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48" d="100"/>
          <a:sy n="48" d="100"/>
        </p:scale>
        <p:origin x="-1110" y="-15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0765D6-B69C-4EDF-82A0-C468D87B983E}" type="datetimeFigureOut">
              <a:rPr lang="en-US" smtClean="0"/>
              <a:t>11/19/2021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9B587D-1CB0-4050-82EB-76E82A380D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902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250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518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812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774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439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661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11/19/2021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526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11/19/2021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998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11/19/2021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10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803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502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62B9A0-C421-4765-ACAB-02E1B92AB7EC}" type="datetimeFigureOut">
              <a:rPr lang="en-US" smtClean="0"/>
              <a:t>11/19/2021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794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209550"/>
            <a:ext cx="670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Trường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Tiểu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học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Lê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Quý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Đôn</a:t>
            </a:r>
            <a:endParaRPr lang="en-US" sz="28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81400" y="1047750"/>
            <a:ext cx="61687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Kính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chào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các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quý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thầy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cô</a:t>
            </a:r>
            <a:endParaRPr lang="en-US" sz="36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105400" y="264795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Giáo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viên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: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Nguyễn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Đặng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Thành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Công</a:t>
            </a:r>
            <a:endParaRPr lang="en-US" b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9385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209550"/>
            <a:ext cx="670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Ngày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22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thang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11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năm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2021</a:t>
            </a:r>
            <a:endParaRPr lang="en-US" sz="28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975264" y="862974"/>
            <a:ext cx="61687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/>
              <a:t>Thể</a:t>
            </a:r>
            <a:r>
              <a:rPr lang="en-US" sz="2000" dirty="0" smtClean="0"/>
              <a:t> </a:t>
            </a:r>
            <a:r>
              <a:rPr lang="en-US" sz="2000" dirty="0" err="1" smtClean="0"/>
              <a:t>dục</a:t>
            </a:r>
            <a:r>
              <a:rPr lang="en-US" sz="2000" dirty="0" smtClean="0"/>
              <a:t>: khối2</a:t>
            </a:r>
          </a:p>
          <a:p>
            <a:r>
              <a:rPr lang="en-US" sz="2000" dirty="0" err="1" smtClean="0"/>
              <a:t>Bài</a:t>
            </a:r>
            <a:r>
              <a:rPr lang="en-US" sz="2000" dirty="0" smtClean="0"/>
              <a:t> 23: ÔN ĐI VƯỢT CHƯỚNG NGẠI VẬT THẤP</a:t>
            </a:r>
            <a:endParaRPr lang="en-US" sz="2000" dirty="0" smtClean="0"/>
          </a:p>
        </p:txBody>
      </p:sp>
      <p:sp>
        <p:nvSpPr>
          <p:cNvPr id="9" name="TextBox 8"/>
          <p:cNvSpPr txBox="1"/>
          <p:nvPr/>
        </p:nvSpPr>
        <p:spPr>
          <a:xfrm>
            <a:off x="5105400" y="264795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Giáo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viên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: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Nguyễn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Đặng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Thành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Công</a:t>
            </a:r>
            <a:endParaRPr lang="en-US" b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5372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00539" y="31474"/>
            <a:ext cx="50292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Yêu</a:t>
            </a:r>
            <a:r>
              <a:rPr lang="en-US" b="1" dirty="0" smtClean="0"/>
              <a:t> </a:t>
            </a:r>
            <a:r>
              <a:rPr lang="en-US" b="1" dirty="0" err="1" smtClean="0"/>
              <a:t>cầu</a:t>
            </a:r>
            <a:r>
              <a:rPr lang="en-US" b="1" dirty="0" smtClean="0"/>
              <a:t> </a:t>
            </a:r>
            <a:r>
              <a:rPr lang="en-US" b="1" dirty="0" err="1" smtClean="0"/>
              <a:t>cần</a:t>
            </a:r>
            <a:r>
              <a:rPr lang="en-US" b="1" dirty="0" smtClean="0"/>
              <a:t> </a:t>
            </a:r>
            <a:r>
              <a:rPr lang="en-US" b="1" dirty="0" err="1" smtClean="0"/>
              <a:t>đạt</a:t>
            </a:r>
            <a:endParaRPr lang="en-US" b="1" dirty="0" smtClean="0"/>
          </a:p>
          <a:p>
            <a:r>
              <a:rPr lang="vi-VN" sz="1400" dirty="0"/>
              <a:t>- Thực hiện tốt vệ sinh sân tập, thực hiện vệ sinh cá nhân, đảm bảo an toàn trong tập luyện.</a:t>
            </a:r>
            <a:endParaRPr lang="en-US" sz="1400" dirty="0"/>
          </a:p>
          <a:p>
            <a:r>
              <a:rPr lang="vi-VN" sz="1400" dirty="0"/>
              <a:t>- Ôn tập hợp hàng ngang, dóng hàng, đi đều theo1-4 hàng dọc. Thực hiện động tác tương đối chính xác, chủ động.</a:t>
            </a:r>
            <a:endParaRPr lang="en-US" sz="1400" dirty="0"/>
          </a:p>
          <a:p>
            <a:r>
              <a:rPr lang="vi-VN" sz="1400" dirty="0"/>
              <a:t>- Ôn đi vượt chướng ngại vật thấp. Thực hiện động tác tương đối chủ động.</a:t>
            </a:r>
            <a:endParaRPr lang="en-US" sz="1400" dirty="0"/>
          </a:p>
          <a:p>
            <a:r>
              <a:rPr lang="vi-VN" sz="1400" dirty="0"/>
              <a:t>- Chơi trò chơi “Mèo đuổi chuột”. Biết cách chơi và tham gia trò chơi tương đối chủ động, đúng luật.</a:t>
            </a:r>
            <a:endParaRPr lang="en-US" sz="1400" dirty="0"/>
          </a:p>
          <a:p>
            <a:r>
              <a:rPr lang="vi-VN" sz="1400" dirty="0"/>
              <a:t>- Tham gia tích cực các trò chơi vận động, tích cực trong tập luyện và hoạt động tập thể.</a:t>
            </a:r>
            <a:endParaRPr lang="en-US" sz="1400" dirty="0"/>
          </a:p>
          <a:p>
            <a:r>
              <a:rPr lang="vi-VN" sz="1400" dirty="0"/>
              <a:t>- Nắm được nội dung bài học, hiểu và thực hiện được yêu cầu của bài.</a:t>
            </a:r>
            <a:endParaRPr lang="en-US" sz="1400" dirty="0"/>
          </a:p>
          <a:p>
            <a:r>
              <a:rPr lang="vi-VN" sz="1400" dirty="0"/>
              <a:t>- Biết phân công, hợp tác nhóm để thực hiện các yêu cầu cần đạt.</a:t>
            </a:r>
            <a:endParaRPr lang="en-US" sz="1400" dirty="0"/>
          </a:p>
          <a:p>
            <a:r>
              <a:rPr lang="vi-VN" sz="1400" dirty="0"/>
              <a:t>- Chủ động hoàn thành lượng vận động của bài yêu cầu.</a:t>
            </a:r>
            <a:endParaRPr lang="en-US" sz="1400" dirty="0"/>
          </a:p>
          <a:p>
            <a:r>
              <a:rPr lang="vi-VN" sz="1400" dirty="0"/>
              <a:t>- Đoàn kết, tích cực trong tập luyện và hoạt động tập thể.</a:t>
            </a:r>
            <a:endParaRPr lang="en-US" sz="1400" dirty="0"/>
          </a:p>
          <a:p>
            <a:r>
              <a:rPr lang="vi-VN" sz="1400" dirty="0"/>
              <a:t>- Tích cực tham gia các trò chơi vận động và các bài tập phát triển thể lực.</a:t>
            </a:r>
            <a:endParaRPr lang="en-US" sz="1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052626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66800" y="551811"/>
            <a:ext cx="41148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</a:t>
            </a:r>
            <a:r>
              <a:rPr lang="en-US" sz="2800" dirty="0" smtClean="0"/>
              <a:t>. </a:t>
            </a:r>
            <a:r>
              <a:rPr lang="en-US" sz="2800" dirty="0" err="1" smtClean="0"/>
              <a:t>Đồ</a:t>
            </a:r>
            <a:r>
              <a:rPr lang="en-US" sz="2800" dirty="0" smtClean="0"/>
              <a:t> </a:t>
            </a:r>
            <a:r>
              <a:rPr lang="en-US" sz="2800" dirty="0" err="1" smtClean="0"/>
              <a:t>dùng</a:t>
            </a:r>
            <a:r>
              <a:rPr lang="en-US" sz="2800" dirty="0" smtClean="0"/>
              <a:t> </a:t>
            </a:r>
            <a:r>
              <a:rPr lang="en-US" sz="2800" dirty="0" err="1" smtClean="0"/>
              <a:t>dạy</a:t>
            </a:r>
            <a:r>
              <a:rPr lang="en-US" sz="2800" dirty="0" smtClean="0"/>
              <a:t> </a:t>
            </a:r>
            <a:r>
              <a:rPr lang="en-US" sz="2800" dirty="0" err="1" smtClean="0"/>
              <a:t>học</a:t>
            </a:r>
            <a:endParaRPr lang="en-US" sz="2800" dirty="0" smtClean="0"/>
          </a:p>
          <a:p>
            <a:endParaRPr lang="en-US" sz="2800" dirty="0" smtClean="0"/>
          </a:p>
          <a:p>
            <a:r>
              <a:rPr lang="en-US" sz="1600" dirty="0"/>
              <a:t>+ </a:t>
            </a:r>
            <a:r>
              <a:rPr lang="en-US" sz="1600" dirty="0" err="1"/>
              <a:t>Giáo</a:t>
            </a:r>
            <a:r>
              <a:rPr lang="en-US" sz="1600" dirty="0"/>
              <a:t> </a:t>
            </a:r>
            <a:r>
              <a:rPr lang="en-US" sz="1600" dirty="0" err="1"/>
              <a:t>viên</a:t>
            </a:r>
            <a:r>
              <a:rPr lang="en-US" sz="1600" dirty="0"/>
              <a:t> </a:t>
            </a:r>
            <a:r>
              <a:rPr lang="en-US" sz="1600" dirty="0" err="1"/>
              <a:t>chuẩn</a:t>
            </a:r>
            <a:r>
              <a:rPr lang="en-US" sz="1600" dirty="0"/>
              <a:t> </a:t>
            </a:r>
            <a:r>
              <a:rPr lang="en-US" sz="1600" dirty="0" err="1"/>
              <a:t>bị</a:t>
            </a:r>
            <a:r>
              <a:rPr lang="en-US" sz="1600" dirty="0"/>
              <a:t>: </a:t>
            </a:r>
            <a:r>
              <a:rPr lang="en-US" sz="1600" dirty="0" err="1"/>
              <a:t>Tranh</a:t>
            </a:r>
            <a:r>
              <a:rPr lang="en-US" sz="1600" dirty="0"/>
              <a:t> </a:t>
            </a:r>
            <a:r>
              <a:rPr lang="en-US" sz="1600" dirty="0" err="1"/>
              <a:t>ảnh</a:t>
            </a:r>
            <a:r>
              <a:rPr lang="en-US" sz="1600" dirty="0"/>
              <a:t>, </a:t>
            </a:r>
            <a:r>
              <a:rPr lang="en-US" sz="1600" dirty="0" err="1"/>
              <a:t>trang</a:t>
            </a:r>
            <a:r>
              <a:rPr lang="en-US" sz="1600" dirty="0"/>
              <a:t> </a:t>
            </a:r>
            <a:r>
              <a:rPr lang="en-US" sz="1600" dirty="0" err="1"/>
              <a:t>phụ</a:t>
            </a:r>
            <a:r>
              <a:rPr lang="en-US" sz="1600" dirty="0"/>
              <a:t> </a:t>
            </a:r>
            <a:r>
              <a:rPr lang="en-US" sz="1600" dirty="0" err="1"/>
              <a:t>thể</a:t>
            </a:r>
            <a:r>
              <a:rPr lang="en-US" sz="1600" dirty="0"/>
              <a:t> </a:t>
            </a:r>
            <a:r>
              <a:rPr lang="en-US" sz="1600" dirty="0" err="1"/>
              <a:t>thao</a:t>
            </a:r>
            <a:r>
              <a:rPr lang="en-US" sz="1600" dirty="0"/>
              <a:t>, </a:t>
            </a:r>
            <a:r>
              <a:rPr lang="en-US" sz="1600" dirty="0" err="1"/>
              <a:t>còi</a:t>
            </a:r>
            <a:r>
              <a:rPr lang="en-US" sz="1600" dirty="0"/>
              <a:t> </a:t>
            </a:r>
            <a:r>
              <a:rPr lang="en-US" sz="1600" dirty="0" err="1"/>
              <a:t>phục</a:t>
            </a:r>
            <a:r>
              <a:rPr lang="en-US" sz="1600" dirty="0"/>
              <a:t> </a:t>
            </a:r>
            <a:r>
              <a:rPr lang="en-US" sz="1600" dirty="0" err="1"/>
              <a:t>vụ</a:t>
            </a:r>
            <a:r>
              <a:rPr lang="en-US" sz="1600" dirty="0"/>
              <a:t> </a:t>
            </a:r>
            <a:r>
              <a:rPr lang="en-US" sz="1600" dirty="0" err="1"/>
              <a:t>trò</a:t>
            </a:r>
            <a:r>
              <a:rPr lang="en-US" sz="1600" dirty="0"/>
              <a:t> </a:t>
            </a:r>
            <a:r>
              <a:rPr lang="en-US" sz="1600" dirty="0" err="1"/>
              <a:t>chơi</a:t>
            </a:r>
            <a:r>
              <a:rPr lang="en-US" sz="1600" dirty="0"/>
              <a:t>, </a:t>
            </a:r>
          </a:p>
          <a:p>
            <a:r>
              <a:rPr lang="en-US" sz="1600" dirty="0"/>
              <a:t>+ </a:t>
            </a:r>
            <a:r>
              <a:rPr lang="en-US" sz="1600" dirty="0" err="1"/>
              <a:t>Học</a:t>
            </a:r>
            <a:r>
              <a:rPr lang="en-US" sz="1600" dirty="0"/>
              <a:t> </a:t>
            </a:r>
            <a:r>
              <a:rPr lang="en-US" sz="1600" dirty="0" err="1"/>
              <a:t>sinh</a:t>
            </a:r>
            <a:r>
              <a:rPr lang="en-US" sz="1600" dirty="0"/>
              <a:t> </a:t>
            </a:r>
            <a:r>
              <a:rPr lang="en-US" sz="1600" dirty="0" err="1"/>
              <a:t>chuẩn</a:t>
            </a:r>
            <a:r>
              <a:rPr lang="en-US" sz="1600" dirty="0"/>
              <a:t> </a:t>
            </a:r>
            <a:r>
              <a:rPr lang="en-US" sz="1600" dirty="0" err="1"/>
              <a:t>bị</a:t>
            </a:r>
            <a:r>
              <a:rPr lang="en-US" sz="1600" dirty="0"/>
              <a:t>: </a:t>
            </a:r>
            <a:r>
              <a:rPr lang="en-US" sz="1600" dirty="0" err="1"/>
              <a:t>Giày</a:t>
            </a:r>
            <a:r>
              <a:rPr lang="en-US" sz="1600" dirty="0"/>
              <a:t> </a:t>
            </a:r>
            <a:r>
              <a:rPr lang="en-US" sz="1600" dirty="0" err="1"/>
              <a:t>thể</a:t>
            </a:r>
            <a:r>
              <a:rPr lang="en-US" sz="1600" dirty="0"/>
              <a:t> </a:t>
            </a:r>
            <a:r>
              <a:rPr lang="en-US" sz="1600" dirty="0" err="1"/>
              <a:t>thao</a:t>
            </a:r>
            <a:endParaRPr lang="en-US" sz="16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1543056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2730" y="361950"/>
            <a:ext cx="4953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3. </a:t>
            </a:r>
            <a:r>
              <a:rPr lang="en-US" sz="2400" dirty="0" err="1" smtClean="0"/>
              <a:t>Các</a:t>
            </a:r>
            <a:r>
              <a:rPr lang="en-US" sz="2400" dirty="0" smtClean="0"/>
              <a:t> </a:t>
            </a:r>
            <a:r>
              <a:rPr lang="en-US" sz="2400" dirty="0" err="1" smtClean="0"/>
              <a:t>hoạt</a:t>
            </a:r>
            <a:r>
              <a:rPr lang="en-US" sz="2400" dirty="0" smtClean="0"/>
              <a:t> </a:t>
            </a:r>
            <a:r>
              <a:rPr lang="en-US" sz="2400" dirty="0" err="1" smtClean="0"/>
              <a:t>động</a:t>
            </a:r>
            <a:r>
              <a:rPr lang="en-US" sz="2400" dirty="0" smtClean="0"/>
              <a:t> </a:t>
            </a:r>
            <a:r>
              <a:rPr lang="en-US" sz="2400" dirty="0" err="1" smtClean="0"/>
              <a:t>chủ</a:t>
            </a:r>
            <a:r>
              <a:rPr lang="en-US" sz="2400" dirty="0" smtClean="0"/>
              <a:t> </a:t>
            </a:r>
            <a:r>
              <a:rPr lang="en-US" sz="2400" dirty="0" err="1" smtClean="0"/>
              <a:t>yếu</a:t>
            </a:r>
            <a:endParaRPr lang="en-US" sz="2400" dirty="0" smtClean="0"/>
          </a:p>
          <a:p>
            <a:r>
              <a:rPr lang="vi-VN" sz="2400" dirty="0" smtClean="0"/>
              <a:t>Nhận </a:t>
            </a:r>
            <a:r>
              <a:rPr lang="vi-VN" sz="2400" dirty="0"/>
              <a:t>lớp</a:t>
            </a:r>
            <a:endParaRPr lang="en-US" sz="2400" dirty="0"/>
          </a:p>
          <a:p>
            <a:r>
              <a:rPr lang="vi-VN" sz="2400" b="1" i="1" dirty="0"/>
              <a:t> </a:t>
            </a:r>
            <a:endParaRPr lang="en-US" sz="2400" dirty="0"/>
          </a:p>
          <a:p>
            <a:r>
              <a:rPr lang="vi-VN" sz="2400" b="1" i="1" dirty="0"/>
              <a:t> </a:t>
            </a:r>
            <a:endParaRPr lang="en-US" sz="2400" dirty="0"/>
          </a:p>
          <a:p>
            <a:r>
              <a:rPr lang="vi-VN" sz="2400" b="1" i="1" dirty="0"/>
              <a:t> </a:t>
            </a:r>
            <a:r>
              <a:rPr lang="vi-VN" sz="2400" dirty="0"/>
              <a:t>- Trò chơi </a:t>
            </a:r>
            <a:r>
              <a:rPr lang="vi-VN" sz="2400" dirty="0" smtClean="0"/>
              <a:t>“</a:t>
            </a:r>
            <a:r>
              <a:rPr lang="en-US" sz="2400" dirty="0"/>
              <a:t> </a:t>
            </a:r>
            <a:r>
              <a:rPr lang="en-US" sz="2400" dirty="0" err="1" smtClean="0"/>
              <a:t>Kéo</a:t>
            </a:r>
            <a:r>
              <a:rPr lang="en-US" sz="2400" dirty="0" smtClean="0"/>
              <a:t> </a:t>
            </a:r>
            <a:r>
              <a:rPr lang="en-US" sz="2400" dirty="0" err="1" smtClean="0"/>
              <a:t>cưa</a:t>
            </a:r>
            <a:r>
              <a:rPr lang="en-US" sz="2400" dirty="0" smtClean="0"/>
              <a:t>, </a:t>
            </a:r>
            <a:r>
              <a:rPr lang="en-US" sz="2400" dirty="0" err="1" smtClean="0"/>
              <a:t>lừa</a:t>
            </a:r>
            <a:r>
              <a:rPr lang="en-US" sz="2400" dirty="0" smtClean="0"/>
              <a:t> </a:t>
            </a:r>
            <a:r>
              <a:rPr lang="en-US" sz="2400" dirty="0" err="1" smtClean="0"/>
              <a:t>xẻ</a:t>
            </a:r>
            <a:r>
              <a:rPr lang="vi-VN" sz="2400" dirty="0" smtClean="0"/>
              <a:t>”</a:t>
            </a:r>
            <a:endParaRPr lang="en-US" sz="2400" dirty="0"/>
          </a:p>
          <a:p>
            <a:endParaRPr lang="en-US" sz="2400" dirty="0"/>
          </a:p>
        </p:txBody>
      </p:sp>
      <p:pic>
        <p:nvPicPr>
          <p:cNvPr id="5" name="Picture 4" descr="TC kéo cưa lừa xẻ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1097012"/>
            <a:ext cx="3048000" cy="200813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02261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7200" y="285749"/>
            <a:ext cx="41910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2. </a:t>
            </a:r>
            <a:r>
              <a:rPr lang="en-US" sz="2800" dirty="0" err="1" smtClean="0"/>
              <a:t>Hoạt</a:t>
            </a:r>
            <a:r>
              <a:rPr lang="en-US" sz="2800" dirty="0" smtClean="0"/>
              <a:t> </a:t>
            </a:r>
            <a:r>
              <a:rPr lang="en-US" sz="2800" dirty="0" err="1" smtClean="0"/>
              <a:t>động</a:t>
            </a:r>
            <a:r>
              <a:rPr lang="en-US" sz="2800" dirty="0" smtClean="0"/>
              <a:t> </a:t>
            </a:r>
            <a:r>
              <a:rPr lang="en-US" sz="2800" dirty="0" err="1" smtClean="0"/>
              <a:t>kiến</a:t>
            </a:r>
            <a:r>
              <a:rPr lang="en-US" sz="2800" dirty="0" smtClean="0"/>
              <a:t> </a:t>
            </a:r>
            <a:r>
              <a:rPr lang="en-US" sz="2800" dirty="0" err="1" smtClean="0"/>
              <a:t>thức</a:t>
            </a:r>
            <a:r>
              <a:rPr lang="en-US" sz="2800" dirty="0" smtClean="0"/>
              <a:t> </a:t>
            </a:r>
            <a:r>
              <a:rPr lang="en-US" sz="2800" dirty="0" err="1" smtClean="0"/>
              <a:t>mới</a:t>
            </a:r>
            <a:endParaRPr lang="en-US" sz="2800" dirty="0" smtClean="0"/>
          </a:p>
          <a:p>
            <a:pPr marL="342900" indent="-342900">
              <a:buFontTx/>
              <a:buChar char="-"/>
            </a:pPr>
            <a:r>
              <a:rPr lang="vi-VN" sz="2000" smtClean="0"/>
              <a:t>.</a:t>
            </a:r>
            <a:endParaRPr lang="en-US" sz="2000" dirty="0"/>
          </a:p>
          <a:p>
            <a:pPr marL="342900" indent="-342900">
              <a:buFontTx/>
              <a:buChar char="-"/>
            </a:pPr>
            <a:endParaRPr lang="en-US" sz="2000" dirty="0"/>
          </a:p>
        </p:txBody>
      </p:sp>
      <p:pic>
        <p:nvPicPr>
          <p:cNvPr id="6" name="Picture 5" descr="đi thường theo vạch vòng trái hai tay tự nhiên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742950"/>
            <a:ext cx="2895600" cy="1343292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đi thường theo vạch vòng trái hai tay dang ngan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2571749"/>
            <a:ext cx="2895600" cy="131498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33807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 flipH="1" flipV="1">
            <a:off x="2165931" y="1036082"/>
            <a:ext cx="1366978" cy="861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41686" y="361950"/>
            <a:ext cx="38100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sz="2400" b="1" dirty="0" smtClean="0"/>
              <a:t>3 </a:t>
            </a:r>
            <a:r>
              <a:rPr lang="en-US" sz="2400" b="1" dirty="0" err="1"/>
              <a:t>Luyện</a:t>
            </a:r>
            <a:r>
              <a:rPr lang="en-US" sz="2400" b="1" dirty="0"/>
              <a:t> </a:t>
            </a:r>
            <a:r>
              <a:rPr lang="en-US" sz="2400" b="1" dirty="0" err="1"/>
              <a:t>tập</a:t>
            </a:r>
            <a:r>
              <a:rPr lang="en-US" sz="2400" b="1" dirty="0"/>
              <a:t> </a:t>
            </a:r>
            <a:r>
              <a:rPr lang="en-US" sz="2400" b="1" dirty="0" err="1"/>
              <a:t>thực</a:t>
            </a:r>
            <a:r>
              <a:rPr lang="en-US" sz="2400" b="1" dirty="0"/>
              <a:t> </a:t>
            </a:r>
            <a:r>
              <a:rPr lang="en-US" sz="2400" b="1" dirty="0" err="1" smtClean="0"/>
              <a:t>hành</a:t>
            </a:r>
            <a:endParaRPr lang="en-US" sz="2400" b="1" dirty="0" smtClean="0"/>
          </a:p>
          <a:p>
            <a:endParaRPr lang="en-US" dirty="0" smtClean="0"/>
          </a:p>
          <a:p>
            <a:r>
              <a:rPr lang="vi-VN" dirty="0" smtClean="0"/>
              <a:t>- </a:t>
            </a:r>
            <a:r>
              <a:rPr lang="vi-VN" dirty="0"/>
              <a:t>Tập đồng loạt</a:t>
            </a:r>
            <a:endParaRPr lang="en-US" dirty="0"/>
          </a:p>
          <a:p>
            <a:r>
              <a:rPr lang="vi-VN" dirty="0"/>
              <a:t>- Tập theo tổ nhóm</a:t>
            </a:r>
            <a:endParaRPr lang="en-US" dirty="0"/>
          </a:p>
          <a:p>
            <a:r>
              <a:rPr lang="vi-VN" dirty="0"/>
              <a:t>- Tập theo cặp đôi</a:t>
            </a:r>
            <a:endParaRPr lang="en-US" dirty="0"/>
          </a:p>
          <a:p>
            <a:r>
              <a:rPr lang="vi-VN" dirty="0"/>
              <a:t>Thi đua giữa các tổ</a:t>
            </a:r>
            <a:endParaRPr lang="en-US" dirty="0"/>
          </a:p>
          <a:p>
            <a:pPr fontAlgn="base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1374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 flipH="1" flipV="1">
            <a:off x="2165931" y="1036082"/>
            <a:ext cx="1366978" cy="861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155575" y="1122218"/>
            <a:ext cx="4191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4.Chơi </a:t>
            </a:r>
            <a:r>
              <a:rPr lang="en-US" sz="2400" dirty="0" err="1" smtClean="0"/>
              <a:t>trò</a:t>
            </a:r>
            <a:r>
              <a:rPr lang="en-US" sz="2400" dirty="0" smtClean="0"/>
              <a:t> </a:t>
            </a:r>
            <a:r>
              <a:rPr lang="en-US" sz="2400" dirty="0" err="1" smtClean="0"/>
              <a:t>chơi</a:t>
            </a:r>
            <a:r>
              <a:rPr lang="en-US" sz="2400" dirty="0" smtClean="0"/>
              <a:t>:</a:t>
            </a:r>
          </a:p>
          <a:p>
            <a:r>
              <a:rPr lang="en-US" sz="2400" dirty="0" smtClean="0"/>
              <a:t> </a:t>
            </a:r>
            <a:r>
              <a:rPr lang="en-US" dirty="0" smtClean="0"/>
              <a:t>- </a:t>
            </a:r>
            <a:r>
              <a:rPr lang="en-US" dirty="0" err="1" smtClean="0"/>
              <a:t>nhay</a:t>
            </a:r>
            <a:r>
              <a:rPr lang="en-US" dirty="0" smtClean="0"/>
              <a:t> ô </a:t>
            </a:r>
            <a:r>
              <a:rPr lang="en-US" dirty="0" err="1" smtClean="0"/>
              <a:t>tiếp</a:t>
            </a:r>
            <a:r>
              <a:rPr lang="en-US" dirty="0" smtClean="0"/>
              <a:t> </a:t>
            </a:r>
            <a:r>
              <a:rPr lang="en-US" dirty="0" err="1" smtClean="0"/>
              <a:t>sức</a:t>
            </a:r>
            <a:endParaRPr lang="en-US" dirty="0" smtClean="0"/>
          </a:p>
        </p:txBody>
      </p:sp>
      <p:sp>
        <p:nvSpPr>
          <p:cNvPr id="3" name="AutoShape 2" descr="Trò chơi dân gian: Mèo bắt chuột | Special Kid – Special Kid Việt Na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4" descr="Trò chơi dân gian: Mèo bắt chuột | Special Kid – Special Kid Việt Nam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8" name="Picture 7" descr="nhảy ô tiếp sức 2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1419814"/>
            <a:ext cx="3276600" cy="191393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82729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 flipH="1" flipV="1">
            <a:off x="2165931" y="1036082"/>
            <a:ext cx="1366978" cy="861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" name="AutoShape 2" descr="Trò chơi dân gian: Mèo bắt chuột | Special Kid – Special Kid Việt Na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4" descr="Trò chơi dân gian: Mèo bắt chuột | Special Kid – Special Kid Việt Nam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04800" y="895350"/>
            <a:ext cx="4191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b="1" dirty="0"/>
              <a:t>5. </a:t>
            </a:r>
            <a:r>
              <a:rPr lang="en-US" b="1" dirty="0" err="1"/>
              <a:t>Hoạt</a:t>
            </a:r>
            <a:r>
              <a:rPr lang="en-US" b="1" dirty="0"/>
              <a:t> </a:t>
            </a:r>
            <a:r>
              <a:rPr lang="en-US" b="1" dirty="0" err="1"/>
              <a:t>động</a:t>
            </a:r>
            <a:r>
              <a:rPr lang="en-US" b="1" dirty="0"/>
              <a:t> </a:t>
            </a:r>
            <a:r>
              <a:rPr lang="en-US" b="1" dirty="0" err="1"/>
              <a:t>tiếp</a:t>
            </a:r>
            <a:r>
              <a:rPr lang="en-US" b="1" dirty="0"/>
              <a:t> </a:t>
            </a:r>
            <a:r>
              <a:rPr lang="en-US" b="1" dirty="0" err="1"/>
              <a:t>nối</a:t>
            </a:r>
            <a:r>
              <a:rPr lang="en-US" b="1" dirty="0"/>
              <a:t>.</a:t>
            </a:r>
            <a:endParaRPr lang="en-US" dirty="0"/>
          </a:p>
          <a:p>
            <a:r>
              <a:rPr lang="vi-VN" dirty="0"/>
              <a:t>*  Thả lỏng cơ toàn thân. </a:t>
            </a:r>
            <a:endParaRPr lang="en-US" dirty="0"/>
          </a:p>
          <a:p>
            <a:r>
              <a:rPr lang="vi-VN" dirty="0"/>
              <a:t>* Nhận xét, đánh giá chung của buổi học. </a:t>
            </a:r>
            <a:endParaRPr lang="en-US" dirty="0"/>
          </a:p>
          <a:p>
            <a:r>
              <a:rPr lang="vi-VN" dirty="0"/>
              <a:t> Hướng dẫn HS Tự ôn ở nhà</a:t>
            </a:r>
            <a:endParaRPr lang="en-US" dirty="0"/>
          </a:p>
          <a:p>
            <a:r>
              <a:rPr lang="vi-VN" dirty="0"/>
              <a:t>* Xuống lớp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1870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371</Words>
  <Application>Microsoft Office PowerPoint</Application>
  <PresentationFormat>On-screen Show (16:9)</PresentationFormat>
  <Paragraphs>42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sony</dc:creator>
  <cp:lastModifiedBy>sony</cp:lastModifiedBy>
  <cp:revision>19</cp:revision>
  <dcterms:created xsi:type="dcterms:W3CDTF">2021-09-27T05:41:57Z</dcterms:created>
  <dcterms:modified xsi:type="dcterms:W3CDTF">2021-11-19T03:15:17Z</dcterms:modified>
</cp:coreProperties>
</file>