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khối3</a:t>
            </a:r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</a:t>
            </a:r>
            <a:r>
              <a:rPr lang="en-US" sz="2000" dirty="0" smtClean="0"/>
              <a:t>22</a:t>
            </a:r>
            <a:r>
              <a:rPr lang="en-US" sz="2000" dirty="0" smtClean="0"/>
              <a:t>: ĐI </a:t>
            </a:r>
            <a:r>
              <a:rPr lang="en-US" sz="2000" dirty="0" err="1" smtClean="0"/>
              <a:t>vượt</a:t>
            </a:r>
            <a:r>
              <a:rPr lang="en-US" sz="2000" dirty="0" smtClean="0"/>
              <a:t> </a:t>
            </a:r>
            <a:r>
              <a:rPr lang="en-US" sz="2000" dirty="0" err="1" smtClean="0"/>
              <a:t>chướng</a:t>
            </a:r>
            <a:r>
              <a:rPr lang="en-US" sz="2000" dirty="0" smtClean="0"/>
              <a:t> </a:t>
            </a:r>
            <a:r>
              <a:rPr lang="en-US" sz="2000" dirty="0" err="1" smtClean="0"/>
              <a:t>ngại</a:t>
            </a:r>
            <a:r>
              <a:rPr lang="en-US" sz="2000" dirty="0" smtClean="0"/>
              <a:t> </a:t>
            </a:r>
            <a:r>
              <a:rPr lang="en-US" sz="2000" dirty="0" err="1" smtClean="0"/>
              <a:t>vật</a:t>
            </a:r>
            <a:r>
              <a:rPr lang="en-US" sz="2000" dirty="0" smtClean="0"/>
              <a:t>, TC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</a:t>
            </a:r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điểm số, quay phải, quay trái. Thực hiện động tác tương đối chủ động.</a:t>
            </a:r>
            <a:endParaRPr lang="en-US" sz="1400" dirty="0"/>
          </a:p>
          <a:p>
            <a:r>
              <a:rPr lang="vi-VN" sz="1400" dirty="0"/>
              <a:t>- Học trò chơi “Thi xếp hàng”.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trò chơi.</a:t>
            </a:r>
            <a:endParaRPr lang="en-US" sz="1400" dirty="0"/>
          </a:p>
          <a:p>
            <a:r>
              <a:rPr lang="vi-VN" sz="1400" dirty="0"/>
              <a:t>- Biết phân công, hợp tác nhóm để thực hiện các động tác và trò chơi.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endParaRPr lang="en-US" sz="1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dirty="0" smtClean="0"/>
              <a:t>Nhận </a:t>
            </a:r>
            <a:r>
              <a:rPr lang="vi-VN" dirty="0"/>
              <a:t>lớp</a:t>
            </a:r>
            <a:endParaRPr lang="en-US" dirty="0"/>
          </a:p>
          <a:p>
            <a:r>
              <a:rPr lang="vi-VN" b="1" i="1" dirty="0"/>
              <a:t> </a:t>
            </a:r>
            <a:endParaRPr lang="en-US" dirty="0"/>
          </a:p>
          <a:p>
            <a:r>
              <a:rPr lang="vi-VN" dirty="0"/>
              <a:t>b. Khởi động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- Xoay các khớp cổ tay, cổ chân, vai, hông, gối,…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- Vừa giậm chân tại chỗ vừa đếm theo nhịp 1-2.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c. Ôn đứng nghiêm, nghỉ, quay phải, quay trái, điểm số.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r>
              <a:rPr lang="vi-VN" sz="2000" dirty="0" smtClean="0"/>
              <a:t> </a:t>
            </a:r>
            <a:r>
              <a:rPr lang="en-US" sz="2000" dirty="0"/>
              <a:t>* </a:t>
            </a:r>
            <a:r>
              <a:rPr lang="en-US" sz="2000" dirty="0" err="1"/>
              <a:t>Kiến</a:t>
            </a:r>
            <a:r>
              <a:rPr lang="en-US" sz="2000" dirty="0"/>
              <a:t> </a:t>
            </a:r>
            <a:r>
              <a:rPr lang="en-US" sz="2000" dirty="0" err="1"/>
              <a:t>thức</a:t>
            </a:r>
            <a:r>
              <a:rPr lang="en-US" sz="2000" dirty="0"/>
              <a:t> </a:t>
            </a:r>
            <a:r>
              <a:rPr lang="en-US" sz="2000" dirty="0" err="1"/>
              <a:t>mới</a:t>
            </a:r>
            <a:r>
              <a:rPr lang="en-US" sz="2000" dirty="0"/>
              <a:t>:</a:t>
            </a:r>
          </a:p>
          <a:p>
            <a:r>
              <a:rPr lang="vi-VN" sz="2000" dirty="0"/>
              <a:t>- Học</a:t>
            </a:r>
            <a:r>
              <a:rPr lang="vi-VN" sz="2000" dirty="0"/>
              <a:t> đi vượt chướng ngại vật thấp</a:t>
            </a:r>
            <a:endParaRPr lang="en-US" sz="200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2775" y="666749"/>
            <a:ext cx="4191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vi-VN" dirty="0"/>
              <a:t> </a:t>
            </a:r>
            <a:r>
              <a:rPr lang="vi-VN" b="1" dirty="0" smtClean="0"/>
              <a:t> </a:t>
            </a:r>
            <a:r>
              <a:rPr lang="vi-VN" dirty="0"/>
              <a:t>Trò chơi:</a:t>
            </a:r>
            <a:r>
              <a:rPr lang="vi-VN" b="1" dirty="0"/>
              <a:t> </a:t>
            </a:r>
            <a:r>
              <a:rPr lang="vi-VN" dirty="0" smtClean="0"/>
              <a:t>“</a:t>
            </a:r>
            <a:r>
              <a:rPr lang="vi-VN" dirty="0"/>
              <a:t>Thi xếp hàng” H1</a:t>
            </a:r>
            <a:endParaRPr lang="en-US" dirty="0"/>
          </a:p>
          <a:p>
            <a:r>
              <a:rPr lang="vi-VN" dirty="0" smtClean="0"/>
              <a:t>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776" y="1036082"/>
            <a:ext cx="2663824" cy="1840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374</Words>
  <Application>Microsoft Office PowerPoint</Application>
  <PresentationFormat>On-screen Show (16:9)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19</cp:revision>
  <dcterms:created xsi:type="dcterms:W3CDTF">2021-09-27T05:41:57Z</dcterms:created>
  <dcterms:modified xsi:type="dcterms:W3CDTF">2021-11-12T02:11:24Z</dcterms:modified>
</cp:coreProperties>
</file>