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15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11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khối3</a:t>
            </a:r>
          </a:p>
          <a:p>
            <a:r>
              <a:rPr lang="en-US" sz="2000" dirty="0" err="1" smtClean="0"/>
              <a:t>Bai</a:t>
            </a:r>
            <a:r>
              <a:rPr lang="en-US" sz="2000" dirty="0" smtClean="0"/>
              <a:t> </a:t>
            </a:r>
            <a:r>
              <a:rPr lang="en-US" sz="2000" dirty="0" smtClean="0"/>
              <a:t>21</a:t>
            </a:r>
            <a:r>
              <a:rPr lang="en-US" sz="2000" dirty="0" smtClean="0"/>
              <a:t>: </a:t>
            </a:r>
            <a:r>
              <a:rPr lang="en-US" sz="2000" dirty="0" err="1" smtClean="0"/>
              <a:t>Ôn</a:t>
            </a:r>
            <a:r>
              <a:rPr lang="en-US" sz="2000" dirty="0" smtClean="0"/>
              <a:t> </a:t>
            </a:r>
            <a:r>
              <a:rPr lang="en-US" sz="2000" dirty="0" smtClean="0"/>
              <a:t>ĐHĐN - TC 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dirty="0"/>
              <a:t>- Thực hiện tốt vệ sinh sân tập, thực hiện vệ sinh cá nhân, đảm bảo an toàn trong tập luyện.</a:t>
            </a:r>
            <a:endParaRPr lang="en-US" sz="1400" dirty="0"/>
          </a:p>
          <a:p>
            <a:r>
              <a:rPr lang="vi-VN" sz="1400" dirty="0"/>
              <a:t>- Ôn tập hợp hàng ngang, dóng hàng, điểm số. Thực hiện động tác tương đối đúng.</a:t>
            </a:r>
            <a:endParaRPr lang="en-US" sz="1400" dirty="0"/>
          </a:p>
          <a:p>
            <a:r>
              <a:rPr lang="vi-VN" sz="1400" dirty="0"/>
              <a:t>- Ôn động tác đi đều từ 1-4 hàng dọc, đi theo vạch kẻ thẳng. HS thực hiện tương đối đúng.</a:t>
            </a:r>
            <a:endParaRPr lang="en-US" sz="1400" dirty="0"/>
          </a:p>
          <a:p>
            <a:r>
              <a:rPr lang="vi-VN" sz="1400" dirty="0"/>
              <a:t>- Trò chơi “Tìm người chỉ huy”. Biết cách chơi và tham gia trò chơi tương đối chủ động.</a:t>
            </a:r>
            <a:endParaRPr lang="en-US" sz="1400" dirty="0"/>
          </a:p>
          <a:p>
            <a:r>
              <a:rPr lang="vi-VN" sz="1400" dirty="0"/>
              <a:t>- Tham gia tích cực các trò chơi vận động,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Nắm được nội dung bài học, hiểu và thực hiện được trò chơi.</a:t>
            </a:r>
            <a:endParaRPr lang="en-US" sz="1400" dirty="0"/>
          </a:p>
          <a:p>
            <a:r>
              <a:rPr lang="vi-VN" sz="1400" dirty="0"/>
              <a:t>- Biết phân công, hợp tác nhóm để thực hiện các động tác và trò chơi.</a:t>
            </a:r>
            <a:endParaRPr lang="en-US" sz="1400" dirty="0"/>
          </a:p>
          <a:p>
            <a:r>
              <a:rPr lang="vi-VN" sz="1400" dirty="0"/>
              <a:t>- Chủ động hoàn thành lượng vận động của bài yêu cầu.</a:t>
            </a:r>
            <a:endParaRPr lang="en-US" sz="1400" dirty="0"/>
          </a:p>
          <a:p>
            <a:r>
              <a:rPr lang="vi-VN" sz="1400" dirty="0"/>
              <a:t>- Đoàn kết,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Tích cực tham gia các trò chơi vận động và các bài tập phát triển thể lực.</a:t>
            </a:r>
            <a:endParaRPr lang="en-US" sz="1400" dirty="0"/>
          </a:p>
          <a:p>
            <a:endParaRPr lang="en-US" sz="1400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dirty="0" smtClean="0"/>
              <a:t>Nhận </a:t>
            </a:r>
            <a:r>
              <a:rPr lang="vi-VN" dirty="0"/>
              <a:t>lớp</a:t>
            </a:r>
            <a:endParaRPr lang="en-US" dirty="0"/>
          </a:p>
          <a:p>
            <a:r>
              <a:rPr lang="vi-VN" b="1" i="1" dirty="0"/>
              <a:t> </a:t>
            </a:r>
            <a:endParaRPr lang="en-US" dirty="0"/>
          </a:p>
          <a:p>
            <a:r>
              <a:rPr lang="vi-VN" dirty="0"/>
              <a:t>b. Khởi động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- Xoay các khớp cổ tay, cổ chân, vai, hông, gối,…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- Vừa giậm chân tại chỗ vừa đếm theo nhịp 1-2.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c. Ôn đứng nghiêm, nghỉ, quay phải, quay trái, điểm số.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pPr marL="342900" indent="-342900">
              <a:buFontTx/>
              <a:buChar char="-"/>
            </a:pPr>
            <a:endParaRPr lang="en-US" sz="2000" dirty="0"/>
          </a:p>
          <a:p>
            <a:r>
              <a:rPr lang="vi-VN" sz="2000" dirty="0" smtClean="0"/>
              <a:t> </a:t>
            </a:r>
            <a:r>
              <a:rPr lang="en-US" sz="3200" b="1" dirty="0"/>
              <a:t>* </a:t>
            </a:r>
            <a:r>
              <a:rPr lang="en-US" sz="3200" b="1" dirty="0" err="1"/>
              <a:t>Kiến</a:t>
            </a:r>
            <a:r>
              <a:rPr lang="en-US" sz="3200" b="1" dirty="0"/>
              <a:t> </a:t>
            </a:r>
            <a:r>
              <a:rPr lang="en-US" sz="3200" b="1" dirty="0" err="1"/>
              <a:t>thức</a:t>
            </a:r>
            <a:r>
              <a:rPr lang="en-US" sz="3200" b="1" dirty="0"/>
              <a:t> </a:t>
            </a:r>
            <a:r>
              <a:rPr lang="en-US" sz="3200" b="1" dirty="0" err="1"/>
              <a:t>mới</a:t>
            </a:r>
            <a:r>
              <a:rPr lang="en-US" sz="3200" b="1" dirty="0"/>
              <a:t>:</a:t>
            </a:r>
            <a:endParaRPr lang="en-US" sz="3200" b="1" dirty="0"/>
          </a:p>
          <a:p>
            <a:r>
              <a:rPr lang="en-US" sz="2000" dirty="0"/>
              <a:t> - T</a:t>
            </a:r>
            <a:r>
              <a:rPr lang="vi-VN" sz="2000" dirty="0"/>
              <a:t>rò chơi “ Thi xếp hàng”</a:t>
            </a:r>
            <a:endParaRPr lang="en-US" sz="2000" dirty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2775" y="666749"/>
            <a:ext cx="4191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vi-VN" dirty="0"/>
              <a:t> </a:t>
            </a:r>
            <a:r>
              <a:rPr lang="vi-VN" b="1" dirty="0" smtClean="0"/>
              <a:t> </a:t>
            </a:r>
            <a:r>
              <a:rPr lang="vi-VN" dirty="0"/>
              <a:t>Trò chơi:</a:t>
            </a:r>
            <a:r>
              <a:rPr lang="vi-VN" b="1" dirty="0"/>
              <a:t> </a:t>
            </a:r>
            <a:r>
              <a:rPr lang="vi-VN" dirty="0" smtClean="0"/>
              <a:t>“</a:t>
            </a:r>
            <a:r>
              <a:rPr lang="vi-VN" dirty="0"/>
              <a:t>Thi xếp hàng” H1</a:t>
            </a:r>
            <a:endParaRPr lang="en-US" dirty="0"/>
          </a:p>
          <a:p>
            <a:r>
              <a:rPr lang="vi-VN" dirty="0" smtClean="0"/>
              <a:t>”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3776" y="1036082"/>
            <a:ext cx="2663824" cy="18404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374</Words>
  <Application>Microsoft Office PowerPoint</Application>
  <PresentationFormat>On-screen Show (16:9)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18</cp:revision>
  <dcterms:created xsi:type="dcterms:W3CDTF">2021-09-27T05:41:57Z</dcterms:created>
  <dcterms:modified xsi:type="dcterms:W3CDTF">2021-11-12T02:09:08Z</dcterms:modified>
</cp:coreProperties>
</file>