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khối5</a:t>
            </a:r>
            <a:endParaRPr lang="en-US" sz="2000" dirty="0" smtClean="0"/>
          </a:p>
          <a:p>
            <a:r>
              <a:rPr lang="en-US" sz="2000" dirty="0" err="1" smtClean="0"/>
              <a:t>Bai</a:t>
            </a:r>
            <a:r>
              <a:rPr lang="en-US" sz="2000" dirty="0" smtClean="0"/>
              <a:t> 20 </a:t>
            </a:r>
            <a:r>
              <a:rPr lang="en-US" sz="2000" dirty="0" smtClean="0"/>
              <a:t>: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 PTC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 smtClean="0"/>
              <a:t>-</a:t>
            </a:r>
            <a:r>
              <a:rPr lang="vi-VN" dirty="0"/>
              <a:t>- Biết thực hiện vệ sinh sân tập, thực hiện vệ sinh cá nhân để đảm bảo an toàn trong tập luyện.</a:t>
            </a:r>
            <a:endParaRPr lang="en-US" dirty="0"/>
          </a:p>
          <a:p>
            <a:r>
              <a:rPr lang="vi-VN" dirty="0"/>
              <a:t>- Thực hiện cơ bản  động tác văn mình ,tay  chân .Nắm được cách chơi trò chơi “Chạy nhanh theo số”</a:t>
            </a:r>
            <a:endParaRPr lang="en-US" dirty="0"/>
          </a:p>
          <a:p>
            <a:r>
              <a:rPr lang="vi-VN" dirty="0"/>
              <a:t>- Tự chủ và tự học: Chủ động và khám phá , tích cực chủ động trong tập luyện</a:t>
            </a:r>
            <a:endParaRPr lang="en-US" dirty="0"/>
          </a:p>
          <a:p>
            <a:r>
              <a:rPr lang="vi-VN" dirty="0"/>
              <a:t>- Giao tiếp và hợp tác: Biết phân công, hợp tác trong nhóm để thực hiện các động tác và trò chơi.</a:t>
            </a:r>
            <a:endParaRPr lang="en-US" dirty="0"/>
          </a:p>
          <a:p>
            <a:r>
              <a:rPr lang="vi-VN" dirty="0"/>
              <a:t> Bài học góp phần bồi dưỡng cho học sinh các phẩm chất cụ thể:</a:t>
            </a:r>
            <a:endParaRPr lang="en-US" dirty="0"/>
          </a:p>
          <a:p>
            <a:r>
              <a:rPr lang="vi-VN" dirty="0"/>
              <a:t>- Biết giúp đỡ tương trợ nhau trong tập luyện và hoạt động tập thể.</a:t>
            </a:r>
            <a:endParaRPr lang="en-US" dirty="0"/>
          </a:p>
          <a:p>
            <a:r>
              <a:rPr lang="vi-VN" dirty="0"/>
              <a:t>- Nghiêm túc khi tham gia chơi trò chơi và tập luyện.</a:t>
            </a:r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- Trò chơi  “Đứng ngồi theo hiệu lệnh”</a:t>
            </a:r>
            <a:endParaRPr lang="en-US" sz="2400" dirty="0"/>
          </a:p>
          <a:p>
            <a:r>
              <a:rPr lang="vi-VN" sz="2400" dirty="0"/>
              <a:t> 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93203"/>
            <a:ext cx="4191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vi-VN" sz="2000" dirty="0"/>
              <a:t>-  Bài thể dục phát triển chung</a:t>
            </a:r>
            <a:endParaRPr lang="en-US" sz="2000" dirty="0"/>
          </a:p>
          <a:p>
            <a:r>
              <a:rPr lang="vi-VN" sz="2000" dirty="0"/>
              <a:t>* Ôn 4 động tác vươn thở,tay,chân,vặn mình </a:t>
            </a:r>
            <a:endParaRPr lang="en-US" sz="2000" dirty="0"/>
          </a:p>
          <a:p>
            <a:r>
              <a:rPr lang="vi-VN" sz="2000" dirty="0"/>
              <a:t> </a:t>
            </a:r>
            <a:endParaRPr lang="en-US" sz="2000" dirty="0"/>
          </a:p>
          <a:p>
            <a:pPr marL="342900" indent="-342900">
              <a:buFontTx/>
              <a:buChar char="-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vi-VN" dirty="0"/>
              <a:t> - Chơi trò chơi “Ai nhanh và khéo hơn”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316</Words>
  <Application>Microsoft Office PowerPoint</Application>
  <PresentationFormat>On-screen Show (16:9)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19</cp:revision>
  <dcterms:created xsi:type="dcterms:W3CDTF">2021-09-27T05:41:57Z</dcterms:created>
  <dcterms:modified xsi:type="dcterms:W3CDTF">2021-11-06T01:42:28Z</dcterms:modified>
</cp:coreProperties>
</file>