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8" d="100"/>
          <a:sy n="48" d="100"/>
        </p:scale>
        <p:origin x="-1110" y="-1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0765D6-B69C-4EDF-82A0-C468D87B983E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B587D-1CB0-4050-82EB-76E82A380D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902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50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5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812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774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39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661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526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98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0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803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50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62B9A0-C421-4765-ACAB-02E1B92AB7EC}" type="datetimeFigureOut">
              <a:rPr lang="en-US" smtClean="0"/>
              <a:t>11/6/2021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E7609-6D18-4C3D-B442-6E7245AC5B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794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Trường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Tiểu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học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Lê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Quý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Đôn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1400" y="1047750"/>
            <a:ext cx="61687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Kính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chào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các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quý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thầy</a:t>
            </a:r>
            <a:r>
              <a:rPr lang="en-US" sz="36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tx2">
                    <a:lumMod val="75000"/>
                  </a:schemeClr>
                </a:solidFill>
              </a:rPr>
              <a:t>cô</a:t>
            </a:r>
            <a:endParaRPr lang="en-US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209550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Ngày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4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thang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10 </a:t>
            </a:r>
            <a:r>
              <a:rPr lang="en-US" sz="2800" dirty="0" err="1" smtClean="0">
                <a:solidFill>
                  <a:schemeClr val="accent6">
                    <a:lumMod val="50000"/>
                  </a:schemeClr>
                </a:solidFill>
              </a:rPr>
              <a:t>năm</a:t>
            </a:r>
            <a:r>
              <a:rPr lang="en-US" sz="2800" dirty="0" smtClean="0">
                <a:solidFill>
                  <a:schemeClr val="accent6">
                    <a:lumMod val="50000"/>
                  </a:schemeClr>
                </a:solidFill>
              </a:rPr>
              <a:t> 2021</a:t>
            </a:r>
            <a:endParaRPr lang="en-US" sz="28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87496" y="750296"/>
            <a:ext cx="6168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/>
              <a:t>Thể</a:t>
            </a:r>
            <a:r>
              <a:rPr lang="en-US" sz="2000" dirty="0" smtClean="0"/>
              <a:t> </a:t>
            </a:r>
            <a:r>
              <a:rPr lang="en-US" sz="2000" dirty="0" err="1" smtClean="0"/>
              <a:t>dục</a:t>
            </a:r>
            <a:r>
              <a:rPr lang="en-US" sz="2000" dirty="0" smtClean="0"/>
              <a:t>: </a:t>
            </a:r>
            <a:r>
              <a:rPr lang="en-US" sz="2000" dirty="0" smtClean="0"/>
              <a:t>khối3</a:t>
            </a:r>
            <a:endParaRPr lang="en-US" sz="2000" dirty="0" smtClean="0"/>
          </a:p>
          <a:p>
            <a:r>
              <a:rPr lang="en-US" sz="2000" dirty="0" err="1" smtClean="0"/>
              <a:t>Bai</a:t>
            </a:r>
            <a:r>
              <a:rPr lang="en-US" sz="2000" dirty="0" smtClean="0"/>
              <a:t> 19:</a:t>
            </a:r>
            <a:r>
              <a:rPr lang="en-US" sz="2000" dirty="0"/>
              <a:t> </a:t>
            </a:r>
            <a:r>
              <a:rPr lang="en-US" sz="2000" dirty="0" err="1" smtClean="0"/>
              <a:t>Ôn</a:t>
            </a:r>
            <a:r>
              <a:rPr lang="en-US" sz="2000" dirty="0" smtClean="0"/>
              <a:t> ĐHĐN </a:t>
            </a: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5105400" y="2647950"/>
            <a:ext cx="3657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Giáo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viên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: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Nguyễn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Đặng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Thành</a:t>
            </a:r>
            <a:r>
              <a:rPr lang="en-US" b="1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b="1" dirty="0" err="1" smtClean="0">
                <a:solidFill>
                  <a:schemeClr val="accent3">
                    <a:lumMod val="50000"/>
                  </a:schemeClr>
                </a:solidFill>
              </a:rPr>
              <a:t>Công</a:t>
            </a:r>
            <a:endParaRPr lang="en-US" b="1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537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57150"/>
            <a:ext cx="502920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Yêu</a:t>
            </a:r>
            <a:r>
              <a:rPr lang="en-US" b="1" dirty="0" smtClean="0"/>
              <a:t> </a:t>
            </a:r>
            <a:r>
              <a:rPr lang="en-US" b="1" dirty="0" err="1" smtClean="0"/>
              <a:t>cầu</a:t>
            </a:r>
            <a:r>
              <a:rPr lang="en-US" b="1" dirty="0" smtClean="0"/>
              <a:t> </a:t>
            </a:r>
            <a:r>
              <a:rPr lang="en-US" b="1" dirty="0" err="1" smtClean="0"/>
              <a:t>cần</a:t>
            </a:r>
            <a:r>
              <a:rPr lang="en-US" b="1" dirty="0" smtClean="0"/>
              <a:t> </a:t>
            </a:r>
            <a:r>
              <a:rPr lang="en-US" b="1" dirty="0" err="1" smtClean="0"/>
              <a:t>đạt</a:t>
            </a:r>
            <a:endParaRPr lang="en-US" b="1" dirty="0" smtClean="0"/>
          </a:p>
          <a:p>
            <a:r>
              <a:rPr lang="vi-VN" sz="1400" dirty="0"/>
              <a:t>- Thực hiện tốt vệ sinh sân tập, thực hiện vệ sinh cá nhân, đảm bảo an toàn trong tập luyện.</a:t>
            </a:r>
            <a:endParaRPr lang="en-US" sz="1400" dirty="0"/>
          </a:p>
          <a:p>
            <a:r>
              <a:rPr lang="vi-VN" sz="1400" dirty="0"/>
              <a:t>- Ôn tập hợp hàng ngang, dóng hàng, điểm số. Thực hiện động tác tương đối đúng.</a:t>
            </a:r>
            <a:endParaRPr lang="en-US" sz="1400" dirty="0"/>
          </a:p>
          <a:p>
            <a:r>
              <a:rPr lang="vi-VN" sz="1400" dirty="0"/>
              <a:t>- Ôn động tác đi đều từ 1-4 hàng dọc, đi theo vạch kẻ thẳng. HS thực hiện tương đối đúng.</a:t>
            </a:r>
            <a:endParaRPr lang="en-US" sz="1400" dirty="0"/>
          </a:p>
          <a:p>
            <a:r>
              <a:rPr lang="vi-VN" sz="1400" dirty="0"/>
              <a:t>- Trò chơi “Tìm người chỉ huy”. Biết cách chơi và tham gia trò chơi tương đối chủ động.</a:t>
            </a:r>
            <a:endParaRPr lang="en-US" sz="1400" dirty="0"/>
          </a:p>
          <a:p>
            <a:r>
              <a:rPr lang="vi-VN" sz="1400" dirty="0"/>
              <a:t>- Tham gia tích cực các trò chơi vận động,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Nắm được nội dung bài học, hiểu và thực hiện được trò chơi.</a:t>
            </a:r>
            <a:endParaRPr lang="en-US" sz="1400" dirty="0"/>
          </a:p>
          <a:p>
            <a:r>
              <a:rPr lang="vi-VN" sz="1400" dirty="0"/>
              <a:t>- Biết phân công, hợp tác nhóm để thực hiện các động tác và trò chơi.</a:t>
            </a:r>
            <a:endParaRPr lang="en-US" sz="1400" dirty="0"/>
          </a:p>
          <a:p>
            <a:r>
              <a:rPr lang="vi-VN" sz="1400" dirty="0"/>
              <a:t>- Chủ động hoàn thành lượng vận động của bài yêu cầu.</a:t>
            </a:r>
            <a:endParaRPr lang="en-US" sz="1400" dirty="0"/>
          </a:p>
          <a:p>
            <a:r>
              <a:rPr lang="vi-VN" sz="1400" dirty="0"/>
              <a:t>- Đoàn kết, tích cực trong tập luyện và hoạt động tập thể.</a:t>
            </a:r>
            <a:endParaRPr lang="en-US" sz="1400" dirty="0"/>
          </a:p>
          <a:p>
            <a:r>
              <a:rPr lang="vi-VN" sz="1400" dirty="0"/>
              <a:t>- Tích cực tham gia các trò chơi vận động và các bài tập phát triển thể lực.</a:t>
            </a:r>
            <a:endParaRPr lang="en-US" sz="1400" dirty="0"/>
          </a:p>
          <a:p>
            <a:endParaRPr lang="en-US" sz="1400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3805262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6800" y="551811"/>
            <a:ext cx="41148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r>
              <a:rPr lang="en-US" sz="2800" dirty="0" smtClean="0"/>
              <a:t>. </a:t>
            </a:r>
            <a:r>
              <a:rPr lang="en-US" sz="2800" dirty="0" err="1" smtClean="0"/>
              <a:t>Đồ</a:t>
            </a:r>
            <a:r>
              <a:rPr lang="en-US" sz="2800" dirty="0" smtClean="0"/>
              <a:t> </a:t>
            </a:r>
            <a:r>
              <a:rPr lang="en-US" sz="2800" dirty="0" err="1" smtClean="0"/>
              <a:t>dùng</a:t>
            </a:r>
            <a:r>
              <a:rPr lang="en-US" sz="2800" dirty="0" smtClean="0"/>
              <a:t> </a:t>
            </a:r>
            <a:r>
              <a:rPr lang="en-US" sz="2800" dirty="0" err="1" smtClean="0"/>
              <a:t>dạy</a:t>
            </a:r>
            <a:r>
              <a:rPr lang="en-US" sz="2800" dirty="0" smtClean="0"/>
              <a:t> </a:t>
            </a:r>
            <a:r>
              <a:rPr lang="en-US" sz="2800" dirty="0" err="1" smtClean="0"/>
              <a:t>học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1600" dirty="0"/>
              <a:t>+ </a:t>
            </a:r>
            <a:r>
              <a:rPr lang="en-US" sz="1600" dirty="0" err="1"/>
              <a:t>Giáo</a:t>
            </a:r>
            <a:r>
              <a:rPr lang="en-US" sz="1600" dirty="0"/>
              <a:t> </a:t>
            </a:r>
            <a:r>
              <a:rPr lang="en-US" sz="1600" dirty="0" err="1"/>
              <a:t>viên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Tranh</a:t>
            </a:r>
            <a:r>
              <a:rPr lang="en-US" sz="1600" dirty="0"/>
              <a:t> </a:t>
            </a:r>
            <a:r>
              <a:rPr lang="en-US" sz="1600" dirty="0" err="1"/>
              <a:t>ảnh</a:t>
            </a:r>
            <a:r>
              <a:rPr lang="en-US" sz="1600" dirty="0"/>
              <a:t>, </a:t>
            </a:r>
            <a:r>
              <a:rPr lang="en-US" sz="1600" dirty="0" err="1"/>
              <a:t>trang</a:t>
            </a:r>
            <a:r>
              <a:rPr lang="en-US" sz="1600" dirty="0"/>
              <a:t> </a:t>
            </a:r>
            <a:r>
              <a:rPr lang="en-US" sz="1600" dirty="0" err="1"/>
              <a:t>phụ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r>
              <a:rPr lang="en-US" sz="1600" dirty="0"/>
              <a:t>, </a:t>
            </a:r>
            <a:r>
              <a:rPr lang="en-US" sz="1600" dirty="0" err="1"/>
              <a:t>còi</a:t>
            </a:r>
            <a:r>
              <a:rPr lang="en-US" sz="1600" dirty="0"/>
              <a:t> </a:t>
            </a:r>
            <a:r>
              <a:rPr lang="en-US" sz="1600" dirty="0" err="1"/>
              <a:t>phục</a:t>
            </a:r>
            <a:r>
              <a:rPr lang="en-US" sz="1600" dirty="0"/>
              <a:t> </a:t>
            </a:r>
            <a:r>
              <a:rPr lang="en-US" sz="1600" dirty="0" err="1"/>
              <a:t>vụ</a:t>
            </a:r>
            <a:r>
              <a:rPr lang="en-US" sz="1600" dirty="0"/>
              <a:t> </a:t>
            </a:r>
            <a:r>
              <a:rPr lang="en-US" sz="1600" dirty="0" err="1"/>
              <a:t>trò</a:t>
            </a:r>
            <a:r>
              <a:rPr lang="en-US" sz="1600" dirty="0"/>
              <a:t> </a:t>
            </a:r>
            <a:r>
              <a:rPr lang="en-US" sz="1600" dirty="0" err="1"/>
              <a:t>chơi</a:t>
            </a:r>
            <a:r>
              <a:rPr lang="en-US" sz="1600" dirty="0"/>
              <a:t>, </a:t>
            </a:r>
          </a:p>
          <a:p>
            <a:r>
              <a:rPr lang="en-US" sz="1600" dirty="0"/>
              <a:t>+ </a:t>
            </a:r>
            <a:r>
              <a:rPr lang="en-US" sz="1600" dirty="0" err="1"/>
              <a:t>Học</a:t>
            </a:r>
            <a:r>
              <a:rPr lang="en-US" sz="1600" dirty="0"/>
              <a:t> </a:t>
            </a:r>
            <a:r>
              <a:rPr lang="en-US" sz="1600" dirty="0" err="1"/>
              <a:t>sinh</a:t>
            </a:r>
            <a:r>
              <a:rPr lang="en-US" sz="1600" dirty="0"/>
              <a:t> </a:t>
            </a:r>
            <a:r>
              <a:rPr lang="en-US" sz="1600" dirty="0" err="1"/>
              <a:t>chuẩn</a:t>
            </a:r>
            <a:r>
              <a:rPr lang="en-US" sz="1600" dirty="0"/>
              <a:t> </a:t>
            </a:r>
            <a:r>
              <a:rPr lang="en-US" sz="1600" dirty="0" err="1"/>
              <a:t>bị</a:t>
            </a:r>
            <a:r>
              <a:rPr lang="en-US" sz="1600" dirty="0"/>
              <a:t>: </a:t>
            </a:r>
            <a:r>
              <a:rPr lang="en-US" sz="1600" dirty="0" err="1"/>
              <a:t>Giày</a:t>
            </a:r>
            <a:r>
              <a:rPr lang="en-US" sz="1600" dirty="0"/>
              <a:t> </a:t>
            </a:r>
            <a:r>
              <a:rPr lang="en-US" sz="1600" dirty="0" err="1"/>
              <a:t>thể</a:t>
            </a:r>
            <a:r>
              <a:rPr lang="en-US" sz="1600" dirty="0"/>
              <a:t> </a:t>
            </a:r>
            <a:r>
              <a:rPr lang="en-US" sz="1600" dirty="0" err="1"/>
              <a:t>thao</a:t>
            </a:r>
            <a:endParaRPr lang="en-US" sz="16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543056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730" y="361950"/>
            <a:ext cx="4953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3. </a:t>
            </a:r>
            <a:r>
              <a:rPr lang="en-US" sz="2400" dirty="0" err="1" smtClean="0"/>
              <a:t>Các</a:t>
            </a:r>
            <a:r>
              <a:rPr lang="en-US" sz="2400" dirty="0" smtClean="0"/>
              <a:t> </a:t>
            </a:r>
            <a:r>
              <a:rPr lang="en-US" sz="2400" dirty="0" err="1" smtClean="0"/>
              <a:t>hoạt</a:t>
            </a:r>
            <a:r>
              <a:rPr lang="en-US" sz="2400" dirty="0" smtClean="0"/>
              <a:t> </a:t>
            </a:r>
            <a:r>
              <a:rPr lang="en-US" sz="2400" dirty="0" err="1" smtClean="0"/>
              <a:t>động</a:t>
            </a:r>
            <a:r>
              <a:rPr lang="en-US" sz="2400" dirty="0" smtClean="0"/>
              <a:t> </a:t>
            </a:r>
            <a:r>
              <a:rPr lang="en-US" sz="2400" dirty="0" err="1" smtClean="0"/>
              <a:t>chủ</a:t>
            </a:r>
            <a:r>
              <a:rPr lang="en-US" sz="2400" dirty="0" smtClean="0"/>
              <a:t> </a:t>
            </a:r>
            <a:r>
              <a:rPr lang="en-US" sz="2400" dirty="0" err="1" smtClean="0"/>
              <a:t>yếu</a:t>
            </a:r>
            <a:endParaRPr lang="en-US" sz="2400" dirty="0" smtClean="0"/>
          </a:p>
          <a:p>
            <a:r>
              <a:rPr lang="vi-VN" sz="2400" dirty="0" smtClean="0"/>
              <a:t>Nhận </a:t>
            </a:r>
            <a:r>
              <a:rPr lang="vi-VN" sz="2400" dirty="0"/>
              <a:t>lớp</a:t>
            </a:r>
            <a:endParaRPr lang="en-US" sz="2400" dirty="0"/>
          </a:p>
          <a:p>
            <a:r>
              <a:rPr lang="vi-VN" sz="2400" b="1" i="1" dirty="0"/>
              <a:t> </a:t>
            </a:r>
            <a:endParaRPr lang="en-US" sz="2400" dirty="0"/>
          </a:p>
          <a:p>
            <a:r>
              <a:rPr lang="vi-VN" sz="2400" b="1" i="1" dirty="0"/>
              <a:t> </a:t>
            </a:r>
            <a:r>
              <a:rPr lang="vi-VN" sz="2400" dirty="0"/>
              <a:t> </a:t>
            </a:r>
            <a:endParaRPr lang="en-US" sz="2400" dirty="0"/>
          </a:p>
          <a:p>
            <a:r>
              <a:rPr lang="vi-VN" sz="2400" dirty="0"/>
              <a:t>c. Chơi trò chơi “Chui qua hầm”.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0226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285749"/>
            <a:ext cx="4191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2. </a:t>
            </a:r>
            <a:r>
              <a:rPr lang="en-US" sz="2800" dirty="0" err="1" smtClean="0"/>
              <a:t>Hoạt</a:t>
            </a:r>
            <a:r>
              <a:rPr lang="en-US" sz="2800" dirty="0" smtClean="0"/>
              <a:t> </a:t>
            </a:r>
            <a:r>
              <a:rPr lang="en-US" sz="2800" dirty="0" err="1" smtClean="0"/>
              <a:t>động</a:t>
            </a:r>
            <a:r>
              <a:rPr lang="en-US" sz="2800" dirty="0" smtClean="0"/>
              <a:t> </a:t>
            </a:r>
            <a:r>
              <a:rPr lang="en-US" sz="2800" dirty="0" err="1" smtClean="0"/>
              <a:t>kiến</a:t>
            </a:r>
            <a:r>
              <a:rPr lang="en-US" sz="2800" dirty="0" smtClean="0"/>
              <a:t> </a:t>
            </a:r>
            <a:r>
              <a:rPr lang="en-US" sz="2800" dirty="0" err="1" smtClean="0"/>
              <a:t>thức</a:t>
            </a:r>
            <a:r>
              <a:rPr lang="en-US" sz="2800" dirty="0" smtClean="0"/>
              <a:t> </a:t>
            </a:r>
            <a:r>
              <a:rPr lang="en-US" sz="2800" dirty="0" err="1" smtClean="0"/>
              <a:t>mới</a:t>
            </a:r>
            <a:endParaRPr lang="en-US" sz="28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pPr marL="342900" indent="-342900">
              <a:buFontTx/>
              <a:buChar char="-"/>
            </a:pPr>
            <a:endParaRPr lang="en-US" sz="2000" dirty="0" smtClean="0"/>
          </a:p>
          <a:p>
            <a:pPr marL="342900" indent="-342900">
              <a:buFontTx/>
              <a:buChar char="-"/>
            </a:pPr>
            <a:endParaRPr lang="en-US" sz="2000" dirty="0"/>
          </a:p>
          <a:p>
            <a:r>
              <a:rPr lang="vi-VN" sz="2000" dirty="0" smtClean="0"/>
              <a:t> </a:t>
            </a:r>
            <a:r>
              <a:rPr lang="en-US" sz="2000" dirty="0"/>
              <a:t>* </a:t>
            </a:r>
            <a:r>
              <a:rPr lang="en-US" sz="2000" dirty="0" err="1"/>
              <a:t>Kiến</a:t>
            </a:r>
            <a:r>
              <a:rPr lang="en-US" sz="2000" dirty="0"/>
              <a:t> </a:t>
            </a:r>
            <a:r>
              <a:rPr lang="en-US" sz="2000" dirty="0" err="1"/>
              <a:t>thức</a:t>
            </a:r>
            <a:r>
              <a:rPr lang="en-US" sz="2000" dirty="0"/>
              <a:t>:</a:t>
            </a:r>
          </a:p>
          <a:p>
            <a:r>
              <a:rPr lang="vi-VN" sz="2000" dirty="0"/>
              <a:t>- Ôn tập hợp hàng ngang, dóng hàng, điểm số.</a:t>
            </a:r>
            <a:endParaRPr lang="en-US" sz="20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633807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41686" y="361950"/>
            <a:ext cx="38100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400" b="1" dirty="0" smtClean="0"/>
              <a:t>3 </a:t>
            </a:r>
            <a:r>
              <a:rPr lang="en-US" sz="2400" b="1" dirty="0" err="1"/>
              <a:t>Luyện</a:t>
            </a:r>
            <a:r>
              <a:rPr lang="en-US" sz="2400" b="1" dirty="0"/>
              <a:t> </a:t>
            </a:r>
            <a:r>
              <a:rPr lang="en-US" sz="2400" b="1" dirty="0" err="1"/>
              <a:t>tập</a:t>
            </a:r>
            <a:r>
              <a:rPr lang="en-US" sz="2400" b="1" dirty="0"/>
              <a:t> </a:t>
            </a:r>
            <a:r>
              <a:rPr lang="en-US" sz="2400" b="1" dirty="0" err="1"/>
              <a:t>thực</a:t>
            </a:r>
            <a:r>
              <a:rPr lang="en-US" sz="2400" b="1" dirty="0"/>
              <a:t> </a:t>
            </a:r>
            <a:r>
              <a:rPr lang="en-US" sz="2400" b="1" dirty="0" err="1" smtClean="0"/>
              <a:t>hành</a:t>
            </a:r>
            <a:endParaRPr lang="en-US" sz="2400" b="1" dirty="0" smtClean="0"/>
          </a:p>
          <a:p>
            <a:endParaRPr lang="en-US" dirty="0" smtClean="0"/>
          </a:p>
          <a:p>
            <a:r>
              <a:rPr lang="vi-VN" dirty="0" smtClean="0"/>
              <a:t>- </a:t>
            </a:r>
            <a:r>
              <a:rPr lang="vi-VN" dirty="0"/>
              <a:t>Tập đồng loạt</a:t>
            </a:r>
            <a:endParaRPr lang="en-US" dirty="0"/>
          </a:p>
          <a:p>
            <a:r>
              <a:rPr lang="vi-VN" dirty="0"/>
              <a:t>- Tập theo tổ nhóm</a:t>
            </a:r>
            <a:endParaRPr lang="en-US" dirty="0"/>
          </a:p>
          <a:p>
            <a:r>
              <a:rPr lang="vi-VN" dirty="0"/>
              <a:t>- Tập theo cặp đôi</a:t>
            </a:r>
            <a:endParaRPr lang="en-US" dirty="0"/>
          </a:p>
          <a:p>
            <a:r>
              <a:rPr lang="vi-VN" dirty="0"/>
              <a:t>Thi đua giữa các tổ</a:t>
            </a:r>
            <a:endParaRPr lang="en-US" dirty="0"/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374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55575" y="1122218"/>
            <a:ext cx="419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4.Chơi </a:t>
            </a:r>
            <a:r>
              <a:rPr lang="en-US" sz="2400" dirty="0" err="1" smtClean="0"/>
              <a:t>trò</a:t>
            </a:r>
            <a:r>
              <a:rPr lang="en-US" sz="2400" dirty="0" smtClean="0"/>
              <a:t> </a:t>
            </a:r>
            <a:r>
              <a:rPr lang="en-US" sz="2400" dirty="0" err="1" smtClean="0"/>
              <a:t>chơi</a:t>
            </a:r>
            <a:r>
              <a:rPr lang="en-US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dirty="0" smtClean="0"/>
              <a:t>- </a:t>
            </a:r>
            <a:r>
              <a:rPr lang="vi-VN" dirty="0"/>
              <a:t> </a:t>
            </a:r>
            <a:r>
              <a:rPr lang="vi-VN" b="1" dirty="0" smtClean="0"/>
              <a:t> </a:t>
            </a:r>
            <a:r>
              <a:rPr lang="vi-VN" dirty="0"/>
              <a:t>Trò chơi:</a:t>
            </a:r>
            <a:r>
              <a:rPr lang="vi-VN" b="1" dirty="0"/>
              <a:t> </a:t>
            </a:r>
            <a:r>
              <a:rPr lang="vi-VN" dirty="0"/>
              <a:t>“Tìm người chỉ huy”</a:t>
            </a:r>
            <a:endParaRPr lang="en-US" dirty="0"/>
          </a:p>
          <a:p>
            <a:r>
              <a:rPr lang="vi-VN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72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 flipH="1" flipV="1">
            <a:off x="2165931" y="1036082"/>
            <a:ext cx="1366978" cy="861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3" name="AutoShape 2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Trò chơi dân gian: Mèo bắt chuột | Special Kid – Special Kid Việt N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800" y="895350"/>
            <a:ext cx="4191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b="1" dirty="0"/>
              <a:t>5. </a:t>
            </a:r>
            <a:r>
              <a:rPr lang="en-US" b="1" dirty="0" err="1"/>
              <a:t>Hoạt</a:t>
            </a:r>
            <a:r>
              <a:rPr lang="en-US" b="1" dirty="0"/>
              <a:t> </a:t>
            </a:r>
            <a:r>
              <a:rPr lang="en-US" b="1" dirty="0" err="1"/>
              <a:t>động</a:t>
            </a:r>
            <a:r>
              <a:rPr lang="en-US" b="1" dirty="0"/>
              <a:t> </a:t>
            </a:r>
            <a:r>
              <a:rPr lang="en-US" b="1" dirty="0" err="1"/>
              <a:t>tiếp</a:t>
            </a:r>
            <a:r>
              <a:rPr lang="en-US" b="1" dirty="0"/>
              <a:t> </a:t>
            </a:r>
            <a:r>
              <a:rPr lang="en-US" b="1" dirty="0" err="1"/>
              <a:t>nối</a:t>
            </a:r>
            <a:r>
              <a:rPr lang="en-US" b="1" dirty="0"/>
              <a:t>.</a:t>
            </a:r>
            <a:endParaRPr lang="en-US" dirty="0"/>
          </a:p>
          <a:p>
            <a:r>
              <a:rPr lang="vi-VN" dirty="0"/>
              <a:t>*  Thả lỏng cơ toàn thân. </a:t>
            </a:r>
            <a:endParaRPr lang="en-US" dirty="0"/>
          </a:p>
          <a:p>
            <a:r>
              <a:rPr lang="vi-VN" dirty="0"/>
              <a:t>* Nhận xét, đánh giá chung của buổi học. </a:t>
            </a:r>
            <a:endParaRPr lang="en-US" dirty="0"/>
          </a:p>
          <a:p>
            <a:r>
              <a:rPr lang="vi-VN" dirty="0"/>
              <a:t> Hướng dẫn HS Tự ôn ở nhà</a:t>
            </a:r>
            <a:endParaRPr lang="en-US" dirty="0"/>
          </a:p>
          <a:p>
            <a:r>
              <a:rPr lang="vi-VN" dirty="0"/>
              <a:t>* Xuống lớp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87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374</Words>
  <Application>Microsoft Office PowerPoint</Application>
  <PresentationFormat>On-screen Show (16:9)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17</cp:revision>
  <dcterms:created xsi:type="dcterms:W3CDTF">2021-09-27T05:41:57Z</dcterms:created>
  <dcterms:modified xsi:type="dcterms:W3CDTF">2021-11-06T01:37:45Z</dcterms:modified>
</cp:coreProperties>
</file>