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48" d="100"/>
          <a:sy n="48" d="100"/>
        </p:scale>
        <p:origin x="-1110" y="-15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0765D6-B69C-4EDF-82A0-C468D87B983E}" type="datetimeFigureOut">
              <a:rPr lang="en-US" smtClean="0"/>
              <a:t>11/6/2021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9B587D-1CB0-4050-82EB-76E82A380D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902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250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518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812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774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439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661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526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998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10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803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502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62B9A0-C421-4765-ACAB-02E1B92AB7EC}" type="datetimeFigureOut">
              <a:rPr lang="en-US" smtClean="0"/>
              <a:t>11/6/2021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794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209550"/>
            <a:ext cx="670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Trường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Tiểu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học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Lê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Quý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Đôn</a:t>
            </a:r>
            <a:endParaRPr lang="en-US" sz="28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81400" y="1047750"/>
            <a:ext cx="61687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Kính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chào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các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quý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thầy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cô</a:t>
            </a:r>
            <a:endParaRPr lang="en-US" sz="36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105400" y="264795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Giáo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viên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: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Nguyễn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Đặng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Thành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Công</a:t>
            </a:r>
            <a:endParaRPr lang="en-US" b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9385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209550"/>
            <a:ext cx="670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Ngày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4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thang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10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năm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2021</a:t>
            </a:r>
            <a:endParaRPr lang="en-US" sz="28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87496" y="750296"/>
            <a:ext cx="61687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/>
              <a:t>Thể</a:t>
            </a:r>
            <a:r>
              <a:rPr lang="en-US" sz="2000" dirty="0" smtClean="0"/>
              <a:t> </a:t>
            </a:r>
            <a:r>
              <a:rPr lang="en-US" sz="2000" dirty="0" err="1" smtClean="0"/>
              <a:t>dục</a:t>
            </a:r>
            <a:r>
              <a:rPr lang="en-US" sz="2000" dirty="0" smtClean="0"/>
              <a:t>: khối1</a:t>
            </a:r>
          </a:p>
          <a:p>
            <a:r>
              <a:rPr lang="en-US" sz="2000" dirty="0" err="1" smtClean="0"/>
              <a:t>Bài</a:t>
            </a:r>
            <a:r>
              <a:rPr lang="en-US" sz="2000" dirty="0" smtClean="0"/>
              <a:t> 3: </a:t>
            </a:r>
            <a:r>
              <a:rPr lang="en-US" sz="2000" dirty="0" err="1" smtClean="0"/>
              <a:t>Vận</a:t>
            </a:r>
            <a:r>
              <a:rPr lang="en-US" sz="2000" dirty="0" smtClean="0"/>
              <a:t> </a:t>
            </a:r>
            <a:r>
              <a:rPr lang="en-US" sz="2000" dirty="0" err="1" smtClean="0"/>
              <a:t>động</a:t>
            </a:r>
            <a:r>
              <a:rPr lang="en-US" sz="2000" dirty="0" smtClean="0"/>
              <a:t> </a:t>
            </a:r>
            <a:r>
              <a:rPr lang="en-US" sz="2000" dirty="0" err="1" smtClean="0"/>
              <a:t>của</a:t>
            </a:r>
            <a:r>
              <a:rPr lang="en-US" sz="2000" dirty="0" smtClean="0"/>
              <a:t> </a:t>
            </a:r>
            <a:r>
              <a:rPr lang="en-US" sz="2000" dirty="0" err="1" smtClean="0"/>
              <a:t>chân</a:t>
            </a:r>
            <a:endParaRPr lang="en-US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5105400" y="264795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Giáo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viên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: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Nguyễn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Đặng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Thành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Công</a:t>
            </a:r>
            <a:endParaRPr lang="en-US" b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5372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57150"/>
            <a:ext cx="50292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Yêu</a:t>
            </a:r>
            <a:r>
              <a:rPr lang="en-US" b="1" dirty="0" smtClean="0"/>
              <a:t> </a:t>
            </a:r>
            <a:r>
              <a:rPr lang="en-US" b="1" dirty="0" err="1" smtClean="0"/>
              <a:t>cầu</a:t>
            </a:r>
            <a:r>
              <a:rPr lang="en-US" b="1" dirty="0" smtClean="0"/>
              <a:t> </a:t>
            </a:r>
            <a:r>
              <a:rPr lang="en-US" b="1" dirty="0" err="1" smtClean="0"/>
              <a:t>cần</a:t>
            </a:r>
            <a:r>
              <a:rPr lang="en-US" b="1" dirty="0" smtClean="0"/>
              <a:t> </a:t>
            </a:r>
            <a:r>
              <a:rPr lang="en-US" b="1" dirty="0" err="1" smtClean="0"/>
              <a:t>đạt</a:t>
            </a:r>
            <a:endParaRPr lang="en-US" b="1" dirty="0" smtClean="0"/>
          </a:p>
          <a:p>
            <a:r>
              <a:rPr lang="vi-VN" dirty="0"/>
              <a:t>- Biết thực hiện vệ sinh sân tập, thực hiện vệ sinh cá nhân để đảm bảo an toàn trong tập luyện.</a:t>
            </a:r>
            <a:endParaRPr lang="en-US" dirty="0"/>
          </a:p>
          <a:p>
            <a:r>
              <a:rPr lang="vi-VN" dirty="0"/>
              <a:t>- Biết hô nhịp và thực hiện Tư thế vận động Tay. Biết quan sát tranh ảnh và động tác mẫu của giáo viên để tập luyện</a:t>
            </a:r>
            <a:endParaRPr lang="en-US" dirty="0"/>
          </a:p>
          <a:p>
            <a:r>
              <a:rPr lang="vi-VN" dirty="0"/>
              <a:t>- Tự chủ và tự học : </a:t>
            </a:r>
            <a:endParaRPr lang="en-US" dirty="0"/>
          </a:p>
          <a:p>
            <a:r>
              <a:rPr lang="vi-VN" dirty="0"/>
              <a:t>- Nắm được Tư thế vận động của Tay.</a:t>
            </a:r>
            <a:endParaRPr lang="en-US" dirty="0"/>
          </a:p>
          <a:p>
            <a:r>
              <a:rPr lang="vi-VN" dirty="0"/>
              <a:t>- Biết quan sát tập luyện theo tổ nhóm. </a:t>
            </a:r>
            <a:endParaRPr lang="en-US" dirty="0"/>
          </a:p>
          <a:p>
            <a:r>
              <a:rPr lang="en-US" dirty="0"/>
              <a:t>         </a:t>
            </a:r>
            <a:r>
              <a:rPr lang="vi-VN" dirty="0"/>
              <a:t>- Có ý thức tập luyện và hoạt động tập thể.</a:t>
            </a:r>
            <a:endParaRPr lang="en-US" dirty="0"/>
          </a:p>
          <a:p>
            <a:r>
              <a:rPr lang="vi-VN" dirty="0"/>
              <a:t>- Chủ động tích cực khi tham gia các trò chơi vận động, </a:t>
            </a:r>
            <a:endParaRPr lang="en-US" dirty="0"/>
          </a:p>
          <a:p>
            <a:r>
              <a:rPr lang="en-US" dirty="0"/>
              <a:t> 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38052626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66800" y="551811"/>
            <a:ext cx="41148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</a:t>
            </a:r>
            <a:r>
              <a:rPr lang="en-US" sz="2800" dirty="0" smtClean="0"/>
              <a:t>. </a:t>
            </a:r>
            <a:r>
              <a:rPr lang="en-US" sz="2800" dirty="0" err="1" smtClean="0"/>
              <a:t>Đồ</a:t>
            </a:r>
            <a:r>
              <a:rPr lang="en-US" sz="2800" dirty="0" smtClean="0"/>
              <a:t> </a:t>
            </a:r>
            <a:r>
              <a:rPr lang="en-US" sz="2800" dirty="0" err="1" smtClean="0"/>
              <a:t>dùng</a:t>
            </a:r>
            <a:r>
              <a:rPr lang="en-US" sz="2800" dirty="0" smtClean="0"/>
              <a:t> </a:t>
            </a:r>
            <a:r>
              <a:rPr lang="en-US" sz="2800" dirty="0" err="1" smtClean="0"/>
              <a:t>dạy</a:t>
            </a:r>
            <a:r>
              <a:rPr lang="en-US" sz="2800" dirty="0" smtClean="0"/>
              <a:t> </a:t>
            </a:r>
            <a:r>
              <a:rPr lang="en-US" sz="2800" dirty="0" err="1" smtClean="0"/>
              <a:t>học</a:t>
            </a:r>
            <a:endParaRPr lang="en-US" sz="2800" dirty="0" smtClean="0"/>
          </a:p>
          <a:p>
            <a:endParaRPr lang="en-US" sz="2800" dirty="0" smtClean="0"/>
          </a:p>
          <a:p>
            <a:r>
              <a:rPr lang="en-US" sz="1600" dirty="0"/>
              <a:t>+ </a:t>
            </a:r>
            <a:r>
              <a:rPr lang="en-US" sz="1600" dirty="0" err="1"/>
              <a:t>Giáo</a:t>
            </a:r>
            <a:r>
              <a:rPr lang="en-US" sz="1600" dirty="0"/>
              <a:t> </a:t>
            </a:r>
            <a:r>
              <a:rPr lang="en-US" sz="1600" dirty="0" err="1"/>
              <a:t>viên</a:t>
            </a:r>
            <a:r>
              <a:rPr lang="en-US" sz="1600" dirty="0"/>
              <a:t> </a:t>
            </a:r>
            <a:r>
              <a:rPr lang="en-US" sz="1600" dirty="0" err="1"/>
              <a:t>chuẩn</a:t>
            </a:r>
            <a:r>
              <a:rPr lang="en-US" sz="1600" dirty="0"/>
              <a:t> </a:t>
            </a:r>
            <a:r>
              <a:rPr lang="en-US" sz="1600" dirty="0" err="1"/>
              <a:t>bị</a:t>
            </a:r>
            <a:r>
              <a:rPr lang="en-US" sz="1600" dirty="0"/>
              <a:t>: </a:t>
            </a:r>
            <a:r>
              <a:rPr lang="en-US" sz="1600" dirty="0" err="1"/>
              <a:t>Tranh</a:t>
            </a:r>
            <a:r>
              <a:rPr lang="en-US" sz="1600" dirty="0"/>
              <a:t> </a:t>
            </a:r>
            <a:r>
              <a:rPr lang="en-US" sz="1600" dirty="0" err="1"/>
              <a:t>ảnh</a:t>
            </a:r>
            <a:r>
              <a:rPr lang="en-US" sz="1600" dirty="0"/>
              <a:t>, </a:t>
            </a:r>
            <a:r>
              <a:rPr lang="en-US" sz="1600" dirty="0" err="1"/>
              <a:t>trang</a:t>
            </a:r>
            <a:r>
              <a:rPr lang="en-US" sz="1600" dirty="0"/>
              <a:t> </a:t>
            </a:r>
            <a:r>
              <a:rPr lang="en-US" sz="1600" dirty="0" err="1"/>
              <a:t>phụ</a:t>
            </a:r>
            <a:r>
              <a:rPr lang="en-US" sz="1600" dirty="0"/>
              <a:t> </a:t>
            </a:r>
            <a:r>
              <a:rPr lang="en-US" sz="1600" dirty="0" err="1"/>
              <a:t>thể</a:t>
            </a:r>
            <a:r>
              <a:rPr lang="en-US" sz="1600" dirty="0"/>
              <a:t> </a:t>
            </a:r>
            <a:r>
              <a:rPr lang="en-US" sz="1600" dirty="0" err="1"/>
              <a:t>thao</a:t>
            </a:r>
            <a:r>
              <a:rPr lang="en-US" sz="1600" dirty="0"/>
              <a:t>, </a:t>
            </a:r>
            <a:r>
              <a:rPr lang="en-US" sz="1600" dirty="0" err="1"/>
              <a:t>còi</a:t>
            </a:r>
            <a:r>
              <a:rPr lang="en-US" sz="1600" dirty="0"/>
              <a:t> </a:t>
            </a:r>
            <a:r>
              <a:rPr lang="en-US" sz="1600" dirty="0" err="1"/>
              <a:t>phục</a:t>
            </a:r>
            <a:r>
              <a:rPr lang="en-US" sz="1600" dirty="0"/>
              <a:t> </a:t>
            </a:r>
            <a:r>
              <a:rPr lang="en-US" sz="1600" dirty="0" err="1"/>
              <a:t>vụ</a:t>
            </a:r>
            <a:r>
              <a:rPr lang="en-US" sz="1600" dirty="0"/>
              <a:t> </a:t>
            </a:r>
            <a:r>
              <a:rPr lang="en-US" sz="1600" dirty="0" err="1"/>
              <a:t>trò</a:t>
            </a:r>
            <a:r>
              <a:rPr lang="en-US" sz="1600" dirty="0"/>
              <a:t> </a:t>
            </a:r>
            <a:r>
              <a:rPr lang="en-US" sz="1600" dirty="0" err="1"/>
              <a:t>chơi</a:t>
            </a:r>
            <a:r>
              <a:rPr lang="en-US" sz="1600" dirty="0"/>
              <a:t>, </a:t>
            </a:r>
          </a:p>
          <a:p>
            <a:r>
              <a:rPr lang="en-US" sz="1600" dirty="0"/>
              <a:t>+ </a:t>
            </a:r>
            <a:r>
              <a:rPr lang="en-US" sz="1600" dirty="0" err="1"/>
              <a:t>Học</a:t>
            </a:r>
            <a:r>
              <a:rPr lang="en-US" sz="1600" dirty="0"/>
              <a:t> </a:t>
            </a:r>
            <a:r>
              <a:rPr lang="en-US" sz="1600" dirty="0" err="1"/>
              <a:t>sinh</a:t>
            </a:r>
            <a:r>
              <a:rPr lang="en-US" sz="1600" dirty="0"/>
              <a:t> </a:t>
            </a:r>
            <a:r>
              <a:rPr lang="en-US" sz="1600" dirty="0" err="1"/>
              <a:t>chuẩn</a:t>
            </a:r>
            <a:r>
              <a:rPr lang="en-US" sz="1600" dirty="0"/>
              <a:t> </a:t>
            </a:r>
            <a:r>
              <a:rPr lang="en-US" sz="1600" dirty="0" err="1"/>
              <a:t>bị</a:t>
            </a:r>
            <a:r>
              <a:rPr lang="en-US" sz="1600" dirty="0"/>
              <a:t>: </a:t>
            </a:r>
            <a:r>
              <a:rPr lang="en-US" sz="1600" dirty="0" err="1"/>
              <a:t>Giày</a:t>
            </a:r>
            <a:r>
              <a:rPr lang="en-US" sz="1600" dirty="0"/>
              <a:t> </a:t>
            </a:r>
            <a:r>
              <a:rPr lang="en-US" sz="1600" dirty="0" err="1"/>
              <a:t>thể</a:t>
            </a:r>
            <a:r>
              <a:rPr lang="en-US" sz="1600" dirty="0"/>
              <a:t> </a:t>
            </a:r>
            <a:r>
              <a:rPr lang="en-US" sz="1600" dirty="0" err="1"/>
              <a:t>thao</a:t>
            </a:r>
            <a:endParaRPr lang="en-US" sz="16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1543056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2730" y="361950"/>
            <a:ext cx="4953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3. </a:t>
            </a:r>
            <a:r>
              <a:rPr lang="en-US" sz="2400" dirty="0" err="1" smtClean="0"/>
              <a:t>Các</a:t>
            </a:r>
            <a:r>
              <a:rPr lang="en-US" sz="2400" dirty="0" smtClean="0"/>
              <a:t> </a:t>
            </a:r>
            <a:r>
              <a:rPr lang="en-US" sz="2400" dirty="0" err="1" smtClean="0"/>
              <a:t>hoạt</a:t>
            </a:r>
            <a:r>
              <a:rPr lang="en-US" sz="2400" dirty="0" smtClean="0"/>
              <a:t> </a:t>
            </a:r>
            <a:r>
              <a:rPr lang="en-US" sz="2400" dirty="0" err="1" smtClean="0"/>
              <a:t>động</a:t>
            </a:r>
            <a:r>
              <a:rPr lang="en-US" sz="2400" dirty="0" smtClean="0"/>
              <a:t> </a:t>
            </a:r>
            <a:r>
              <a:rPr lang="en-US" sz="2400" dirty="0" err="1" smtClean="0"/>
              <a:t>chủ</a:t>
            </a:r>
            <a:r>
              <a:rPr lang="en-US" sz="2400" dirty="0" smtClean="0"/>
              <a:t> </a:t>
            </a:r>
            <a:r>
              <a:rPr lang="en-US" sz="2400" dirty="0" err="1" smtClean="0"/>
              <a:t>yếu</a:t>
            </a:r>
            <a:r>
              <a:rPr lang="vi-VN" sz="2400" dirty="0"/>
              <a:t>Nhận lớp</a:t>
            </a:r>
            <a:endParaRPr lang="en-US" sz="2400" dirty="0"/>
          </a:p>
          <a:p>
            <a:r>
              <a:rPr lang="vi-VN" sz="2400" b="1" i="1" dirty="0"/>
              <a:t> </a:t>
            </a:r>
            <a:endParaRPr lang="en-US" sz="2400" dirty="0"/>
          </a:p>
          <a:p>
            <a:r>
              <a:rPr lang="vi-VN" sz="2400" b="1" i="1" dirty="0"/>
              <a:t> </a:t>
            </a:r>
            <a:endParaRPr lang="en-US" sz="2400" dirty="0"/>
          </a:p>
          <a:p>
            <a:r>
              <a:rPr lang="vi-VN" sz="2400" b="1" i="1" dirty="0"/>
              <a:t> </a:t>
            </a:r>
            <a:r>
              <a:rPr lang="en-US" sz="2400" b="1" i="1" dirty="0" err="1" smtClean="0"/>
              <a:t>Trò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chơi</a:t>
            </a:r>
            <a:r>
              <a:rPr lang="en-US" sz="2400" b="1" i="1" dirty="0" smtClean="0"/>
              <a:t>: </a:t>
            </a:r>
            <a:r>
              <a:rPr lang="en-US" sz="2400" b="1" dirty="0" smtClean="0"/>
              <a:t>“ </a:t>
            </a:r>
            <a:r>
              <a:rPr lang="en-US" sz="2400" dirty="0" err="1" smtClean="0"/>
              <a:t>Là</a:t>
            </a:r>
            <a:r>
              <a:rPr lang="en-US" sz="2400" dirty="0" err="1" smtClean="0"/>
              <a:t>m</a:t>
            </a:r>
            <a:r>
              <a:rPr lang="en-US" sz="2400" dirty="0" smtClean="0"/>
              <a:t> </a:t>
            </a:r>
            <a:r>
              <a:rPr lang="en-US" sz="2400" dirty="0" err="1" smtClean="0"/>
              <a:t>theo</a:t>
            </a:r>
            <a:r>
              <a:rPr lang="en-US" sz="2400" dirty="0" smtClean="0"/>
              <a:t> </a:t>
            </a:r>
            <a:r>
              <a:rPr lang="en-US" sz="2400" dirty="0" err="1" smtClean="0"/>
              <a:t>hiệu</a:t>
            </a:r>
            <a:r>
              <a:rPr lang="en-US" sz="2400" dirty="0" smtClean="0"/>
              <a:t> </a:t>
            </a:r>
            <a:r>
              <a:rPr lang="en-US" sz="2400" dirty="0" err="1" smtClean="0"/>
              <a:t>lệnh</a:t>
            </a:r>
            <a:r>
              <a:rPr lang="en-US" sz="2400" dirty="0" smtClean="0"/>
              <a:t>”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02261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7200" y="285749"/>
            <a:ext cx="4191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2. </a:t>
            </a:r>
            <a:r>
              <a:rPr lang="en-US" sz="2800" dirty="0" err="1" smtClean="0"/>
              <a:t>Hoạt</a:t>
            </a:r>
            <a:r>
              <a:rPr lang="en-US" sz="2800" dirty="0" smtClean="0"/>
              <a:t> </a:t>
            </a:r>
            <a:r>
              <a:rPr lang="en-US" sz="2800" dirty="0" err="1" smtClean="0"/>
              <a:t>động</a:t>
            </a:r>
            <a:r>
              <a:rPr lang="en-US" sz="2800" dirty="0" smtClean="0"/>
              <a:t> </a:t>
            </a:r>
            <a:r>
              <a:rPr lang="en-US" sz="2800" dirty="0" err="1" smtClean="0"/>
              <a:t>kiến</a:t>
            </a:r>
            <a:r>
              <a:rPr lang="en-US" sz="2800" dirty="0" smtClean="0"/>
              <a:t> </a:t>
            </a:r>
            <a:r>
              <a:rPr lang="en-US" sz="2800" dirty="0" err="1" smtClean="0"/>
              <a:t>thức</a:t>
            </a:r>
            <a:r>
              <a:rPr lang="en-US" sz="2800" dirty="0" smtClean="0"/>
              <a:t> </a:t>
            </a:r>
            <a:r>
              <a:rPr lang="en-US" sz="2800" dirty="0" err="1" smtClean="0"/>
              <a:t>mới</a:t>
            </a:r>
            <a:endParaRPr lang="en-US" sz="2800" dirty="0" smtClean="0"/>
          </a:p>
          <a:p>
            <a:pPr algn="ctr"/>
            <a:r>
              <a:rPr lang="en-US" sz="2800" dirty="0" smtClean="0"/>
              <a:t>-</a:t>
            </a:r>
            <a:r>
              <a:rPr lang="en-US" sz="2800" dirty="0" err="1" smtClean="0"/>
              <a:t>Kiểm</a:t>
            </a:r>
            <a:r>
              <a:rPr lang="en-US" sz="2800" dirty="0" smtClean="0"/>
              <a:t> </a:t>
            </a:r>
            <a:r>
              <a:rPr lang="en-US" sz="2800" dirty="0" err="1" smtClean="0"/>
              <a:t>Tra</a:t>
            </a:r>
            <a:r>
              <a:rPr lang="en-US" sz="2800" dirty="0" smtClean="0"/>
              <a:t> </a:t>
            </a:r>
            <a:r>
              <a:rPr lang="en-US" sz="2800" dirty="0" err="1" smtClean="0"/>
              <a:t>bài</a:t>
            </a:r>
            <a:r>
              <a:rPr lang="en-US" sz="2800" dirty="0" smtClean="0"/>
              <a:t> </a:t>
            </a:r>
            <a:r>
              <a:rPr lang="en-US" sz="2800" dirty="0" err="1" smtClean="0"/>
              <a:t>cũ</a:t>
            </a: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1633807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 flipH="1" flipV="1">
            <a:off x="2165931" y="1036082"/>
            <a:ext cx="1366978" cy="861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41686" y="361950"/>
            <a:ext cx="38100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sz="2400" b="1" dirty="0" smtClean="0"/>
              <a:t>3 </a:t>
            </a:r>
            <a:r>
              <a:rPr lang="en-US" sz="2400" b="1" dirty="0" err="1"/>
              <a:t>Luyện</a:t>
            </a:r>
            <a:r>
              <a:rPr lang="en-US" sz="2400" b="1" dirty="0"/>
              <a:t> </a:t>
            </a:r>
            <a:r>
              <a:rPr lang="en-US" sz="2400" b="1" dirty="0" err="1"/>
              <a:t>tập</a:t>
            </a:r>
            <a:r>
              <a:rPr lang="en-US" sz="2400" b="1" dirty="0"/>
              <a:t> </a:t>
            </a:r>
            <a:r>
              <a:rPr lang="en-US" sz="2400" b="1" dirty="0" err="1"/>
              <a:t>thực</a:t>
            </a:r>
            <a:r>
              <a:rPr lang="en-US" sz="2400" b="1" dirty="0"/>
              <a:t> </a:t>
            </a:r>
            <a:r>
              <a:rPr lang="en-US" sz="2400" b="1" dirty="0" err="1" smtClean="0"/>
              <a:t>hành</a:t>
            </a:r>
            <a:endParaRPr lang="en-US" sz="2400" b="1" dirty="0" smtClean="0"/>
          </a:p>
          <a:p>
            <a:endParaRPr lang="en-US" dirty="0" smtClean="0"/>
          </a:p>
          <a:p>
            <a:r>
              <a:rPr lang="vi-VN" dirty="0" smtClean="0"/>
              <a:t>- </a:t>
            </a:r>
            <a:r>
              <a:rPr lang="vi-VN" dirty="0"/>
              <a:t>Tập đồng loạt</a:t>
            </a:r>
            <a:endParaRPr lang="en-US" dirty="0"/>
          </a:p>
          <a:p>
            <a:r>
              <a:rPr lang="vi-VN" dirty="0"/>
              <a:t>- Tập theo tổ nhóm</a:t>
            </a:r>
            <a:endParaRPr lang="en-US" dirty="0"/>
          </a:p>
          <a:p>
            <a:r>
              <a:rPr lang="vi-VN" dirty="0"/>
              <a:t>- Tập theo cặp đôi</a:t>
            </a:r>
            <a:endParaRPr lang="en-US" dirty="0"/>
          </a:p>
          <a:p>
            <a:r>
              <a:rPr lang="vi-VN" dirty="0"/>
              <a:t>Thi đua giữa các tổ</a:t>
            </a:r>
            <a:endParaRPr lang="en-US" dirty="0"/>
          </a:p>
          <a:p>
            <a:pPr fontAlgn="base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1374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 flipH="1" flipV="1">
            <a:off x="2165931" y="1036082"/>
            <a:ext cx="1366978" cy="861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155575" y="1122218"/>
            <a:ext cx="4191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4.Chơi </a:t>
            </a:r>
            <a:r>
              <a:rPr lang="en-US" sz="2400" dirty="0" err="1" smtClean="0"/>
              <a:t>trò</a:t>
            </a:r>
            <a:r>
              <a:rPr lang="en-US" sz="2400" dirty="0" smtClean="0"/>
              <a:t> </a:t>
            </a:r>
            <a:r>
              <a:rPr lang="en-US" sz="2400" dirty="0" err="1" smtClean="0"/>
              <a:t>chơi</a:t>
            </a:r>
            <a:r>
              <a:rPr lang="en-US" sz="2400" dirty="0" smtClean="0"/>
              <a:t>:</a:t>
            </a:r>
          </a:p>
          <a:p>
            <a:r>
              <a:rPr lang="en-US" sz="2400" dirty="0" smtClean="0"/>
              <a:t> </a:t>
            </a:r>
            <a:r>
              <a:rPr lang="en-US" dirty="0" smtClean="0"/>
              <a:t>- </a:t>
            </a:r>
            <a:r>
              <a:rPr lang="en-US" dirty="0" err="1" smtClean="0"/>
              <a:t>nhay</a:t>
            </a:r>
            <a:r>
              <a:rPr lang="en-US" dirty="0" smtClean="0"/>
              <a:t> ô </a:t>
            </a:r>
            <a:r>
              <a:rPr lang="en-US" dirty="0" err="1" smtClean="0"/>
              <a:t>tiếp</a:t>
            </a:r>
            <a:r>
              <a:rPr lang="en-US" dirty="0" smtClean="0"/>
              <a:t> </a:t>
            </a:r>
            <a:r>
              <a:rPr lang="en-US" dirty="0" err="1" smtClean="0"/>
              <a:t>sức</a:t>
            </a:r>
            <a:endParaRPr lang="en-US" dirty="0" smtClean="0"/>
          </a:p>
        </p:txBody>
      </p:sp>
      <p:sp>
        <p:nvSpPr>
          <p:cNvPr id="3" name="AutoShape 2" descr="Trò chơi dân gian: Mèo bắt chuột | Special Kid – Special Kid Việt Na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4" descr="Trò chơi dân gian: Mèo bắt chuột | Special Kid – Special Kid Việt Nam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8" name="Picture 7" descr="nhảy ô tiếp sức 2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1419814"/>
            <a:ext cx="3276600" cy="191393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82729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 flipH="1" flipV="1">
            <a:off x="2165931" y="1036082"/>
            <a:ext cx="1366978" cy="861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" name="AutoShape 2" descr="Trò chơi dân gian: Mèo bắt chuột | Special Kid – Special Kid Việt Na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4" descr="Trò chơi dân gian: Mèo bắt chuột | Special Kid – Special Kid Việt Nam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04800" y="895350"/>
            <a:ext cx="4191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b="1" dirty="0"/>
              <a:t>5. </a:t>
            </a:r>
            <a:r>
              <a:rPr lang="en-US" b="1" dirty="0" err="1"/>
              <a:t>Hoạt</a:t>
            </a:r>
            <a:r>
              <a:rPr lang="en-US" b="1" dirty="0"/>
              <a:t> </a:t>
            </a:r>
            <a:r>
              <a:rPr lang="en-US" b="1" dirty="0" err="1"/>
              <a:t>động</a:t>
            </a:r>
            <a:r>
              <a:rPr lang="en-US" b="1" dirty="0"/>
              <a:t> </a:t>
            </a:r>
            <a:r>
              <a:rPr lang="en-US" b="1" dirty="0" err="1"/>
              <a:t>tiếp</a:t>
            </a:r>
            <a:r>
              <a:rPr lang="en-US" b="1" dirty="0"/>
              <a:t> </a:t>
            </a:r>
            <a:r>
              <a:rPr lang="en-US" b="1" dirty="0" err="1"/>
              <a:t>nối</a:t>
            </a:r>
            <a:r>
              <a:rPr lang="en-US" b="1" dirty="0"/>
              <a:t>.</a:t>
            </a:r>
            <a:endParaRPr lang="en-US" dirty="0"/>
          </a:p>
          <a:p>
            <a:r>
              <a:rPr lang="vi-VN" dirty="0"/>
              <a:t>*  Thả lỏng cơ toàn thân. </a:t>
            </a:r>
            <a:endParaRPr lang="en-US" dirty="0"/>
          </a:p>
          <a:p>
            <a:r>
              <a:rPr lang="vi-VN" dirty="0"/>
              <a:t>* Nhận xét, đánh giá chung của buổi học. </a:t>
            </a:r>
            <a:endParaRPr lang="en-US" dirty="0"/>
          </a:p>
          <a:p>
            <a:r>
              <a:rPr lang="vi-VN" dirty="0"/>
              <a:t> Hướng dẫn HS Tự ôn ở nhà</a:t>
            </a:r>
            <a:endParaRPr lang="en-US" dirty="0"/>
          </a:p>
          <a:p>
            <a:r>
              <a:rPr lang="vi-VN" dirty="0"/>
              <a:t>* Xuống lớp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1870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279</Words>
  <Application>Microsoft Office PowerPoint</Application>
  <PresentationFormat>On-screen Show (16:9)</PresentationFormat>
  <Paragraphs>39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sony</dc:creator>
  <cp:lastModifiedBy>sony</cp:lastModifiedBy>
  <cp:revision>13</cp:revision>
  <dcterms:created xsi:type="dcterms:W3CDTF">2021-09-27T05:41:57Z</dcterms:created>
  <dcterms:modified xsi:type="dcterms:W3CDTF">2021-11-06T01:23:35Z</dcterms:modified>
</cp:coreProperties>
</file>