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khối1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3: </a:t>
            </a:r>
            <a:r>
              <a:rPr lang="en-US" sz="2000" dirty="0" err="1" smtClean="0"/>
              <a:t>Vận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của</a:t>
            </a:r>
            <a:r>
              <a:rPr lang="en-US" sz="2000" dirty="0" smtClean="0"/>
              <a:t> </a:t>
            </a:r>
            <a:r>
              <a:rPr lang="en-US" sz="2000" dirty="0" err="1" smtClean="0"/>
              <a:t>chân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dirty="0"/>
              <a:t>- Biết thực hiện vệ sinh sân tập, thực hiện vệ sinh cá nhân để đảm bảo an toàn trong tập luyện.</a:t>
            </a:r>
            <a:endParaRPr lang="en-US" dirty="0"/>
          </a:p>
          <a:p>
            <a:r>
              <a:rPr lang="vi-VN" dirty="0"/>
              <a:t>- Biết hô nhịp và thực hiện Tư thế vận động Tay. Biết quan sát tranh ảnh và động tác mẫu của giáo viên để tập luyện</a:t>
            </a:r>
            <a:endParaRPr lang="en-US" dirty="0"/>
          </a:p>
          <a:p>
            <a:r>
              <a:rPr lang="vi-VN" dirty="0"/>
              <a:t>- Tự chủ và tự học : </a:t>
            </a:r>
            <a:endParaRPr lang="en-US" dirty="0"/>
          </a:p>
          <a:p>
            <a:r>
              <a:rPr lang="vi-VN" dirty="0"/>
              <a:t>- Nắm được Tư thế vận động của Tay.</a:t>
            </a:r>
            <a:endParaRPr lang="en-US" dirty="0"/>
          </a:p>
          <a:p>
            <a:r>
              <a:rPr lang="vi-VN" dirty="0"/>
              <a:t>- Biết quan sát tập luyện theo tổ nhóm. </a:t>
            </a:r>
            <a:endParaRPr lang="en-US" dirty="0"/>
          </a:p>
          <a:p>
            <a:r>
              <a:rPr lang="en-US" dirty="0"/>
              <a:t>         </a:t>
            </a:r>
            <a:r>
              <a:rPr lang="vi-VN" dirty="0"/>
              <a:t>- Có ý thức tập luyện và hoạt động tập thể.</a:t>
            </a:r>
            <a:endParaRPr lang="en-US" dirty="0"/>
          </a:p>
          <a:p>
            <a:r>
              <a:rPr lang="vi-VN" dirty="0"/>
              <a:t>- Chủ động tích cực khi tham gia các trò chơi vận động, 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r>
              <a:rPr lang="vi-VN" sz="2400" dirty="0"/>
              <a:t>Nhận 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en-US" sz="2400" b="1" i="1" dirty="0" err="1" smtClean="0"/>
              <a:t>Trò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chơi</a:t>
            </a:r>
            <a:r>
              <a:rPr lang="en-US" sz="2400" b="1" i="1" dirty="0" smtClean="0"/>
              <a:t>: </a:t>
            </a:r>
            <a:r>
              <a:rPr lang="en-US" sz="2400" b="1" dirty="0" smtClean="0"/>
              <a:t>“ </a:t>
            </a:r>
            <a:r>
              <a:rPr lang="en-US" sz="2400" dirty="0" err="1" smtClean="0"/>
              <a:t>Là</a:t>
            </a:r>
            <a:r>
              <a:rPr lang="en-US" sz="2400" dirty="0" err="1" smtClean="0"/>
              <a:t>m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lệnh</a:t>
            </a:r>
            <a:r>
              <a:rPr lang="en-US" sz="2400" dirty="0" smtClean="0"/>
              <a:t>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vi-VN" sz="2000" dirty="0"/>
              <a:t>-  Tư thế vận động chân</a:t>
            </a:r>
            <a:endParaRPr lang="en-US" sz="2000" dirty="0"/>
          </a:p>
          <a:p>
            <a:r>
              <a:rPr lang="vi-VN" sz="2000" dirty="0"/>
              <a:t>- Ôn hai tư thế vận động của chân .</a:t>
            </a:r>
            <a:endParaRPr lang="en-US" sz="2000" dirty="0"/>
          </a:p>
          <a:p>
            <a:r>
              <a:rPr lang="vi-VN" sz="2000" dirty="0"/>
              <a:t>- Tư thế đứng đưa một chân sang ngang hai tay chống hông.</a:t>
            </a:r>
            <a:endParaRPr lang="en-US" sz="2000" dirty="0"/>
          </a:p>
          <a:p>
            <a:r>
              <a:rPr lang="vi-VN" sz="2000" b="1" i="1" dirty="0"/>
              <a:t> </a:t>
            </a:r>
            <a:endParaRPr lang="en-US" sz="2000" dirty="0"/>
          </a:p>
          <a:p>
            <a:r>
              <a:rPr lang="vi-VN" sz="2000" dirty="0"/>
              <a:t>Thân người thẳng, hai tay chống hông, đưa 1 chân sang ngang, mũi chân chếch xuống đất</a:t>
            </a:r>
            <a:r>
              <a:rPr lang="vi-VN" sz="2800" dirty="0"/>
              <a:t>.</a:t>
            </a:r>
            <a:endParaRPr lang="en-US" sz="2800" dirty="0"/>
          </a:p>
          <a:p>
            <a:pPr algn="ctr"/>
            <a:endParaRPr lang="en-US" sz="2800" dirty="0" smtClean="0"/>
          </a:p>
        </p:txBody>
      </p:sp>
      <p:pic>
        <p:nvPicPr>
          <p:cNvPr id="6" name="Picture 5" descr="ttcb chân sang nga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925622"/>
            <a:ext cx="2438400" cy="1798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nhay</a:t>
            </a:r>
            <a:r>
              <a:rPr lang="en-US" dirty="0" smtClean="0"/>
              <a:t> ô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nhảy ô tiếp sức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19814"/>
            <a:ext cx="3276600" cy="19139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304</Words>
  <Application>Microsoft Office PowerPoint</Application>
  <PresentationFormat>On-screen Show (16:9)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14</cp:revision>
  <dcterms:created xsi:type="dcterms:W3CDTF">2021-09-27T05:41:57Z</dcterms:created>
  <dcterms:modified xsi:type="dcterms:W3CDTF">2021-11-06T01:24:38Z</dcterms:modified>
</cp:coreProperties>
</file>