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khối3</a:t>
            </a:r>
            <a:endParaRPr lang="en-US" sz="2000" dirty="0" smtClean="0"/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smtClean="0"/>
              <a:t>18 : </a:t>
            </a:r>
            <a:r>
              <a:rPr lang="en-US" sz="2000" dirty="0" err="1" smtClean="0"/>
              <a:t>Ôn</a:t>
            </a:r>
            <a:r>
              <a:rPr lang="en-US" sz="2000" dirty="0" smtClean="0"/>
              <a:t> </a:t>
            </a:r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err="1" smtClean="0"/>
              <a:t>tập</a:t>
            </a:r>
            <a:r>
              <a:rPr lang="en-US" sz="2000" dirty="0" smtClean="0"/>
              <a:t> </a:t>
            </a:r>
            <a:r>
              <a:rPr lang="en-US" sz="2000" dirty="0" err="1" smtClean="0"/>
              <a:t>rèn</a:t>
            </a:r>
            <a:r>
              <a:rPr lang="en-US" sz="2000" dirty="0" smtClean="0"/>
              <a:t> </a:t>
            </a:r>
            <a:r>
              <a:rPr lang="en-US" sz="2000" dirty="0" err="1" smtClean="0"/>
              <a:t>luyện</a:t>
            </a:r>
            <a:r>
              <a:rPr lang="en-US" sz="2000" dirty="0" smtClean="0"/>
              <a:t>, </a:t>
            </a:r>
            <a:r>
              <a:rPr lang="en-US" sz="2000" dirty="0" err="1" smtClean="0"/>
              <a:t>tư</a:t>
            </a:r>
            <a:r>
              <a:rPr lang="en-US" sz="2000" dirty="0" smtClean="0"/>
              <a:t> </a:t>
            </a:r>
            <a:r>
              <a:rPr lang="en-US" sz="2000" dirty="0" err="1" smtClean="0"/>
              <a:t>thế</a:t>
            </a:r>
            <a:r>
              <a:rPr lang="en-US" sz="2000" dirty="0" smtClean="0"/>
              <a:t>, </a:t>
            </a:r>
            <a:r>
              <a:rPr lang="en-US" sz="2000" dirty="0" err="1" smtClean="0"/>
              <a:t>kĩ</a:t>
            </a:r>
            <a:r>
              <a:rPr lang="en-US" sz="2000" dirty="0" smtClean="0"/>
              <a:t> </a:t>
            </a:r>
            <a:r>
              <a:rPr lang="en-US" sz="2000" dirty="0" err="1" smtClean="0"/>
              <a:t>năng</a:t>
            </a:r>
            <a:r>
              <a:rPr lang="en-US" sz="2000" dirty="0" smtClean="0"/>
              <a:t> </a:t>
            </a:r>
            <a:r>
              <a:rPr lang="en-US" sz="2000" dirty="0" err="1" smtClean="0"/>
              <a:t>cơ</a:t>
            </a:r>
            <a:r>
              <a:rPr lang="en-US" sz="2000" dirty="0" smtClean="0"/>
              <a:t> </a:t>
            </a:r>
            <a:r>
              <a:rPr lang="en-US" sz="2000" dirty="0" err="1" smtClean="0"/>
              <a:t>bản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200" b="1" dirty="0"/>
              <a:t>1. Năng lực đặc thù</a:t>
            </a:r>
            <a:endParaRPr lang="en-US" sz="1200" dirty="0"/>
          </a:p>
          <a:p>
            <a:r>
              <a:rPr lang="vi-VN" sz="1200" dirty="0"/>
              <a:t>- Thực hiện tốt vệ sinh sân tập, thực hiện vệ sinh cá nhân, đảm bảo an toàn trong tập luyện.</a:t>
            </a:r>
            <a:endParaRPr lang="en-US" sz="1200" dirty="0"/>
          </a:p>
          <a:p>
            <a:r>
              <a:rPr lang="vi-VN" sz="1200" dirty="0"/>
              <a:t>- Ôn tập đi đều theo 1-4 hàng dọc. Thực hiện động tác ở mức cơ bản đúng và theo đúng nhịp hô của GV. </a:t>
            </a:r>
            <a:endParaRPr lang="en-US" sz="1200" dirty="0"/>
          </a:p>
          <a:p>
            <a:r>
              <a:rPr lang="vi-VN" sz="1200" dirty="0"/>
              <a:t>- Ôn đi kiễng gót hai tay chống hông( dang ngang). Thực hiện động tác tương đối đúng.</a:t>
            </a:r>
            <a:endParaRPr lang="en-US" sz="1200" dirty="0"/>
          </a:p>
          <a:p>
            <a:r>
              <a:rPr lang="vi-VN" sz="1200" dirty="0"/>
              <a:t>- Chơi trò chơi “Kết bạn”. Biết cách chơi và tham gia trò chơi chủ động.</a:t>
            </a:r>
            <a:endParaRPr lang="en-US" sz="1200" dirty="0"/>
          </a:p>
          <a:p>
            <a:r>
              <a:rPr lang="vi-VN" sz="1200" dirty="0"/>
              <a:t>- Tham gia tích cực các trò chơi vận động, tích cực trong tập luyện và hoạt động tập thể.</a:t>
            </a:r>
            <a:endParaRPr lang="en-US" sz="1200" dirty="0"/>
          </a:p>
          <a:p>
            <a:r>
              <a:rPr lang="vi-VN" sz="1200" b="1" dirty="0"/>
              <a:t> 2. Năng lực chung</a:t>
            </a:r>
            <a:endParaRPr lang="en-US" sz="1200" dirty="0"/>
          </a:p>
          <a:p>
            <a:r>
              <a:rPr lang="vi-VN" sz="1200" dirty="0"/>
              <a:t>- Tự chủ và tự học theo yêu cầu của GV và chỉ huy của cán sự.</a:t>
            </a:r>
            <a:endParaRPr lang="en-US" sz="1200" dirty="0"/>
          </a:p>
          <a:p>
            <a:r>
              <a:rPr lang="vi-VN" sz="1200" dirty="0"/>
              <a:t>- Nắm được nội dung bài học, hiểu và thực hiện được trò chơi.</a:t>
            </a:r>
            <a:endParaRPr lang="en-US" sz="1200" dirty="0"/>
          </a:p>
          <a:p>
            <a:r>
              <a:rPr lang="vi-VN" sz="1200" dirty="0"/>
              <a:t>- Biết phân công, hợp tác nhóm để thực hiện các động tác và trò chơi.</a:t>
            </a:r>
            <a:endParaRPr lang="en-US" sz="1200" dirty="0"/>
          </a:p>
          <a:p>
            <a:r>
              <a:rPr lang="vi-VN" sz="1200" b="1" dirty="0"/>
              <a:t>3. Về phẩm chất</a:t>
            </a:r>
            <a:endParaRPr lang="en-US" sz="1200" dirty="0"/>
          </a:p>
          <a:p>
            <a:r>
              <a:rPr lang="vi-VN" sz="1200" dirty="0"/>
              <a:t>- Chủ động hoàn thành lượng vận động của bài yêu cầu.</a:t>
            </a:r>
            <a:endParaRPr lang="en-US" sz="1200" dirty="0"/>
          </a:p>
          <a:p>
            <a:r>
              <a:rPr lang="vi-VN" sz="1200" dirty="0"/>
              <a:t>- Đoàn kết, tích cực trong tập luyện và hoạt động tập thể.</a:t>
            </a:r>
            <a:endParaRPr lang="en-US" sz="1200" dirty="0"/>
          </a:p>
          <a:p>
            <a:r>
              <a:rPr lang="vi-VN" sz="1200" dirty="0"/>
              <a:t>- Tích cực tham gia các trò chơi vận động và các bài tập phát triển thể lực.</a:t>
            </a:r>
            <a:endParaRPr lang="en-US" sz="1200" dirty="0"/>
          </a:p>
          <a:p>
            <a:r>
              <a:rPr lang="en-US" b="1" dirty="0"/>
              <a:t> </a:t>
            </a:r>
            <a:endParaRPr lang="en-US" dirty="0"/>
          </a:p>
          <a:p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4953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3.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hoạt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động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chủ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yếu</a:t>
            </a:r>
            <a:r>
              <a:rPr lang="en-US" sz="2400" b="1" dirty="0" smtClean="0"/>
              <a:t>:</a:t>
            </a:r>
          </a:p>
          <a:p>
            <a:pPr marL="342900" indent="-342900">
              <a:buFontTx/>
              <a:buChar char="-"/>
            </a:pPr>
            <a:r>
              <a:rPr lang="en-US" sz="2400" dirty="0" err="1"/>
              <a:t>H</a:t>
            </a:r>
            <a:r>
              <a:rPr lang="en-US" sz="2400" dirty="0" err="1" smtClean="0"/>
              <a:t>oạt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động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mở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đầu</a:t>
            </a:r>
            <a:r>
              <a:rPr lang="vi-VN" sz="2400" i="1" dirty="0"/>
              <a:t> </a:t>
            </a:r>
            <a:endParaRPr lang="en-US" sz="2400" i="1" dirty="0" smtClean="0"/>
          </a:p>
          <a:p>
            <a:r>
              <a:rPr lang="en-US" sz="2400" i="1" dirty="0" smtClean="0"/>
              <a:t>-</a:t>
            </a:r>
            <a:r>
              <a:rPr lang="en-US" sz="2400" i="1" dirty="0" err="1" smtClean="0"/>
              <a:t>Nhận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lớp</a:t>
            </a:r>
            <a:endParaRPr lang="en-US" sz="2400" i="1" dirty="0" smtClean="0"/>
          </a:p>
          <a:p>
            <a:pPr marL="342900" indent="-342900">
              <a:buFontTx/>
              <a:buChar char="-"/>
            </a:pPr>
            <a:r>
              <a:rPr lang="en-US" sz="2400" i="1" dirty="0" err="1" smtClean="0"/>
              <a:t>Xoay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các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khớp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cổ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tay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chân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vai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hông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gối</a:t>
            </a:r>
            <a:r>
              <a:rPr lang="en-US" sz="2400" i="1" dirty="0" smtClean="0"/>
              <a:t>…</a:t>
            </a:r>
          </a:p>
          <a:p>
            <a:pPr marL="342900" indent="-342900">
              <a:buFontTx/>
              <a:buChar char="-"/>
            </a:pPr>
            <a:r>
              <a:rPr lang="en-US" sz="2400" i="1" dirty="0" smtClean="0"/>
              <a:t>- </a:t>
            </a:r>
            <a:r>
              <a:rPr lang="en-US" sz="2400" i="1" dirty="0" err="1" smtClean="0"/>
              <a:t>Vừa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giậm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chân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tại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chỗ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vừa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đếmtheo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nhịp</a:t>
            </a:r>
            <a:r>
              <a:rPr lang="en-US" sz="2400" i="1" dirty="0" smtClean="0"/>
              <a:t> 1-2</a:t>
            </a:r>
          </a:p>
          <a:p>
            <a:pPr marL="342900" indent="-342900">
              <a:buFontTx/>
              <a:buChar char="-"/>
            </a:pPr>
            <a:r>
              <a:rPr lang="en-US" sz="2400" i="1" dirty="0" err="1" smtClean="0"/>
              <a:t>Chơi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trò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chơi</a:t>
            </a:r>
            <a:r>
              <a:rPr lang="en-US" sz="2400" i="1" dirty="0" smtClean="0"/>
              <a:t>: “ </a:t>
            </a:r>
            <a:r>
              <a:rPr lang="en-US" sz="2400" i="1" dirty="0" err="1" smtClean="0"/>
              <a:t>có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chúng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em</a:t>
            </a:r>
            <a:r>
              <a:rPr lang="en-US" sz="2400" i="1" dirty="0" smtClean="0"/>
              <a:t>”</a:t>
            </a:r>
          </a:p>
          <a:p>
            <a:endParaRPr lang="en-US" sz="2400" i="1" dirty="0"/>
          </a:p>
          <a:p>
            <a:pPr marL="342900" indent="-342900">
              <a:buFontTx/>
              <a:buChar char="-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pPr algn="ctr"/>
            <a:r>
              <a:rPr lang="en-US" sz="2800" dirty="0" err="1" smtClean="0"/>
              <a:t>Học</a:t>
            </a:r>
            <a:r>
              <a:rPr lang="en-US" sz="2800" dirty="0" smtClean="0"/>
              <a:t> </a:t>
            </a:r>
            <a:r>
              <a:rPr lang="en-US" sz="2800" dirty="0" err="1" smtClean="0"/>
              <a:t>trò</a:t>
            </a:r>
            <a:r>
              <a:rPr lang="en-US" sz="2800" dirty="0" smtClean="0"/>
              <a:t> </a:t>
            </a:r>
            <a:r>
              <a:rPr lang="en-US" sz="2800" dirty="0" err="1" smtClean="0"/>
              <a:t>chơi</a:t>
            </a:r>
            <a:r>
              <a:rPr lang="en-US" sz="2800" dirty="0" smtClean="0"/>
              <a:t>:” </a:t>
            </a:r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chỉ</a:t>
            </a:r>
            <a:r>
              <a:rPr lang="en-US" sz="2800" dirty="0" smtClean="0"/>
              <a:t> </a:t>
            </a:r>
            <a:r>
              <a:rPr lang="en-US" sz="2800" dirty="0" err="1" smtClean="0"/>
              <a:t>huy</a:t>
            </a:r>
            <a:r>
              <a:rPr lang="en-US" sz="2800" dirty="0" smtClean="0"/>
              <a:t>”</a:t>
            </a:r>
            <a:endParaRPr lang="en-US" sz="2800" dirty="0" smtClean="0"/>
          </a:p>
          <a:p>
            <a:pPr algn="ctr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Tập đồng loạt</a:t>
            </a:r>
            <a:endParaRPr lang="en-US" dirty="0" smtClean="0"/>
          </a:p>
          <a:p>
            <a:r>
              <a:rPr lang="vi-VN" dirty="0" smtClean="0"/>
              <a:t>- Tập theo tổ nhóm</a:t>
            </a:r>
            <a:endParaRPr lang="en-US" dirty="0" smtClean="0"/>
          </a:p>
          <a:p>
            <a:r>
              <a:rPr lang="vi-VN" dirty="0" smtClean="0"/>
              <a:t>- Tập theo cặp đôi</a:t>
            </a:r>
            <a:endParaRPr lang="en-US" dirty="0" smtClean="0"/>
          </a:p>
          <a:p>
            <a:r>
              <a:rPr lang="vi-VN" dirty="0" smtClean="0"/>
              <a:t>Thi đua giữa các tổ</a:t>
            </a:r>
            <a:endParaRPr lang="en-US" dirty="0" smtClean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smtClean="0"/>
              <a:t>“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huy</a:t>
            </a:r>
            <a:r>
              <a:rPr lang="en-US" dirty="0" smtClean="0"/>
              <a:t>” 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1" y="1562690"/>
            <a:ext cx="3200400" cy="16186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420</Words>
  <Application>Microsoft Office PowerPoint</Application>
  <PresentationFormat>On-screen Show (16:9)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13</cp:revision>
  <dcterms:created xsi:type="dcterms:W3CDTF">2021-09-27T05:41:57Z</dcterms:created>
  <dcterms:modified xsi:type="dcterms:W3CDTF">2021-10-29T03:55:47Z</dcterms:modified>
</cp:coreProperties>
</file>