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4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7496" y="750296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</a:t>
            </a:r>
            <a:r>
              <a:rPr lang="en-US" sz="2000" dirty="0" smtClean="0"/>
              <a:t>khối5</a:t>
            </a:r>
            <a:endParaRPr lang="en-US" sz="2000" dirty="0" smtClean="0"/>
          </a:p>
          <a:p>
            <a:r>
              <a:rPr lang="en-US" sz="2000" dirty="0" err="1" smtClean="0"/>
              <a:t>Bài</a:t>
            </a:r>
            <a:r>
              <a:rPr lang="en-US" sz="2000" smtClean="0"/>
              <a:t> </a:t>
            </a:r>
            <a:r>
              <a:rPr lang="en-US" sz="2000" smtClean="0"/>
              <a:t>16: </a:t>
            </a:r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 </a:t>
            </a:r>
            <a:r>
              <a:rPr lang="en-US" sz="2000" dirty="0" err="1" smtClean="0"/>
              <a:t>phát</a:t>
            </a:r>
            <a:r>
              <a:rPr lang="en-US" sz="2000" dirty="0" smtClean="0"/>
              <a:t> </a:t>
            </a:r>
            <a:r>
              <a:rPr lang="en-US" sz="2000" dirty="0" err="1" smtClean="0"/>
              <a:t>triển</a:t>
            </a:r>
            <a:r>
              <a:rPr lang="en-US" sz="2000" dirty="0" smtClean="0"/>
              <a:t> </a:t>
            </a:r>
            <a:r>
              <a:rPr lang="en-US" sz="2000" dirty="0" err="1" smtClean="0"/>
              <a:t>chung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sz="1400" dirty="0"/>
              <a:t>1. Năng lực đặc thù:</a:t>
            </a:r>
            <a:endParaRPr lang="en-US" sz="1400" dirty="0"/>
          </a:p>
          <a:p>
            <a:r>
              <a:rPr lang="vi-VN" sz="1400" dirty="0"/>
              <a:t>- Biết thực hiện vệ sinh sân tập, thực hiện vệ sinh cá nhân để đảm bảo an toàn trong tập luyện.</a:t>
            </a:r>
            <a:endParaRPr lang="en-US" sz="1400" dirty="0"/>
          </a:p>
          <a:p>
            <a:r>
              <a:rPr lang="vi-VN" sz="1400" dirty="0"/>
              <a:t>- Thuộc bài thể dục phát triển chung .Nắm được cách chơi trò chơi “ Thăng bằng”</a:t>
            </a:r>
            <a:endParaRPr lang="en-US" sz="1400" dirty="0"/>
          </a:p>
          <a:p>
            <a:r>
              <a:rPr lang="vi-VN" sz="1400" dirty="0"/>
              <a:t>2. Năng lực chung:</a:t>
            </a:r>
            <a:endParaRPr lang="en-US" sz="1400" dirty="0"/>
          </a:p>
          <a:p>
            <a:r>
              <a:rPr lang="vi-VN" sz="1400" dirty="0"/>
              <a:t>- Tự chủ và tự học: Chủ động và khám phá , tích cực chủ động trong tập luyện</a:t>
            </a:r>
            <a:endParaRPr lang="en-US" sz="1400" dirty="0"/>
          </a:p>
          <a:p>
            <a:r>
              <a:rPr lang="vi-VN" sz="1400" dirty="0"/>
              <a:t>- Giao tiếp và hợp tác: Biết phân công, hợp tác trong nhóm để thực hiện các động tác và trò chơi.</a:t>
            </a:r>
            <a:endParaRPr lang="en-US" sz="1400" dirty="0"/>
          </a:p>
          <a:p>
            <a:r>
              <a:rPr lang="vi-VN" sz="1400" dirty="0"/>
              <a:t>3.Về phẩm chất: Bài học góp phần bồi dưỡng cho học sinh các phẩm chất cụ thể:</a:t>
            </a:r>
            <a:endParaRPr lang="en-US" sz="1400" dirty="0"/>
          </a:p>
          <a:p>
            <a:r>
              <a:rPr lang="vi-VN" sz="1400" dirty="0"/>
              <a:t>- Đoàn kết trong tập luyện và hoạt động tập thể.</a:t>
            </a:r>
            <a:endParaRPr lang="en-US" sz="1400" dirty="0"/>
          </a:p>
          <a:p>
            <a:r>
              <a:rPr lang="vi-VN" sz="1400" dirty="0"/>
              <a:t>- Nghiêm túc khi tham gia chơi trò chơi và tập luyện.</a:t>
            </a:r>
            <a:endParaRPr lang="en-US" sz="1400" dirty="0"/>
          </a:p>
          <a:p>
            <a:r>
              <a:rPr lang="en-US" sz="1400" dirty="0"/>
              <a:t> 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3096" y="465921"/>
            <a:ext cx="4953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2400" dirty="0"/>
              <a:t>Nhận lớp</a:t>
            </a:r>
            <a:endParaRPr lang="en-US" sz="2400" dirty="0"/>
          </a:p>
          <a:p>
            <a:r>
              <a:rPr lang="en-US" sz="2400" dirty="0"/>
              <a:t> </a:t>
            </a:r>
          </a:p>
          <a:p>
            <a:r>
              <a:rPr lang="vi-VN" sz="2400" dirty="0"/>
              <a:t> </a:t>
            </a:r>
            <a:r>
              <a:rPr lang="vi-VN" sz="2400" dirty="0"/>
              <a:t> </a:t>
            </a:r>
            <a:endParaRPr lang="en-US" sz="2400" dirty="0"/>
          </a:p>
          <a:p>
            <a:r>
              <a:rPr lang="vi-VN" sz="2400" dirty="0"/>
              <a:t>Khởi động</a:t>
            </a:r>
            <a:endParaRPr lang="en-US" sz="2400" dirty="0"/>
          </a:p>
          <a:p>
            <a:r>
              <a:rPr lang="vi-VN" sz="2400" dirty="0"/>
              <a:t>- Xoay các khớp cổ tay, cổ chân, vai, hông, gối,...   </a:t>
            </a:r>
            <a:endParaRPr lang="en-US" sz="2400" dirty="0"/>
          </a:p>
          <a:p>
            <a:r>
              <a:rPr lang="vi-VN" sz="2400" dirty="0"/>
              <a:t>- Trò chơi “lái ô tô”</a:t>
            </a:r>
            <a:endParaRPr lang="en-US" sz="2400" dirty="0"/>
          </a:p>
          <a:p>
            <a:endParaRPr lang="en-US" sz="2400" dirty="0"/>
          </a:p>
        </p:txBody>
      </p:sp>
      <p:pic>
        <p:nvPicPr>
          <p:cNvPr id="4" name="Picture 3" descr="TC lái ô tô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05" y="742949"/>
            <a:ext cx="2701995" cy="14311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7565" y="283279"/>
            <a:ext cx="41910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pPr algn="ctr"/>
            <a:endParaRPr lang="en-US" sz="2800" dirty="0"/>
          </a:p>
          <a:p>
            <a:r>
              <a:rPr lang="en-US" sz="2800" dirty="0"/>
              <a:t> </a:t>
            </a:r>
            <a:r>
              <a:rPr lang="vi-VN" sz="2800" dirty="0"/>
              <a:t>-  Bài thể dục phát triển chung</a:t>
            </a:r>
            <a:endParaRPr lang="en-US" sz="2800" dirty="0"/>
          </a:p>
          <a:p>
            <a:r>
              <a:rPr lang="vi-VN" sz="2800" dirty="0"/>
              <a:t> </a:t>
            </a:r>
            <a:endParaRPr lang="en-US" sz="2800" dirty="0"/>
          </a:p>
          <a:p>
            <a:r>
              <a:rPr lang="vi-VN" sz="2800" dirty="0"/>
              <a:t>* Ôn bài thể dục phát triển chung.</a:t>
            </a:r>
            <a:endParaRPr lang="en-US" sz="2800" dirty="0"/>
          </a:p>
          <a:p>
            <a:r>
              <a:rPr lang="fr-FR" sz="2800" dirty="0"/>
              <a:t>- Y/C </a:t>
            </a:r>
            <a:r>
              <a:rPr lang="fr-FR" sz="2800" dirty="0" err="1"/>
              <a:t>hs</a:t>
            </a:r>
            <a:r>
              <a:rPr lang="fr-FR" sz="2800" dirty="0"/>
              <a:t> </a:t>
            </a:r>
            <a:r>
              <a:rPr lang="fr-FR" sz="2800" dirty="0" err="1"/>
              <a:t>thuộc</a:t>
            </a:r>
            <a:r>
              <a:rPr lang="fr-FR" sz="2800" dirty="0"/>
              <a:t> </a:t>
            </a:r>
            <a:r>
              <a:rPr lang="fr-FR" sz="2800" dirty="0" err="1"/>
              <a:t>động</a:t>
            </a:r>
            <a:r>
              <a:rPr lang="fr-FR" sz="2800" dirty="0"/>
              <a:t> </a:t>
            </a:r>
            <a:r>
              <a:rPr lang="fr-FR" sz="2800" dirty="0" err="1"/>
              <a:t>tác</a:t>
            </a:r>
            <a:endParaRPr lang="en-US" sz="2800" dirty="0" smtClean="0"/>
          </a:p>
          <a:p>
            <a:r>
              <a:rPr lang="en-US" sz="2400" dirty="0" smtClean="0"/>
              <a:t> </a:t>
            </a:r>
            <a:r>
              <a:rPr lang="vi-VN" dirty="0" smtClean="0"/>
              <a:t>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en-US" sz="2400" dirty="0" err="1" smtClean="0"/>
              <a:t>Thỏ</a:t>
            </a:r>
            <a:r>
              <a:rPr lang="en-US" sz="2400" dirty="0" smtClean="0"/>
              <a:t> </a:t>
            </a:r>
            <a:r>
              <a:rPr lang="en-US" sz="2400" dirty="0" err="1" smtClean="0"/>
              <a:t>nhảy</a:t>
            </a:r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321</Words>
  <Application>Microsoft Office PowerPoint</Application>
  <PresentationFormat>On-screen Show (16:9)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16</cp:revision>
  <dcterms:created xsi:type="dcterms:W3CDTF">2021-09-27T05:41:57Z</dcterms:created>
  <dcterms:modified xsi:type="dcterms:W3CDTF">2021-10-22T02:41:35Z</dcterms:modified>
</cp:coreProperties>
</file>