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8" d="100"/>
          <a:sy n="48" d="100"/>
        </p:scale>
        <p:origin x="-1110" y="-1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765D6-B69C-4EDF-82A0-C468D87B983E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B587D-1CB0-4050-82EB-76E82A380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902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250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1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1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7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39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661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2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98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03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02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2B9A0-C421-4765-ACAB-02E1B92AB7EC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794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Trường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Tiểu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học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Lê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Quý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Đôn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1047750"/>
            <a:ext cx="6168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Kính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chào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các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quý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thầy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cô</a:t>
            </a:r>
            <a:endParaRPr lang="en-US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385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Ngày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4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thang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10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năm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2021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7496" y="750296"/>
            <a:ext cx="6168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Thể</a:t>
            </a:r>
            <a:r>
              <a:rPr lang="en-US" sz="2000" dirty="0" smtClean="0"/>
              <a:t> </a:t>
            </a:r>
            <a:r>
              <a:rPr lang="en-US" sz="2000" dirty="0" err="1" smtClean="0"/>
              <a:t>dục</a:t>
            </a:r>
            <a:r>
              <a:rPr lang="en-US" sz="2000" dirty="0" smtClean="0"/>
              <a:t>: </a:t>
            </a:r>
            <a:r>
              <a:rPr lang="en-US" sz="2000" dirty="0" smtClean="0"/>
              <a:t>khối5</a:t>
            </a:r>
            <a:endParaRPr lang="en-US" sz="2000" dirty="0" smtClean="0"/>
          </a:p>
          <a:p>
            <a:r>
              <a:rPr lang="en-US" sz="2000" dirty="0" err="1" smtClean="0"/>
              <a:t>Bài</a:t>
            </a:r>
            <a:r>
              <a:rPr lang="en-US" sz="2000" dirty="0" smtClean="0"/>
              <a:t> </a:t>
            </a:r>
            <a:r>
              <a:rPr lang="en-US" sz="2000" dirty="0" smtClean="0"/>
              <a:t>15: </a:t>
            </a:r>
            <a:r>
              <a:rPr lang="en-US" sz="2000" dirty="0" err="1" smtClean="0"/>
              <a:t>Bài</a:t>
            </a:r>
            <a:r>
              <a:rPr lang="en-US" sz="2000" dirty="0" smtClean="0"/>
              <a:t> </a:t>
            </a:r>
            <a:r>
              <a:rPr lang="en-US" sz="2000" dirty="0" err="1" smtClean="0"/>
              <a:t>thể</a:t>
            </a:r>
            <a:r>
              <a:rPr lang="en-US" sz="2000" dirty="0" smtClean="0"/>
              <a:t> </a:t>
            </a:r>
            <a:r>
              <a:rPr lang="en-US" sz="2000" dirty="0" err="1" smtClean="0"/>
              <a:t>dục</a:t>
            </a:r>
            <a:r>
              <a:rPr lang="en-US" sz="2000" dirty="0" smtClean="0"/>
              <a:t> </a:t>
            </a:r>
            <a:r>
              <a:rPr lang="en-US" sz="2000" dirty="0" err="1" smtClean="0"/>
              <a:t>phát</a:t>
            </a:r>
            <a:r>
              <a:rPr lang="en-US" sz="2000" dirty="0" smtClean="0"/>
              <a:t> </a:t>
            </a:r>
            <a:r>
              <a:rPr lang="en-US" sz="2000" dirty="0" err="1" smtClean="0"/>
              <a:t>triển</a:t>
            </a:r>
            <a:r>
              <a:rPr lang="en-US" sz="2000" dirty="0" smtClean="0"/>
              <a:t> </a:t>
            </a:r>
            <a:r>
              <a:rPr lang="en-US" sz="2000" dirty="0" err="1" smtClean="0"/>
              <a:t>chung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372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57150"/>
            <a:ext cx="502920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Yêu</a:t>
            </a:r>
            <a:r>
              <a:rPr lang="en-US" b="1" dirty="0" smtClean="0"/>
              <a:t> </a:t>
            </a:r>
            <a:r>
              <a:rPr lang="en-US" b="1" dirty="0" err="1" smtClean="0"/>
              <a:t>cầu</a:t>
            </a:r>
            <a:r>
              <a:rPr lang="en-US" b="1" dirty="0" smtClean="0"/>
              <a:t> </a:t>
            </a:r>
            <a:r>
              <a:rPr lang="en-US" b="1" dirty="0" err="1" smtClean="0"/>
              <a:t>cần</a:t>
            </a:r>
            <a:r>
              <a:rPr lang="en-US" b="1" dirty="0" smtClean="0"/>
              <a:t> </a:t>
            </a:r>
            <a:r>
              <a:rPr lang="en-US" b="1" dirty="0" err="1" smtClean="0"/>
              <a:t>đạt</a:t>
            </a:r>
            <a:endParaRPr lang="en-US" b="1" dirty="0" smtClean="0"/>
          </a:p>
          <a:p>
            <a:r>
              <a:rPr lang="vi-VN" sz="1400" dirty="0"/>
              <a:t>1. Năng lực đặc thù:</a:t>
            </a:r>
            <a:endParaRPr lang="en-US" sz="1400" dirty="0"/>
          </a:p>
          <a:p>
            <a:r>
              <a:rPr lang="vi-VN" sz="1400" dirty="0"/>
              <a:t>- Biết thực hiện vệ sinh sân tập, thực hiện vệ sinh cá nhân để đảm bảo an toàn trong tập luyện.</a:t>
            </a:r>
            <a:endParaRPr lang="en-US" sz="1400" dirty="0"/>
          </a:p>
          <a:p>
            <a:r>
              <a:rPr lang="vi-VN" sz="1400" dirty="0"/>
              <a:t>- Thuộc bài thể dục phát triển chung .Nắm được cách chơi trò chơi “ Thăng bằng”</a:t>
            </a:r>
            <a:endParaRPr lang="en-US" sz="1400" dirty="0"/>
          </a:p>
          <a:p>
            <a:r>
              <a:rPr lang="vi-VN" sz="1400" dirty="0"/>
              <a:t>2. Năng lực chung:</a:t>
            </a:r>
            <a:endParaRPr lang="en-US" sz="1400" dirty="0"/>
          </a:p>
          <a:p>
            <a:r>
              <a:rPr lang="vi-VN" sz="1400" dirty="0"/>
              <a:t>- Tự chủ và tự học: Chủ động và khám phá , tích cực chủ động trong tập luyện</a:t>
            </a:r>
            <a:endParaRPr lang="en-US" sz="1400" dirty="0"/>
          </a:p>
          <a:p>
            <a:r>
              <a:rPr lang="vi-VN" sz="1400" dirty="0"/>
              <a:t>- Giao tiếp và hợp tác: Biết phân công, hợp tác trong nhóm để thực hiện các động tác và trò chơi.</a:t>
            </a:r>
            <a:endParaRPr lang="en-US" sz="1400" dirty="0"/>
          </a:p>
          <a:p>
            <a:r>
              <a:rPr lang="vi-VN" sz="1400" dirty="0"/>
              <a:t>3.Về phẩm chất: Bài học góp phần bồi dưỡng cho học sinh các phẩm chất cụ thể:</a:t>
            </a:r>
            <a:endParaRPr lang="en-US" sz="1400" dirty="0"/>
          </a:p>
          <a:p>
            <a:r>
              <a:rPr lang="vi-VN" sz="1400" dirty="0"/>
              <a:t>- Đoàn kết trong tập luyện và hoạt động tập thể.</a:t>
            </a:r>
            <a:endParaRPr lang="en-US" sz="1400" dirty="0"/>
          </a:p>
          <a:p>
            <a:r>
              <a:rPr lang="vi-VN" sz="1400" dirty="0"/>
              <a:t>- Nghiêm túc khi tham gia chơi trò chơi và tập luyện.</a:t>
            </a:r>
            <a:endParaRPr lang="en-US" sz="1400" dirty="0"/>
          </a:p>
          <a:p>
            <a:r>
              <a:rPr lang="en-US" sz="1400" dirty="0"/>
              <a:t> 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805262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551811"/>
            <a:ext cx="4114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r>
              <a:rPr lang="en-US" sz="2800" dirty="0" smtClean="0"/>
              <a:t>. </a:t>
            </a:r>
            <a:r>
              <a:rPr lang="en-US" sz="2800" dirty="0" err="1" smtClean="0"/>
              <a:t>Đồ</a:t>
            </a:r>
            <a:r>
              <a:rPr lang="en-US" sz="2800" dirty="0" smtClean="0"/>
              <a:t> </a:t>
            </a:r>
            <a:r>
              <a:rPr lang="en-US" sz="2800" dirty="0" err="1" smtClean="0"/>
              <a:t>dùng</a:t>
            </a:r>
            <a:r>
              <a:rPr lang="en-US" sz="2800" dirty="0" smtClean="0"/>
              <a:t> </a:t>
            </a:r>
            <a:r>
              <a:rPr lang="en-US" sz="2800" dirty="0" err="1" smtClean="0"/>
              <a:t>dạy</a:t>
            </a:r>
            <a:r>
              <a:rPr lang="en-US" sz="2800" dirty="0" smtClean="0"/>
              <a:t> </a:t>
            </a:r>
            <a:r>
              <a:rPr lang="en-US" sz="2800" dirty="0" err="1" smtClean="0"/>
              <a:t>học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1600" dirty="0"/>
              <a:t>+ </a:t>
            </a:r>
            <a:r>
              <a:rPr lang="en-US" sz="1600" dirty="0" err="1"/>
              <a:t>Giáo</a:t>
            </a:r>
            <a:r>
              <a:rPr lang="en-US" sz="1600" dirty="0"/>
              <a:t> </a:t>
            </a:r>
            <a:r>
              <a:rPr lang="en-US" sz="1600" dirty="0" err="1"/>
              <a:t>viên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Tranh</a:t>
            </a:r>
            <a:r>
              <a:rPr lang="en-US" sz="1600" dirty="0"/>
              <a:t> </a:t>
            </a:r>
            <a:r>
              <a:rPr lang="en-US" sz="1600" dirty="0" err="1"/>
              <a:t>ảnh</a:t>
            </a:r>
            <a:r>
              <a:rPr lang="en-US" sz="1600" dirty="0"/>
              <a:t>, </a:t>
            </a:r>
            <a:r>
              <a:rPr lang="en-US" sz="1600" dirty="0" err="1"/>
              <a:t>trang</a:t>
            </a:r>
            <a:r>
              <a:rPr lang="en-US" sz="1600" dirty="0"/>
              <a:t> </a:t>
            </a:r>
            <a:r>
              <a:rPr lang="en-US" sz="1600" dirty="0" err="1"/>
              <a:t>phụ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r>
              <a:rPr lang="en-US" sz="1600" dirty="0"/>
              <a:t>, </a:t>
            </a:r>
            <a:r>
              <a:rPr lang="en-US" sz="1600" dirty="0" err="1"/>
              <a:t>còi</a:t>
            </a:r>
            <a:r>
              <a:rPr lang="en-US" sz="1600" dirty="0"/>
              <a:t> </a:t>
            </a:r>
            <a:r>
              <a:rPr lang="en-US" sz="1600" dirty="0" err="1"/>
              <a:t>phục</a:t>
            </a:r>
            <a:r>
              <a:rPr lang="en-US" sz="1600" dirty="0"/>
              <a:t> </a:t>
            </a:r>
            <a:r>
              <a:rPr lang="en-US" sz="1600" dirty="0" err="1"/>
              <a:t>vụ</a:t>
            </a:r>
            <a:r>
              <a:rPr lang="en-US" sz="1600" dirty="0"/>
              <a:t> </a:t>
            </a:r>
            <a:r>
              <a:rPr lang="en-US" sz="1600" dirty="0" err="1"/>
              <a:t>trò</a:t>
            </a:r>
            <a:r>
              <a:rPr lang="en-US" sz="1600" dirty="0"/>
              <a:t> </a:t>
            </a:r>
            <a:r>
              <a:rPr lang="en-US" sz="1600" dirty="0" err="1"/>
              <a:t>chơi</a:t>
            </a:r>
            <a:r>
              <a:rPr lang="en-US" sz="1600" dirty="0"/>
              <a:t>, </a:t>
            </a:r>
          </a:p>
          <a:p>
            <a:r>
              <a:rPr lang="en-US" sz="1600" dirty="0"/>
              <a:t>+ </a:t>
            </a:r>
            <a:r>
              <a:rPr lang="en-US" sz="1600" dirty="0" err="1"/>
              <a:t>Học</a:t>
            </a:r>
            <a:r>
              <a:rPr lang="en-US" sz="1600" dirty="0"/>
              <a:t> </a:t>
            </a:r>
            <a:r>
              <a:rPr lang="en-US" sz="1600" dirty="0" err="1"/>
              <a:t>sinh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Giày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endParaRPr lang="en-US" sz="16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543056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3096" y="465921"/>
            <a:ext cx="4953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3.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hoạt</a:t>
            </a:r>
            <a:r>
              <a:rPr lang="en-US" sz="2400" dirty="0" smtClean="0"/>
              <a:t> </a:t>
            </a:r>
            <a:r>
              <a:rPr lang="en-US" sz="2400" dirty="0" err="1" smtClean="0"/>
              <a:t>động</a:t>
            </a:r>
            <a:r>
              <a:rPr lang="en-US" sz="2400" dirty="0" smtClean="0"/>
              <a:t> </a:t>
            </a:r>
            <a:r>
              <a:rPr lang="en-US" sz="2400" dirty="0" err="1" smtClean="0"/>
              <a:t>chủ</a:t>
            </a:r>
            <a:r>
              <a:rPr lang="en-US" sz="2400" dirty="0" smtClean="0"/>
              <a:t> </a:t>
            </a:r>
            <a:r>
              <a:rPr lang="en-US" sz="2400" dirty="0" err="1" smtClean="0"/>
              <a:t>yếu</a:t>
            </a:r>
            <a:endParaRPr lang="en-US" sz="2400" dirty="0" smtClean="0"/>
          </a:p>
          <a:p>
            <a:r>
              <a:rPr lang="vi-VN" sz="2400" dirty="0"/>
              <a:t>Nhận lớp</a:t>
            </a:r>
            <a:endParaRPr lang="en-US" sz="2400" dirty="0"/>
          </a:p>
          <a:p>
            <a:r>
              <a:rPr lang="en-US" sz="2400" dirty="0"/>
              <a:t> </a:t>
            </a:r>
          </a:p>
          <a:p>
            <a:r>
              <a:rPr lang="vi-VN" sz="2400" dirty="0"/>
              <a:t> </a:t>
            </a:r>
            <a:r>
              <a:rPr lang="vi-VN" sz="2400" dirty="0"/>
              <a:t> </a:t>
            </a:r>
            <a:endParaRPr lang="en-US" sz="2400" dirty="0"/>
          </a:p>
          <a:p>
            <a:r>
              <a:rPr lang="vi-VN" sz="2400" dirty="0"/>
              <a:t>Khởi động</a:t>
            </a:r>
            <a:endParaRPr lang="en-US" sz="2400" dirty="0"/>
          </a:p>
          <a:p>
            <a:r>
              <a:rPr lang="vi-VN" sz="2400" dirty="0"/>
              <a:t>- Xoay các khớp cổ tay, cổ chân, vai, hông, gối,...   </a:t>
            </a:r>
            <a:endParaRPr lang="en-US" sz="2400" dirty="0"/>
          </a:p>
          <a:p>
            <a:r>
              <a:rPr lang="vi-VN" sz="2400" dirty="0"/>
              <a:t>- Trò chơi “lái ô tô”</a:t>
            </a:r>
            <a:endParaRPr lang="en-US" sz="2400" dirty="0"/>
          </a:p>
          <a:p>
            <a:endParaRPr lang="en-US" sz="2400" dirty="0"/>
          </a:p>
        </p:txBody>
      </p:sp>
      <p:pic>
        <p:nvPicPr>
          <p:cNvPr id="4" name="Picture 3" descr="TC lái ô tô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205" y="742949"/>
            <a:ext cx="2701995" cy="143113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02261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7565" y="283279"/>
            <a:ext cx="419100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2. </a:t>
            </a:r>
            <a:r>
              <a:rPr lang="en-US" sz="2800" dirty="0" err="1" smtClean="0"/>
              <a:t>Hoạt</a:t>
            </a:r>
            <a:r>
              <a:rPr lang="en-US" sz="2800" dirty="0" smtClean="0"/>
              <a:t> </a:t>
            </a:r>
            <a:r>
              <a:rPr lang="en-US" sz="2800" dirty="0" err="1" smtClean="0"/>
              <a:t>động</a:t>
            </a:r>
            <a:r>
              <a:rPr lang="en-US" sz="2800" dirty="0" smtClean="0"/>
              <a:t> </a:t>
            </a:r>
            <a:r>
              <a:rPr lang="en-US" sz="2800" dirty="0" err="1" smtClean="0"/>
              <a:t>kiến</a:t>
            </a:r>
            <a:r>
              <a:rPr lang="en-US" sz="2800" dirty="0" smtClean="0"/>
              <a:t> </a:t>
            </a:r>
            <a:r>
              <a:rPr lang="en-US" sz="2800" dirty="0" err="1" smtClean="0"/>
              <a:t>thức</a:t>
            </a:r>
            <a:r>
              <a:rPr lang="en-US" sz="2800" dirty="0" smtClean="0"/>
              <a:t> </a:t>
            </a:r>
            <a:r>
              <a:rPr lang="en-US" sz="2800" dirty="0" err="1" smtClean="0"/>
              <a:t>mới</a:t>
            </a:r>
            <a:endParaRPr lang="en-US" sz="2800" dirty="0" smtClean="0"/>
          </a:p>
          <a:p>
            <a:pPr algn="ctr"/>
            <a:endParaRPr lang="en-US" sz="2800" dirty="0"/>
          </a:p>
          <a:p>
            <a:r>
              <a:rPr lang="en-US" sz="2800" dirty="0"/>
              <a:t> </a:t>
            </a:r>
            <a:r>
              <a:rPr lang="vi-VN" sz="2800" dirty="0"/>
              <a:t>-  Bài thể dục phát triển chung</a:t>
            </a:r>
            <a:endParaRPr lang="en-US" sz="2800" dirty="0"/>
          </a:p>
          <a:p>
            <a:r>
              <a:rPr lang="vi-VN" sz="2800" dirty="0"/>
              <a:t> </a:t>
            </a:r>
            <a:endParaRPr lang="en-US" sz="2800" dirty="0"/>
          </a:p>
          <a:p>
            <a:r>
              <a:rPr lang="vi-VN" sz="2800" dirty="0"/>
              <a:t>* Ôn bài thể dục phát triển chung.</a:t>
            </a:r>
            <a:endParaRPr lang="en-US" sz="2800" dirty="0"/>
          </a:p>
          <a:p>
            <a:r>
              <a:rPr lang="fr-FR" sz="2800" dirty="0"/>
              <a:t>- Y/C </a:t>
            </a:r>
            <a:r>
              <a:rPr lang="fr-FR" sz="2800" dirty="0" err="1"/>
              <a:t>hs</a:t>
            </a:r>
            <a:r>
              <a:rPr lang="fr-FR" sz="2800" dirty="0"/>
              <a:t> </a:t>
            </a:r>
            <a:r>
              <a:rPr lang="fr-FR" sz="2800" dirty="0" err="1"/>
              <a:t>thuộc</a:t>
            </a:r>
            <a:r>
              <a:rPr lang="fr-FR" sz="2800" dirty="0"/>
              <a:t> </a:t>
            </a:r>
            <a:r>
              <a:rPr lang="fr-FR" sz="2800" dirty="0" err="1"/>
              <a:t>động</a:t>
            </a:r>
            <a:r>
              <a:rPr lang="fr-FR" sz="2800" dirty="0"/>
              <a:t> </a:t>
            </a:r>
            <a:r>
              <a:rPr lang="fr-FR" sz="2800" dirty="0" err="1"/>
              <a:t>tác</a:t>
            </a:r>
            <a:endParaRPr lang="en-US" sz="2800" dirty="0" smtClean="0"/>
          </a:p>
          <a:p>
            <a:r>
              <a:rPr lang="en-US" sz="2400" dirty="0" smtClean="0"/>
              <a:t> </a:t>
            </a:r>
            <a:r>
              <a:rPr lang="vi-VN" dirty="0" smtClean="0"/>
              <a:t>-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807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41686" y="361950"/>
            <a:ext cx="3810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b="1" dirty="0" smtClean="0"/>
              <a:t>3 </a:t>
            </a:r>
            <a:r>
              <a:rPr lang="en-US" sz="2400" b="1" dirty="0" err="1"/>
              <a:t>Luyện</a:t>
            </a:r>
            <a:r>
              <a:rPr lang="en-US" sz="2400" b="1" dirty="0"/>
              <a:t> </a:t>
            </a:r>
            <a:r>
              <a:rPr lang="en-US" sz="2400" b="1" dirty="0" err="1"/>
              <a:t>tập</a:t>
            </a:r>
            <a:r>
              <a:rPr lang="en-US" sz="2400" b="1" dirty="0"/>
              <a:t> </a:t>
            </a:r>
            <a:r>
              <a:rPr lang="en-US" sz="2400" b="1" dirty="0" err="1"/>
              <a:t>thực</a:t>
            </a:r>
            <a:r>
              <a:rPr lang="en-US" sz="2400" b="1" dirty="0"/>
              <a:t> </a:t>
            </a:r>
            <a:r>
              <a:rPr lang="en-US" sz="2400" b="1" dirty="0" err="1" smtClean="0"/>
              <a:t>hành</a:t>
            </a:r>
            <a:endParaRPr lang="en-US" sz="2400" b="1" dirty="0" smtClean="0"/>
          </a:p>
          <a:p>
            <a:endParaRPr lang="en-US" dirty="0" smtClean="0"/>
          </a:p>
          <a:p>
            <a:r>
              <a:rPr lang="vi-VN" dirty="0" smtClean="0"/>
              <a:t>- </a:t>
            </a:r>
            <a:r>
              <a:rPr lang="vi-VN" dirty="0"/>
              <a:t>Tập đồng loạt</a:t>
            </a:r>
            <a:endParaRPr lang="en-US" dirty="0"/>
          </a:p>
          <a:p>
            <a:r>
              <a:rPr lang="vi-VN" dirty="0"/>
              <a:t>- Tập theo tổ nhóm</a:t>
            </a:r>
            <a:endParaRPr lang="en-US" dirty="0"/>
          </a:p>
          <a:p>
            <a:r>
              <a:rPr lang="vi-VN" dirty="0"/>
              <a:t>- Tập theo cặp đôi</a:t>
            </a:r>
            <a:endParaRPr lang="en-US" dirty="0"/>
          </a:p>
          <a:p>
            <a:r>
              <a:rPr lang="vi-VN" dirty="0"/>
              <a:t>Thi đua giữa các tổ</a:t>
            </a:r>
            <a:endParaRPr lang="en-US" dirty="0"/>
          </a:p>
          <a:p>
            <a:pPr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374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55575" y="1122218"/>
            <a:ext cx="4191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4.Chơi </a:t>
            </a:r>
            <a:r>
              <a:rPr lang="en-US" sz="2400" dirty="0" err="1" smtClean="0"/>
              <a:t>trò</a:t>
            </a:r>
            <a:r>
              <a:rPr lang="en-US" sz="2400" dirty="0" smtClean="0"/>
              <a:t> </a:t>
            </a:r>
            <a:r>
              <a:rPr lang="en-US" sz="2400" dirty="0" err="1" smtClean="0"/>
              <a:t>chơi</a:t>
            </a:r>
            <a:r>
              <a:rPr lang="en-US" sz="2400" dirty="0" smtClean="0"/>
              <a:t>:</a:t>
            </a:r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 </a:t>
            </a:r>
            <a:r>
              <a:rPr lang="en-US" dirty="0" smtClean="0"/>
              <a:t>- </a:t>
            </a:r>
            <a:r>
              <a:rPr lang="en-US" sz="2400" dirty="0" err="1" smtClean="0"/>
              <a:t>Thỏ</a:t>
            </a:r>
            <a:r>
              <a:rPr lang="en-US" sz="2400" dirty="0" smtClean="0"/>
              <a:t> </a:t>
            </a:r>
            <a:r>
              <a:rPr lang="en-US" sz="2400" dirty="0" err="1" smtClean="0"/>
              <a:t>nhảy</a:t>
            </a:r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72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4800" y="895350"/>
            <a:ext cx="419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b="1" dirty="0"/>
              <a:t>5. </a:t>
            </a:r>
            <a:r>
              <a:rPr lang="en-US" b="1" dirty="0" err="1"/>
              <a:t>Hoạt</a:t>
            </a:r>
            <a:r>
              <a:rPr lang="en-US" b="1" dirty="0"/>
              <a:t> </a:t>
            </a:r>
            <a:r>
              <a:rPr lang="en-US" b="1" dirty="0" err="1"/>
              <a:t>động</a:t>
            </a:r>
            <a:r>
              <a:rPr lang="en-US" b="1" dirty="0"/>
              <a:t> </a:t>
            </a:r>
            <a:r>
              <a:rPr lang="en-US" b="1" dirty="0" err="1"/>
              <a:t>tiếp</a:t>
            </a:r>
            <a:r>
              <a:rPr lang="en-US" b="1" dirty="0"/>
              <a:t> </a:t>
            </a:r>
            <a:r>
              <a:rPr lang="en-US" b="1" dirty="0" err="1"/>
              <a:t>nối</a:t>
            </a:r>
            <a:r>
              <a:rPr lang="en-US" b="1" dirty="0"/>
              <a:t>.</a:t>
            </a:r>
            <a:endParaRPr lang="en-US" dirty="0"/>
          </a:p>
          <a:p>
            <a:r>
              <a:rPr lang="vi-VN" dirty="0"/>
              <a:t>*  Thả lỏng cơ toàn thân. </a:t>
            </a:r>
            <a:endParaRPr lang="en-US" dirty="0"/>
          </a:p>
          <a:p>
            <a:r>
              <a:rPr lang="vi-VN" dirty="0"/>
              <a:t>* Nhận xét, đánh giá chung của buổi học. </a:t>
            </a:r>
            <a:endParaRPr lang="en-US" dirty="0"/>
          </a:p>
          <a:p>
            <a:r>
              <a:rPr lang="vi-VN" dirty="0"/>
              <a:t> Hướng dẫn HS Tự ôn ở nhà</a:t>
            </a:r>
            <a:endParaRPr lang="en-US" dirty="0"/>
          </a:p>
          <a:p>
            <a:r>
              <a:rPr lang="vi-VN" dirty="0"/>
              <a:t>* Xuống lớp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87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321</Words>
  <Application>Microsoft Office PowerPoint</Application>
  <PresentationFormat>On-screen Show (16:9)</PresentationFormat>
  <Paragraphs>51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</dc:creator>
  <cp:lastModifiedBy>sony</cp:lastModifiedBy>
  <cp:revision>15</cp:revision>
  <dcterms:created xsi:type="dcterms:W3CDTF">2021-09-27T05:41:57Z</dcterms:created>
  <dcterms:modified xsi:type="dcterms:W3CDTF">2021-10-22T02:41:16Z</dcterms:modified>
</cp:coreProperties>
</file>