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492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khối1</a:t>
            </a:r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smtClean="0"/>
              <a:t>3: </a:t>
            </a:r>
            <a:r>
              <a:rPr lang="en-US" sz="2000" dirty="0" err="1" smtClean="0"/>
              <a:t>Vận</a:t>
            </a:r>
            <a:r>
              <a:rPr lang="en-US" sz="2000" dirty="0" smtClean="0"/>
              <a:t> </a:t>
            </a:r>
            <a:r>
              <a:rPr lang="en-US" sz="2000" dirty="0" err="1" smtClean="0"/>
              <a:t>động</a:t>
            </a:r>
            <a:r>
              <a:rPr lang="en-US" sz="2000" dirty="0" smtClean="0"/>
              <a:t> </a:t>
            </a:r>
            <a:r>
              <a:rPr lang="en-US" sz="2000" dirty="0" err="1" smtClean="0"/>
              <a:t>của</a:t>
            </a:r>
            <a:r>
              <a:rPr lang="en-US" sz="2000" dirty="0" smtClean="0"/>
              <a:t> </a:t>
            </a:r>
            <a:r>
              <a:rPr lang="en-US" sz="2000" dirty="0" err="1" smtClean="0"/>
              <a:t>chân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dirty="0"/>
              <a:t>1. Năng lực đặc thù:</a:t>
            </a:r>
            <a:endParaRPr lang="en-US" dirty="0"/>
          </a:p>
          <a:p>
            <a:r>
              <a:rPr lang="vi-VN" dirty="0"/>
              <a:t>- Biết thực hiện vệ sinh sân tập, thực hiện vệ sinh cá nhân để đảm bảo an toàn trong tập luyện.</a:t>
            </a:r>
            <a:endParaRPr lang="en-US" dirty="0"/>
          </a:p>
          <a:p>
            <a:r>
              <a:rPr lang="vi-VN" dirty="0"/>
              <a:t>- Biết hô nhịp và thực hiện Tư thế vận động Tay. Biết quan sát tranh ảnh và động tác mẫu của giáo viên để tập luyện</a:t>
            </a:r>
            <a:endParaRPr lang="en-US" dirty="0"/>
          </a:p>
          <a:p>
            <a:r>
              <a:rPr lang="vi-VN" dirty="0"/>
              <a:t>2.Năng lực chung:</a:t>
            </a:r>
            <a:endParaRPr lang="en-US" dirty="0"/>
          </a:p>
          <a:p>
            <a:r>
              <a:rPr lang="vi-VN" dirty="0"/>
              <a:t>- Biết hô nhịp và thực hiện được Tư thế vận động của Tay.</a:t>
            </a:r>
            <a:endParaRPr lang="en-US" dirty="0"/>
          </a:p>
          <a:p>
            <a:r>
              <a:rPr lang="vi-VN" dirty="0"/>
              <a:t>- Biết quan sát tranh ảnh và động tác mẫu của giáo viên để tập luyện </a:t>
            </a:r>
            <a:endParaRPr lang="en-US" dirty="0"/>
          </a:p>
          <a:p>
            <a:r>
              <a:rPr lang="vi-VN" dirty="0"/>
              <a:t>3.Về phẩm chất: </a:t>
            </a:r>
            <a:endParaRPr lang="en-US" dirty="0"/>
          </a:p>
          <a:p>
            <a:r>
              <a:rPr lang="vi-VN" dirty="0"/>
              <a:t>- Có ý thức tập luyện và hoạt động tập thể.</a:t>
            </a:r>
            <a:endParaRPr lang="en-US" dirty="0"/>
          </a:p>
          <a:p>
            <a:r>
              <a:rPr lang="vi-VN" dirty="0"/>
              <a:t>- Tích cực tham gia các trò chơi vận động, 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61950"/>
            <a:ext cx="4953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r>
              <a:rPr lang="vi-VN" sz="2400" dirty="0"/>
              <a:t>Nhận lớp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dirty="0"/>
              <a:t>Khởi động:</a:t>
            </a:r>
            <a:endParaRPr lang="en-US" sz="2400" dirty="0"/>
          </a:p>
          <a:p>
            <a:r>
              <a:rPr lang="vi-VN" sz="2400" dirty="0"/>
              <a:t>- Trò chơi “nhảy dây”</a:t>
            </a:r>
            <a:endParaRPr lang="en-US" sz="2400" dirty="0"/>
          </a:p>
          <a:p>
            <a:endParaRPr lang="en-US" sz="2400" dirty="0" smtClean="0"/>
          </a:p>
        </p:txBody>
      </p:sp>
      <p:pic>
        <p:nvPicPr>
          <p:cNvPr id="5" name="Picture 4" descr="nhảy dây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047750"/>
            <a:ext cx="2590800" cy="1752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r>
              <a:rPr lang="vi-VN" dirty="0"/>
              <a:t>-  Tư thế vận động chân</a:t>
            </a:r>
            <a:endParaRPr lang="en-US" dirty="0"/>
          </a:p>
          <a:p>
            <a:r>
              <a:rPr lang="vi-VN" dirty="0"/>
              <a:t>- Tư thế đứng kiễng gót hai tay chống hông.</a:t>
            </a:r>
            <a:endParaRPr lang="en-US" dirty="0"/>
          </a:p>
          <a:p>
            <a:r>
              <a:rPr lang="vi-VN" b="1" i="1" dirty="0"/>
              <a:t> </a:t>
            </a:r>
            <a:r>
              <a:rPr lang="en-US" b="1" i="1" dirty="0" smtClean="0"/>
              <a:t>-</a:t>
            </a:r>
            <a:r>
              <a:rPr lang="vi-VN" dirty="0" smtClean="0"/>
              <a:t>Thân </a:t>
            </a:r>
            <a:r>
              <a:rPr lang="vi-VN" dirty="0"/>
              <a:t>người thẳng, hai tay chống hông, kiễng gót chân, mắt nhìn trước</a:t>
            </a:r>
            <a:endParaRPr lang="en-US" dirty="0"/>
          </a:p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 descr="ttcb chân kiễng gót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850939"/>
            <a:ext cx="3048000" cy="24066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nhay</a:t>
            </a:r>
            <a:r>
              <a:rPr lang="en-US" dirty="0" smtClean="0"/>
              <a:t> ô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sức</a:t>
            </a:r>
            <a:endParaRPr lang="en-US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 descr="nhảy ô tiếp sức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419814"/>
            <a:ext cx="3276600" cy="19139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306</Words>
  <Application>Microsoft Office PowerPoint</Application>
  <PresentationFormat>On-screen Show (16:9)</PresentationFormat>
  <Paragraphs>46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11</cp:revision>
  <dcterms:created xsi:type="dcterms:W3CDTF">2021-09-27T05:41:57Z</dcterms:created>
  <dcterms:modified xsi:type="dcterms:W3CDTF">2021-10-22T02:30:01Z</dcterms:modified>
</cp:coreProperties>
</file>