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smtClean="0">
                <a:solidFill>
                  <a:schemeClr val="accent6">
                    <a:lumMod val="50000"/>
                  </a:schemeClr>
                </a:solidFill>
              </a:rPr>
              <a:t>18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4264" y="933861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14:Động </a:t>
            </a:r>
            <a:r>
              <a:rPr lang="en-US" sz="2000" dirty="0" err="1" smtClean="0"/>
              <a:t>tác</a:t>
            </a:r>
            <a:r>
              <a:rPr lang="en-US" sz="2000" dirty="0" smtClean="0"/>
              <a:t> </a:t>
            </a:r>
            <a:r>
              <a:rPr lang="en-US" sz="2000" dirty="0" err="1" smtClean="0"/>
              <a:t>điều</a:t>
            </a:r>
            <a:r>
              <a:rPr lang="en-US" sz="2000" dirty="0" smtClean="0"/>
              <a:t> </a:t>
            </a:r>
            <a:r>
              <a:rPr lang="en-US" sz="2000" dirty="0" err="1" smtClean="0"/>
              <a:t>hòa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 smtClean="0"/>
              <a:t>1</a:t>
            </a:r>
            <a:r>
              <a:rPr lang="vi-VN" dirty="0"/>
              <a:t>. Năng lực đặc thù:</a:t>
            </a:r>
            <a:endParaRPr lang="en-US" dirty="0"/>
          </a:p>
          <a:p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Bước đầu thực hiện cơ bản động tác Điều hòa .Nắm được cách chơi trò chơi “ Chạy nhanh theo số”</a:t>
            </a:r>
            <a:endParaRPr lang="en-US" dirty="0"/>
          </a:p>
          <a:p>
            <a:r>
              <a:rPr lang="vi-VN" dirty="0"/>
              <a:t>2. Năng lực chung:</a:t>
            </a:r>
            <a:endParaRPr lang="en-US" dirty="0"/>
          </a:p>
          <a:p>
            <a:r>
              <a:rPr lang="vi-VN" dirty="0"/>
              <a:t>- Tự chủ và tự học: Chủ động và khám phá , tích cực chủ động trong tập luyện</a:t>
            </a:r>
            <a:endParaRPr lang="en-US" dirty="0"/>
          </a:p>
          <a:p>
            <a:r>
              <a:rPr lang="vi-VN" dirty="0"/>
              <a:t>- Giao tiếp và hợp tác: Biết phân công, hợp tác trong nhóm để thực hiện các động tác và trò chơi.</a:t>
            </a:r>
            <a:endParaRPr lang="en-US" dirty="0"/>
          </a:p>
          <a:p>
            <a:r>
              <a:rPr lang="vi-VN" dirty="0"/>
              <a:t>3.Về phẩm chất: Bài học góp phần bồi dưỡng cho học sinh các phẩm chất cụ thể:</a:t>
            </a:r>
            <a:endParaRPr lang="en-US" dirty="0"/>
          </a:p>
          <a:p>
            <a:r>
              <a:rPr lang="vi-VN" dirty="0"/>
              <a:t>- Đoàn kết trong tập luyện và hoạt động tập thể.</a:t>
            </a:r>
            <a:endParaRPr lang="en-US" dirty="0"/>
          </a:p>
          <a:p>
            <a:r>
              <a:rPr lang="vi-VN" dirty="0"/>
              <a:t>- Nghiêm túc khi tham gia chơi trò chơi và tập luyện</a:t>
            </a:r>
            <a:r>
              <a:rPr lang="vi-VN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hoạt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động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yếu</a:t>
            </a:r>
            <a:endParaRPr lang="en-US" sz="3200" b="1" dirty="0" smtClean="0"/>
          </a:p>
          <a:p>
            <a:r>
              <a:rPr lang="vi-VN" sz="2400" dirty="0" smtClean="0"/>
              <a:t>Giáo </a:t>
            </a:r>
            <a:r>
              <a:rPr lang="vi-VN" sz="2400" dirty="0"/>
              <a:t>viên nhận lớp, phổ biến nội dung yêu cầu tiết học.</a:t>
            </a:r>
            <a:endParaRPr lang="en-US" sz="2400" dirty="0"/>
          </a:p>
          <a:p>
            <a:r>
              <a:rPr lang="vi-VN" sz="2400" dirty="0"/>
              <a:t>- Khởi động:</a:t>
            </a:r>
            <a:endParaRPr lang="en-US" sz="2400" dirty="0"/>
          </a:p>
          <a:p>
            <a:r>
              <a:rPr lang="vi-VN" sz="2400" dirty="0"/>
              <a:t>Chạy chậm theo hàng dọc quanh sân tập.</a:t>
            </a:r>
            <a:endParaRPr lang="en-US" sz="2400" dirty="0"/>
          </a:p>
          <a:p>
            <a:r>
              <a:rPr lang="vi-VN" sz="2400" dirty="0"/>
              <a:t>Đi thường theo vòng tròn và hít thở sâu. Xoạy các khớp: cổ tay, cổ chân, đầu gối, hông.</a:t>
            </a:r>
            <a:endParaRPr lang="en-US" sz="2400" dirty="0"/>
          </a:p>
          <a:p>
            <a:r>
              <a:rPr lang="vi-VN" sz="2400" dirty="0"/>
              <a:t>- Trò chơi Trò chơi “ </a:t>
            </a: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chỉ</a:t>
            </a:r>
            <a:r>
              <a:rPr lang="en-US" sz="2400" dirty="0"/>
              <a:t> </a:t>
            </a:r>
            <a:r>
              <a:rPr lang="en-US" sz="2400" dirty="0" err="1"/>
              <a:t>huy</a:t>
            </a:r>
            <a:r>
              <a:rPr lang="vi-VN" sz="2400" dirty="0"/>
              <a:t>”</a:t>
            </a:r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endParaRPr lang="en-US" dirty="0" smtClean="0"/>
          </a:p>
          <a:p>
            <a:r>
              <a:rPr lang="vi-VN" dirty="0" smtClean="0"/>
              <a:t>-  </a:t>
            </a:r>
            <a:r>
              <a:rPr lang="vi-VN" dirty="0"/>
              <a:t>Bài thể dục phát triển chung</a:t>
            </a:r>
            <a:endParaRPr lang="en-US" dirty="0"/>
          </a:p>
          <a:p>
            <a:r>
              <a:rPr lang="vi-VN" dirty="0"/>
              <a:t>* Học động tác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hòa</a:t>
            </a:r>
            <a:endParaRPr lang="en-US" dirty="0"/>
          </a:p>
          <a:p>
            <a:r>
              <a:rPr lang="fr-FR" dirty="0"/>
              <a:t>- Y/C </a:t>
            </a:r>
            <a:r>
              <a:rPr lang="fr-FR" dirty="0" err="1"/>
              <a:t>hs</a:t>
            </a:r>
            <a:r>
              <a:rPr lang="fr-FR" dirty="0"/>
              <a:t> </a:t>
            </a:r>
            <a:r>
              <a:rPr lang="fr-FR" dirty="0" err="1"/>
              <a:t>thuộc</a:t>
            </a:r>
            <a:r>
              <a:rPr lang="fr-FR" dirty="0"/>
              <a:t> </a:t>
            </a:r>
            <a:r>
              <a:rPr lang="fr-FR" dirty="0" err="1"/>
              <a:t>động</a:t>
            </a:r>
            <a:r>
              <a:rPr lang="fr-FR" dirty="0"/>
              <a:t> </a:t>
            </a:r>
            <a:r>
              <a:rPr lang="fr-FR" dirty="0" err="1"/>
              <a:t>tác</a:t>
            </a:r>
            <a:endParaRPr lang="en-US" dirty="0"/>
          </a:p>
          <a:p>
            <a:r>
              <a:rPr lang="fr-FR" dirty="0"/>
              <a:t>*</a:t>
            </a:r>
            <a:r>
              <a:rPr lang="fr-FR" dirty="0" err="1"/>
              <a:t>Ôn</a:t>
            </a:r>
            <a:r>
              <a:rPr lang="fr-FR" dirty="0"/>
              <a:t> 8 </a:t>
            </a:r>
            <a:r>
              <a:rPr lang="fr-FR" dirty="0" err="1"/>
              <a:t>động</a:t>
            </a:r>
            <a:r>
              <a:rPr lang="fr-FR" dirty="0"/>
              <a:t> </a:t>
            </a:r>
            <a:r>
              <a:rPr lang="fr-FR" dirty="0" err="1"/>
              <a:t>tác</a:t>
            </a:r>
            <a:r>
              <a:rPr lang="fr-FR" dirty="0"/>
              <a:t> </a:t>
            </a:r>
            <a:r>
              <a:rPr lang="fr-FR" dirty="0" err="1"/>
              <a:t>đã</a:t>
            </a:r>
            <a:r>
              <a:rPr lang="fr-FR" dirty="0"/>
              <a:t> </a:t>
            </a:r>
            <a:r>
              <a:rPr lang="fr-FR" dirty="0" err="1"/>
              <a:t>học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Ôn</a:t>
            </a:r>
            <a:r>
              <a:rPr lang="en-US" dirty="0" smtClean="0"/>
              <a:t> 8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</a:t>
            </a:r>
            <a:r>
              <a:rPr lang="vi-VN" dirty="0" smtClean="0"/>
              <a:t>t</a:t>
            </a:r>
            <a:r>
              <a:rPr lang="en-US" dirty="0" smtClean="0"/>
              <a:t>ổ</a:t>
            </a:r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413</Words>
  <Application>Microsoft Office PowerPoint</Application>
  <PresentationFormat>On-screen Show (16:9)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16</cp:revision>
  <dcterms:created xsi:type="dcterms:W3CDTF">2021-09-27T05:41:57Z</dcterms:created>
  <dcterms:modified xsi:type="dcterms:W3CDTF">2021-10-14T02:48:57Z</dcterms:modified>
</cp:coreProperties>
</file>