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4264" y="916124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khối3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13:Ôn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b="1" dirty="0"/>
              <a:t>1. Năng lực đặc thù</a:t>
            </a:r>
            <a:endParaRPr lang="en-US" sz="1400" dirty="0"/>
          </a:p>
          <a:p>
            <a:r>
              <a:rPr lang="vi-VN" sz="1400" dirty="0"/>
              <a:t>- Thực hiện tốt vệ sinh sân tập, thực hiện vệ sinh cá nhân, đảm bảo an toàn trong tập luyện</a:t>
            </a:r>
            <a:endParaRPr lang="en-US" sz="1400" dirty="0"/>
          </a:p>
          <a:p>
            <a:r>
              <a:rPr lang="vi-VN" sz="1400" dirty="0"/>
              <a:t>. - Ôn bài thể dục phát triển chung. HS thực hiện động tác tương đối chính xác.</a:t>
            </a:r>
            <a:endParaRPr lang="en-US" sz="1400" dirty="0"/>
          </a:p>
          <a:p>
            <a:r>
              <a:rPr lang="vi-VN" sz="1400" dirty="0"/>
              <a:t>- Chơi trò chơi “ Đua ngựa ”. Biết cách chơi và tham gia trò chơi tương đối chủ động.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b="1" dirty="0"/>
              <a:t> 2. Năng lực chung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yêu cầu của bài.</a:t>
            </a:r>
            <a:endParaRPr lang="en-US" sz="1400" dirty="0"/>
          </a:p>
          <a:p>
            <a:r>
              <a:rPr lang="vi-VN" sz="1400" dirty="0"/>
              <a:t>- Biết phân công, hợp tác nhóm để thực hiện các yêu cầu cần đạt.</a:t>
            </a:r>
            <a:endParaRPr lang="en-US" sz="1400" dirty="0"/>
          </a:p>
          <a:p>
            <a:r>
              <a:rPr lang="vi-VN" sz="1400" b="1" dirty="0"/>
              <a:t>3. Về phẩm chất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/>
              <a:t>Nhận lớp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Khởi động</a:t>
            </a:r>
            <a:endParaRPr lang="en-US" sz="2400" dirty="0"/>
          </a:p>
          <a:p>
            <a:r>
              <a:rPr lang="vi-VN" sz="2400" dirty="0"/>
              <a:t>- Xoay các khớp cổ tay, cổ chân, vai, hông, gối,...   </a:t>
            </a:r>
            <a:endParaRPr lang="en-US" sz="2400" dirty="0"/>
          </a:p>
          <a:p>
            <a:r>
              <a:rPr lang="vi-VN" sz="2400" dirty="0"/>
              <a:t>- Trò chơi </a:t>
            </a:r>
            <a:r>
              <a:rPr lang="vi-VN" sz="2400" dirty="0" smtClean="0"/>
              <a:t>“</a:t>
            </a:r>
            <a:r>
              <a:rPr lang="en-US" sz="2400" dirty="0" err="1" smtClean="0"/>
              <a:t>thi</a:t>
            </a:r>
            <a:r>
              <a:rPr lang="en-US" sz="2400" dirty="0" smtClean="0"/>
              <a:t> </a:t>
            </a:r>
            <a:r>
              <a:rPr lang="en-US" sz="2400" dirty="0" err="1" smtClean="0"/>
              <a:t>xếp</a:t>
            </a:r>
            <a:r>
              <a:rPr lang="en-US" sz="2400" dirty="0" smtClean="0"/>
              <a:t> </a:t>
            </a:r>
            <a:r>
              <a:rPr lang="en-US" sz="2400" dirty="0" err="1" smtClean="0"/>
              <a:t>hàng</a:t>
            </a:r>
            <a:r>
              <a:rPr lang="en-US" sz="2400" dirty="0" smtClean="0"/>
              <a:t> </a:t>
            </a:r>
            <a:r>
              <a:rPr lang="en-US" sz="2400" dirty="0" err="1" smtClean="0"/>
              <a:t>nhanh</a:t>
            </a:r>
            <a:r>
              <a:rPr lang="vi-VN" sz="2400" dirty="0" smtClean="0"/>
              <a:t>”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Ôn</a:t>
            </a:r>
            <a:r>
              <a:rPr lang="en-US" dirty="0" smtClean="0"/>
              <a:t> 8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Đua</a:t>
            </a:r>
            <a:r>
              <a:rPr lang="en-US" dirty="0" smtClean="0"/>
              <a:t> </a:t>
            </a:r>
            <a:r>
              <a:rPr lang="en-US" dirty="0" err="1" smtClean="0"/>
              <a:t>ngựa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017032"/>
            <a:ext cx="3733800" cy="2392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358</Words>
  <Application>Microsoft Office PowerPoint</Application>
  <PresentationFormat>On-screen Show (16:9)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13</cp:revision>
  <dcterms:created xsi:type="dcterms:W3CDTF">2021-09-27T05:41:57Z</dcterms:created>
  <dcterms:modified xsi:type="dcterms:W3CDTF">2021-10-14T02:35:05Z</dcterms:modified>
</cp:coreProperties>
</file>