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8" d="100"/>
          <a:sy n="48" d="100"/>
        </p:scale>
        <p:origin x="-1110" y="-1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0765D6-B69C-4EDF-82A0-C468D87B983E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9B587D-1CB0-4050-82EB-76E82A380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902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250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518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812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774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439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661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526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998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10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803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502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2B9A0-C421-4765-ACAB-02E1B92AB7E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794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0955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Trường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Tiểu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học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Lê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Quý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Đôn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81400" y="1047750"/>
            <a:ext cx="6168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Kính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chào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các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quý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thầy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cô</a:t>
            </a:r>
            <a:endParaRPr lang="en-US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05400" y="264795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Giáo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viên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Nguyễn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Đặng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Thành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Công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385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0955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Ngày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14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thang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10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năm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2021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94264" y="933861"/>
            <a:ext cx="6168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Thể</a:t>
            </a:r>
            <a:r>
              <a:rPr lang="en-US" sz="2000" dirty="0" smtClean="0"/>
              <a:t> </a:t>
            </a:r>
            <a:r>
              <a:rPr lang="en-US" sz="2000" dirty="0" err="1" smtClean="0"/>
              <a:t>dục</a:t>
            </a:r>
            <a:r>
              <a:rPr lang="en-US" sz="2000" dirty="0" smtClean="0"/>
              <a:t>: </a:t>
            </a:r>
            <a:r>
              <a:rPr lang="en-US" sz="2000" dirty="0" smtClean="0"/>
              <a:t>khối3</a:t>
            </a:r>
          </a:p>
          <a:p>
            <a:r>
              <a:rPr lang="en-US" sz="2000" dirty="0" err="1" smtClean="0"/>
              <a:t>Bài</a:t>
            </a:r>
            <a:r>
              <a:rPr lang="en-US" sz="2000" dirty="0" smtClean="0"/>
              <a:t> </a:t>
            </a:r>
            <a:r>
              <a:rPr lang="en-US" sz="2000" dirty="0" smtClean="0"/>
              <a:t>14:Hoàn </a:t>
            </a:r>
            <a:r>
              <a:rPr lang="en-US" sz="2000" dirty="0" err="1" smtClean="0"/>
              <a:t>thiện</a:t>
            </a:r>
            <a:r>
              <a:rPr lang="en-US" sz="2000" dirty="0" smtClean="0"/>
              <a:t> </a:t>
            </a:r>
            <a:r>
              <a:rPr lang="en-US" sz="2000" dirty="0" err="1" smtClean="0"/>
              <a:t>bài</a:t>
            </a:r>
            <a:r>
              <a:rPr lang="en-US" sz="2000" dirty="0" smtClean="0"/>
              <a:t> </a:t>
            </a:r>
            <a:r>
              <a:rPr lang="en-US" sz="2000" dirty="0" err="1" smtClean="0"/>
              <a:t>thể</a:t>
            </a:r>
            <a:r>
              <a:rPr lang="en-US" sz="2000" dirty="0" smtClean="0"/>
              <a:t> </a:t>
            </a:r>
            <a:r>
              <a:rPr lang="en-US" sz="2000" dirty="0" err="1" smtClean="0"/>
              <a:t>dục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5105400" y="264795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Giáo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viên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Nguyễn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Đặng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Thành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Công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372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57150"/>
            <a:ext cx="50292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Yêu</a:t>
            </a:r>
            <a:r>
              <a:rPr lang="en-US" b="1" dirty="0" smtClean="0"/>
              <a:t> </a:t>
            </a:r>
            <a:r>
              <a:rPr lang="en-US" b="1" dirty="0" err="1" smtClean="0"/>
              <a:t>cầu</a:t>
            </a:r>
            <a:r>
              <a:rPr lang="en-US" b="1" dirty="0" smtClean="0"/>
              <a:t> </a:t>
            </a:r>
            <a:r>
              <a:rPr lang="en-US" b="1" dirty="0" err="1" smtClean="0"/>
              <a:t>cần</a:t>
            </a:r>
            <a:r>
              <a:rPr lang="en-US" b="1" dirty="0" smtClean="0"/>
              <a:t> </a:t>
            </a:r>
            <a:r>
              <a:rPr lang="en-US" b="1" dirty="0" err="1" smtClean="0"/>
              <a:t>đạt</a:t>
            </a:r>
            <a:endParaRPr lang="en-US" b="1" dirty="0" smtClean="0"/>
          </a:p>
          <a:p>
            <a:r>
              <a:rPr lang="vi-VN" sz="1400" b="1" dirty="0"/>
              <a:t>1. Năng lực đặc thù</a:t>
            </a:r>
            <a:endParaRPr lang="en-US" sz="1400" dirty="0"/>
          </a:p>
          <a:p>
            <a:r>
              <a:rPr lang="vi-VN" sz="1400" dirty="0"/>
              <a:t>- Thực hiện tốt vệ sinh sân tập, thực hiện vệ sinh cá nhân, đảm bảo an toàn trong tập luyện</a:t>
            </a:r>
            <a:endParaRPr lang="en-US" sz="1400" dirty="0"/>
          </a:p>
          <a:p>
            <a:r>
              <a:rPr lang="vi-VN" sz="1400" dirty="0"/>
              <a:t>. - Ôn bài thể dục phát triển chung. HS thực hiện động tác tương đối chính xác.</a:t>
            </a:r>
            <a:endParaRPr lang="en-US" sz="1400" dirty="0"/>
          </a:p>
          <a:p>
            <a:r>
              <a:rPr lang="vi-VN" sz="1400" dirty="0"/>
              <a:t>- Chơi trò chơi “ Đua ngựa ”. Biết cách chơi và tham gia trò chơi tương đối chủ động.</a:t>
            </a:r>
            <a:endParaRPr lang="en-US" sz="1400" dirty="0"/>
          </a:p>
          <a:p>
            <a:r>
              <a:rPr lang="vi-VN" sz="1400" dirty="0"/>
              <a:t>- Tham gia tích cực các trò chơi vận động, tích cực trong tập luyện và hoạt động tập thể.</a:t>
            </a:r>
            <a:endParaRPr lang="en-US" sz="1400" dirty="0"/>
          </a:p>
          <a:p>
            <a:r>
              <a:rPr lang="vi-VN" sz="1400" b="1" dirty="0"/>
              <a:t> 2. Năng lực chung</a:t>
            </a:r>
            <a:endParaRPr lang="en-US" sz="1400" dirty="0"/>
          </a:p>
          <a:p>
            <a:r>
              <a:rPr lang="vi-VN" sz="1400" dirty="0"/>
              <a:t>- Nắm được nội dung bài học, hiểu và thực hiện được yêu cầu của bài.</a:t>
            </a:r>
            <a:endParaRPr lang="en-US" sz="1400" dirty="0"/>
          </a:p>
          <a:p>
            <a:r>
              <a:rPr lang="vi-VN" sz="1400" dirty="0"/>
              <a:t>- Biết phân công, hợp tác nhóm để thực hiện các yêu cầu cần đạt.</a:t>
            </a:r>
            <a:endParaRPr lang="en-US" sz="1400" dirty="0"/>
          </a:p>
          <a:p>
            <a:r>
              <a:rPr lang="vi-VN" sz="1400" b="1" dirty="0"/>
              <a:t>3. Về phẩm chất</a:t>
            </a:r>
            <a:endParaRPr lang="en-US" sz="1400" dirty="0"/>
          </a:p>
          <a:p>
            <a:r>
              <a:rPr lang="vi-VN" sz="1400" dirty="0"/>
              <a:t>- Chủ động hoàn thành lượng vận động của bài yêu cầu.</a:t>
            </a:r>
            <a:endParaRPr lang="en-US" sz="1400" dirty="0"/>
          </a:p>
          <a:p>
            <a:r>
              <a:rPr lang="vi-VN" sz="1400" dirty="0"/>
              <a:t>- Đoàn kết, tích cực trong tập luyện và hoạt động tập thể.</a:t>
            </a:r>
            <a:endParaRPr lang="en-US" sz="1400" dirty="0"/>
          </a:p>
          <a:p>
            <a:r>
              <a:rPr lang="vi-VN" sz="1400" dirty="0"/>
              <a:t>- Tích cực tham gia các trò chơi vận động và các bài tập phát triển thể lực.</a:t>
            </a:r>
            <a:endParaRPr lang="en-US" sz="1400" dirty="0"/>
          </a:p>
          <a:p>
            <a:r>
              <a:rPr lang="en-US" sz="1400" dirty="0"/>
              <a:t> 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8052626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66800" y="551811"/>
            <a:ext cx="4114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r>
              <a:rPr lang="en-US" sz="2800" dirty="0" smtClean="0"/>
              <a:t>. </a:t>
            </a:r>
            <a:r>
              <a:rPr lang="en-US" sz="2800" dirty="0" err="1" smtClean="0"/>
              <a:t>Đồ</a:t>
            </a:r>
            <a:r>
              <a:rPr lang="en-US" sz="2800" dirty="0" smtClean="0"/>
              <a:t> </a:t>
            </a:r>
            <a:r>
              <a:rPr lang="en-US" sz="2800" dirty="0" err="1" smtClean="0"/>
              <a:t>dùng</a:t>
            </a:r>
            <a:r>
              <a:rPr lang="en-US" sz="2800" dirty="0" smtClean="0"/>
              <a:t> </a:t>
            </a:r>
            <a:r>
              <a:rPr lang="en-US" sz="2800" dirty="0" err="1" smtClean="0"/>
              <a:t>dạy</a:t>
            </a:r>
            <a:r>
              <a:rPr lang="en-US" sz="2800" dirty="0" smtClean="0"/>
              <a:t> </a:t>
            </a:r>
            <a:r>
              <a:rPr lang="en-US" sz="2800" dirty="0" err="1" smtClean="0"/>
              <a:t>học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n-US" sz="1600" dirty="0"/>
              <a:t>+ </a:t>
            </a:r>
            <a:r>
              <a:rPr lang="en-US" sz="1600" dirty="0" err="1"/>
              <a:t>Giáo</a:t>
            </a:r>
            <a:r>
              <a:rPr lang="en-US" sz="1600" dirty="0"/>
              <a:t> </a:t>
            </a:r>
            <a:r>
              <a:rPr lang="en-US" sz="1600" dirty="0" err="1"/>
              <a:t>viên</a:t>
            </a:r>
            <a:r>
              <a:rPr lang="en-US" sz="1600" dirty="0"/>
              <a:t> </a:t>
            </a:r>
            <a:r>
              <a:rPr lang="en-US" sz="1600" dirty="0" err="1"/>
              <a:t>chuẩn</a:t>
            </a:r>
            <a:r>
              <a:rPr lang="en-US" sz="1600" dirty="0"/>
              <a:t> </a:t>
            </a:r>
            <a:r>
              <a:rPr lang="en-US" sz="1600" dirty="0" err="1"/>
              <a:t>bị</a:t>
            </a:r>
            <a:r>
              <a:rPr lang="en-US" sz="1600" dirty="0"/>
              <a:t>: </a:t>
            </a:r>
            <a:r>
              <a:rPr lang="en-US" sz="1600" dirty="0" err="1"/>
              <a:t>Tranh</a:t>
            </a:r>
            <a:r>
              <a:rPr lang="en-US" sz="1600" dirty="0"/>
              <a:t> </a:t>
            </a:r>
            <a:r>
              <a:rPr lang="en-US" sz="1600" dirty="0" err="1"/>
              <a:t>ảnh</a:t>
            </a:r>
            <a:r>
              <a:rPr lang="en-US" sz="1600" dirty="0"/>
              <a:t>, </a:t>
            </a:r>
            <a:r>
              <a:rPr lang="en-US" sz="1600" dirty="0" err="1"/>
              <a:t>trang</a:t>
            </a:r>
            <a:r>
              <a:rPr lang="en-US" sz="1600" dirty="0"/>
              <a:t> </a:t>
            </a:r>
            <a:r>
              <a:rPr lang="en-US" sz="1600" dirty="0" err="1"/>
              <a:t>phụ</a:t>
            </a:r>
            <a:r>
              <a:rPr lang="en-US" sz="1600" dirty="0"/>
              <a:t> </a:t>
            </a:r>
            <a:r>
              <a:rPr lang="en-US" sz="1600" dirty="0" err="1"/>
              <a:t>thể</a:t>
            </a:r>
            <a:r>
              <a:rPr lang="en-US" sz="1600" dirty="0"/>
              <a:t> </a:t>
            </a:r>
            <a:r>
              <a:rPr lang="en-US" sz="1600" dirty="0" err="1"/>
              <a:t>thao</a:t>
            </a:r>
            <a:r>
              <a:rPr lang="en-US" sz="1600" dirty="0"/>
              <a:t>, </a:t>
            </a:r>
            <a:r>
              <a:rPr lang="en-US" sz="1600" dirty="0" err="1"/>
              <a:t>còi</a:t>
            </a:r>
            <a:r>
              <a:rPr lang="en-US" sz="1600" dirty="0"/>
              <a:t> </a:t>
            </a:r>
            <a:r>
              <a:rPr lang="en-US" sz="1600" dirty="0" err="1"/>
              <a:t>phục</a:t>
            </a:r>
            <a:r>
              <a:rPr lang="en-US" sz="1600" dirty="0"/>
              <a:t> </a:t>
            </a:r>
            <a:r>
              <a:rPr lang="en-US" sz="1600" dirty="0" err="1"/>
              <a:t>vụ</a:t>
            </a:r>
            <a:r>
              <a:rPr lang="en-US" sz="1600" dirty="0"/>
              <a:t> </a:t>
            </a:r>
            <a:r>
              <a:rPr lang="en-US" sz="1600" dirty="0" err="1"/>
              <a:t>trò</a:t>
            </a:r>
            <a:r>
              <a:rPr lang="en-US" sz="1600" dirty="0"/>
              <a:t> </a:t>
            </a:r>
            <a:r>
              <a:rPr lang="en-US" sz="1600" dirty="0" err="1"/>
              <a:t>chơi</a:t>
            </a:r>
            <a:r>
              <a:rPr lang="en-US" sz="1600" dirty="0"/>
              <a:t>, </a:t>
            </a:r>
          </a:p>
          <a:p>
            <a:r>
              <a:rPr lang="en-US" sz="1600" dirty="0"/>
              <a:t>+ </a:t>
            </a:r>
            <a:r>
              <a:rPr lang="en-US" sz="1600" dirty="0" err="1"/>
              <a:t>Học</a:t>
            </a:r>
            <a:r>
              <a:rPr lang="en-US" sz="1600" dirty="0"/>
              <a:t> </a:t>
            </a:r>
            <a:r>
              <a:rPr lang="en-US" sz="1600" dirty="0" err="1"/>
              <a:t>sinh</a:t>
            </a:r>
            <a:r>
              <a:rPr lang="en-US" sz="1600" dirty="0"/>
              <a:t> </a:t>
            </a:r>
            <a:r>
              <a:rPr lang="en-US" sz="1600" dirty="0" err="1"/>
              <a:t>chuẩn</a:t>
            </a:r>
            <a:r>
              <a:rPr lang="en-US" sz="1600" dirty="0"/>
              <a:t> </a:t>
            </a:r>
            <a:r>
              <a:rPr lang="en-US" sz="1600" dirty="0" err="1"/>
              <a:t>bị</a:t>
            </a:r>
            <a:r>
              <a:rPr lang="en-US" sz="1600" dirty="0"/>
              <a:t>: </a:t>
            </a:r>
            <a:r>
              <a:rPr lang="en-US" sz="1600" dirty="0" err="1"/>
              <a:t>Giày</a:t>
            </a:r>
            <a:r>
              <a:rPr lang="en-US" sz="1600" dirty="0"/>
              <a:t> </a:t>
            </a:r>
            <a:r>
              <a:rPr lang="en-US" sz="1600" dirty="0" err="1"/>
              <a:t>thể</a:t>
            </a:r>
            <a:r>
              <a:rPr lang="en-US" sz="1600" dirty="0"/>
              <a:t> </a:t>
            </a:r>
            <a:r>
              <a:rPr lang="en-US" sz="1600" dirty="0" err="1"/>
              <a:t>thao</a:t>
            </a:r>
            <a:endParaRPr lang="en-US" sz="16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1543056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361950"/>
            <a:ext cx="4953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3. </a:t>
            </a:r>
            <a:r>
              <a:rPr lang="en-US" sz="2400" dirty="0" err="1" smtClean="0"/>
              <a:t>Các</a:t>
            </a:r>
            <a:r>
              <a:rPr lang="en-US" sz="2400" dirty="0" smtClean="0"/>
              <a:t> </a:t>
            </a:r>
            <a:r>
              <a:rPr lang="en-US" sz="2400" dirty="0" err="1" smtClean="0"/>
              <a:t>hoạt</a:t>
            </a:r>
            <a:r>
              <a:rPr lang="en-US" sz="2400" dirty="0" smtClean="0"/>
              <a:t> </a:t>
            </a:r>
            <a:r>
              <a:rPr lang="en-US" sz="2400" dirty="0" err="1" smtClean="0"/>
              <a:t>động</a:t>
            </a:r>
            <a:r>
              <a:rPr lang="en-US" sz="2400" dirty="0" smtClean="0"/>
              <a:t> </a:t>
            </a:r>
            <a:r>
              <a:rPr lang="en-US" sz="2400" dirty="0" err="1" smtClean="0"/>
              <a:t>chủ</a:t>
            </a:r>
            <a:r>
              <a:rPr lang="en-US" sz="2400" dirty="0" smtClean="0"/>
              <a:t> </a:t>
            </a:r>
            <a:r>
              <a:rPr lang="en-US" sz="2400" dirty="0" err="1" smtClean="0"/>
              <a:t>yếu</a:t>
            </a:r>
            <a:endParaRPr lang="en-US" sz="2400" dirty="0" smtClean="0"/>
          </a:p>
          <a:p>
            <a:r>
              <a:rPr lang="vi-VN" sz="2400" dirty="0"/>
              <a:t>Nhận lớp</a:t>
            </a:r>
            <a:endParaRPr lang="en-US" sz="2400" dirty="0"/>
          </a:p>
          <a:p>
            <a:r>
              <a:rPr lang="en-US" sz="2400" dirty="0"/>
              <a:t> </a:t>
            </a:r>
          </a:p>
          <a:p>
            <a:r>
              <a:rPr lang="vi-VN" sz="2400" dirty="0"/>
              <a:t> </a:t>
            </a:r>
            <a:endParaRPr lang="en-US" sz="2400" dirty="0"/>
          </a:p>
          <a:p>
            <a:r>
              <a:rPr lang="vi-VN" sz="2400" dirty="0"/>
              <a:t>Khởi động</a:t>
            </a:r>
            <a:endParaRPr lang="en-US" sz="2400" dirty="0"/>
          </a:p>
          <a:p>
            <a:r>
              <a:rPr lang="vi-VN" sz="2400" dirty="0"/>
              <a:t>- Xoay các khớp cổ tay, cổ chân, vai, hông, gối,...   </a:t>
            </a:r>
            <a:endParaRPr lang="en-US" sz="2400" dirty="0"/>
          </a:p>
          <a:p>
            <a:r>
              <a:rPr lang="vi-VN" sz="2400" dirty="0"/>
              <a:t>- Trò chơi </a:t>
            </a:r>
            <a:r>
              <a:rPr lang="vi-VN" sz="2400" dirty="0" smtClean="0"/>
              <a:t>“</a:t>
            </a:r>
            <a:r>
              <a:rPr lang="en-US" sz="2400" dirty="0" err="1" smtClean="0"/>
              <a:t>kéo</a:t>
            </a:r>
            <a:r>
              <a:rPr lang="en-US" sz="2400" dirty="0" smtClean="0"/>
              <a:t> </a:t>
            </a:r>
            <a:r>
              <a:rPr lang="en-US" sz="2400" dirty="0" err="1" smtClean="0"/>
              <a:t>cưa</a:t>
            </a:r>
            <a:r>
              <a:rPr lang="en-US" sz="2400" dirty="0" smtClean="0"/>
              <a:t> </a:t>
            </a:r>
            <a:r>
              <a:rPr lang="en-US" sz="2400" dirty="0" err="1" smtClean="0"/>
              <a:t>lừa</a:t>
            </a:r>
            <a:r>
              <a:rPr lang="en-US" sz="2400" dirty="0" smtClean="0"/>
              <a:t> </a:t>
            </a:r>
            <a:r>
              <a:rPr lang="en-US" sz="2400" dirty="0" err="1" smtClean="0"/>
              <a:t>xẻ</a:t>
            </a:r>
            <a:r>
              <a:rPr lang="vi-VN" sz="2400" dirty="0" smtClean="0"/>
              <a:t>”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02261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285749"/>
            <a:ext cx="419100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2. </a:t>
            </a:r>
            <a:r>
              <a:rPr lang="en-US" sz="2800" dirty="0" err="1" smtClean="0"/>
              <a:t>Hoạt</a:t>
            </a:r>
            <a:r>
              <a:rPr lang="en-US" sz="2800" dirty="0" smtClean="0"/>
              <a:t> </a:t>
            </a:r>
            <a:r>
              <a:rPr lang="en-US" sz="2800" dirty="0" err="1" smtClean="0"/>
              <a:t>động</a:t>
            </a:r>
            <a:r>
              <a:rPr lang="en-US" sz="2800" dirty="0" smtClean="0"/>
              <a:t> </a:t>
            </a:r>
            <a:r>
              <a:rPr lang="en-US" sz="2800" dirty="0" err="1" smtClean="0"/>
              <a:t>kiến</a:t>
            </a:r>
            <a:r>
              <a:rPr lang="en-US" sz="2800" dirty="0" smtClean="0"/>
              <a:t> </a:t>
            </a:r>
            <a:r>
              <a:rPr lang="en-US" sz="2800" dirty="0" err="1" smtClean="0"/>
              <a:t>thức</a:t>
            </a:r>
            <a:r>
              <a:rPr lang="en-US" sz="2800" dirty="0" smtClean="0"/>
              <a:t> </a:t>
            </a:r>
            <a:r>
              <a:rPr lang="en-US" sz="2800" dirty="0" err="1" smtClean="0"/>
              <a:t>mới</a:t>
            </a:r>
            <a:endParaRPr lang="en-US" sz="2800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807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41686" y="361950"/>
            <a:ext cx="381000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2400" b="1" dirty="0" smtClean="0"/>
              <a:t>3 </a:t>
            </a:r>
            <a:r>
              <a:rPr lang="en-US" sz="2400" b="1" dirty="0" err="1"/>
              <a:t>Luyện</a:t>
            </a:r>
            <a:r>
              <a:rPr lang="en-US" sz="2400" b="1" dirty="0"/>
              <a:t> </a:t>
            </a:r>
            <a:r>
              <a:rPr lang="en-US" sz="2400" b="1" dirty="0" err="1"/>
              <a:t>tập</a:t>
            </a:r>
            <a:r>
              <a:rPr lang="en-US" sz="2400" b="1" dirty="0"/>
              <a:t> </a:t>
            </a:r>
            <a:r>
              <a:rPr lang="en-US" sz="2400" b="1" dirty="0" err="1"/>
              <a:t>thực</a:t>
            </a:r>
            <a:r>
              <a:rPr lang="en-US" sz="2400" b="1" dirty="0"/>
              <a:t> </a:t>
            </a:r>
            <a:r>
              <a:rPr lang="en-US" sz="2400" b="1" dirty="0" err="1" smtClean="0"/>
              <a:t>hành</a:t>
            </a:r>
            <a:endParaRPr lang="en-US" sz="2400" b="1" dirty="0" smtClean="0"/>
          </a:p>
          <a:p>
            <a:r>
              <a:rPr lang="en-US" dirty="0" smtClean="0"/>
              <a:t>- </a:t>
            </a:r>
            <a:r>
              <a:rPr lang="en-US" dirty="0" err="1" smtClean="0"/>
              <a:t>Ôn</a:t>
            </a:r>
            <a:r>
              <a:rPr lang="en-US" dirty="0" smtClean="0"/>
              <a:t> 8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bài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dục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vi-VN" dirty="0" smtClean="0"/>
              <a:t>- </a:t>
            </a:r>
            <a:r>
              <a:rPr lang="vi-VN" dirty="0"/>
              <a:t>Tập đồng loạt</a:t>
            </a:r>
            <a:endParaRPr lang="en-US" dirty="0"/>
          </a:p>
          <a:p>
            <a:r>
              <a:rPr lang="vi-VN" dirty="0"/>
              <a:t>- Tập theo tổ nhóm</a:t>
            </a:r>
            <a:endParaRPr lang="en-US" dirty="0"/>
          </a:p>
          <a:p>
            <a:r>
              <a:rPr lang="vi-VN" dirty="0"/>
              <a:t>- Tập theo cặp đôi</a:t>
            </a:r>
            <a:endParaRPr lang="en-US" dirty="0"/>
          </a:p>
          <a:p>
            <a:r>
              <a:rPr lang="vi-VN" dirty="0"/>
              <a:t>Thi đua giữa các </a:t>
            </a:r>
            <a:r>
              <a:rPr lang="vi-VN" dirty="0" smtClean="0"/>
              <a:t>tổ</a:t>
            </a:r>
            <a:endParaRPr lang="en-US" dirty="0" smtClean="0"/>
          </a:p>
          <a:p>
            <a:endParaRPr lang="en-US" dirty="0"/>
          </a:p>
          <a:p>
            <a:pPr fontAlgn="base"/>
            <a:r>
              <a:rPr lang="en-US" dirty="0" smtClean="0"/>
              <a:t> -</a:t>
            </a:r>
            <a:r>
              <a:rPr lang="en-US" dirty="0" err="1" smtClean="0"/>
              <a:t>Biểu</a:t>
            </a:r>
            <a:r>
              <a:rPr lang="en-US" dirty="0" smtClean="0"/>
              <a:t> </a:t>
            </a:r>
            <a:r>
              <a:rPr lang="en-US" dirty="0" err="1" smtClean="0"/>
              <a:t>diễ</a:t>
            </a:r>
            <a:r>
              <a:rPr lang="en-US" dirty="0" smtClean="0"/>
              <a:t> </a:t>
            </a:r>
            <a:r>
              <a:rPr lang="en-US" dirty="0" err="1" smtClean="0"/>
              <a:t>giữa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tổ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374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55575" y="1122218"/>
            <a:ext cx="419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4.Chơi </a:t>
            </a:r>
            <a:r>
              <a:rPr lang="en-US" sz="2400" dirty="0" err="1" smtClean="0"/>
              <a:t>trò</a:t>
            </a:r>
            <a:r>
              <a:rPr lang="en-US" sz="2400" dirty="0" smtClean="0"/>
              <a:t> </a:t>
            </a:r>
            <a:r>
              <a:rPr lang="en-US" sz="2400" dirty="0" err="1" smtClean="0"/>
              <a:t>chơi</a:t>
            </a:r>
            <a:r>
              <a:rPr lang="en-US" sz="2400" dirty="0" smtClean="0"/>
              <a:t>:</a:t>
            </a:r>
          </a:p>
          <a:p>
            <a:r>
              <a:rPr lang="en-US" sz="2400" dirty="0" smtClean="0"/>
              <a:t> </a:t>
            </a:r>
            <a:r>
              <a:rPr lang="en-US" dirty="0" smtClean="0"/>
              <a:t>- </a:t>
            </a:r>
            <a:r>
              <a:rPr lang="en-US" dirty="0" err="1" smtClean="0"/>
              <a:t>Đua</a:t>
            </a:r>
            <a:r>
              <a:rPr lang="en-US" dirty="0" smtClean="0"/>
              <a:t> </a:t>
            </a:r>
            <a:r>
              <a:rPr lang="en-US" dirty="0" err="1" smtClean="0"/>
              <a:t>ngựa</a:t>
            </a:r>
            <a:endParaRPr lang="en-US" dirty="0" smtClean="0"/>
          </a:p>
        </p:txBody>
      </p:sp>
      <p:sp>
        <p:nvSpPr>
          <p:cNvPr id="3" name="AutoShape 2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" name="Picture 7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1017032"/>
            <a:ext cx="3733800" cy="239291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82729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AutoShape 2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04800" y="895350"/>
            <a:ext cx="4191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b="1" dirty="0"/>
              <a:t>5. </a:t>
            </a:r>
            <a:r>
              <a:rPr lang="en-US" b="1" dirty="0" err="1"/>
              <a:t>Hoạt</a:t>
            </a:r>
            <a:r>
              <a:rPr lang="en-US" b="1" dirty="0"/>
              <a:t> </a:t>
            </a:r>
            <a:r>
              <a:rPr lang="en-US" b="1" dirty="0" err="1"/>
              <a:t>động</a:t>
            </a:r>
            <a:r>
              <a:rPr lang="en-US" b="1" dirty="0"/>
              <a:t> </a:t>
            </a:r>
            <a:r>
              <a:rPr lang="en-US" b="1" dirty="0" err="1"/>
              <a:t>tiếp</a:t>
            </a:r>
            <a:r>
              <a:rPr lang="en-US" b="1" dirty="0"/>
              <a:t> </a:t>
            </a:r>
            <a:r>
              <a:rPr lang="en-US" b="1" dirty="0" err="1"/>
              <a:t>nối</a:t>
            </a:r>
            <a:r>
              <a:rPr lang="en-US" b="1" dirty="0"/>
              <a:t>.</a:t>
            </a:r>
            <a:endParaRPr lang="en-US" dirty="0"/>
          </a:p>
          <a:p>
            <a:r>
              <a:rPr lang="vi-VN" dirty="0"/>
              <a:t>*  Thả lỏng cơ toàn thân. </a:t>
            </a:r>
            <a:endParaRPr lang="en-US" dirty="0"/>
          </a:p>
          <a:p>
            <a:r>
              <a:rPr lang="vi-VN" dirty="0"/>
              <a:t>* Nhận xét, đánh giá chung của buổi học. </a:t>
            </a:r>
            <a:endParaRPr lang="en-US" dirty="0"/>
          </a:p>
          <a:p>
            <a:r>
              <a:rPr lang="vi-VN" dirty="0"/>
              <a:t> Hướng dẫn HS Tự ôn ở nhà</a:t>
            </a:r>
            <a:endParaRPr lang="en-US" dirty="0"/>
          </a:p>
          <a:p>
            <a:r>
              <a:rPr lang="vi-VN" dirty="0"/>
              <a:t>* Xuống lớp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870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366</Words>
  <Application>Microsoft Office PowerPoint</Application>
  <PresentationFormat>On-screen Show (16:9)</PresentationFormat>
  <Paragraphs>56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sony</dc:creator>
  <cp:lastModifiedBy>sony</cp:lastModifiedBy>
  <cp:revision>14</cp:revision>
  <dcterms:created xsi:type="dcterms:W3CDTF">2021-09-27T05:41:57Z</dcterms:created>
  <dcterms:modified xsi:type="dcterms:W3CDTF">2021-10-14T02:37:50Z</dcterms:modified>
</cp:coreProperties>
</file>