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820882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: </a:t>
            </a:r>
            <a:r>
              <a:rPr lang="en-US" sz="2000" dirty="0" err="1" smtClean="0"/>
              <a:t>Ôn</a:t>
            </a:r>
            <a:r>
              <a:rPr lang="en-US" sz="2000" dirty="0" smtClean="0"/>
              <a:t> 5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tác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 </a:t>
            </a:r>
            <a:r>
              <a:rPr lang="en-US" sz="2000" dirty="0" smtClean="0"/>
              <a:t>PTC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3350"/>
            <a:ext cx="8610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Yêu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cầu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cần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đạt</a:t>
            </a:r>
            <a:endParaRPr lang="en-US" sz="1600" b="1" dirty="0" smtClean="0"/>
          </a:p>
          <a:p>
            <a:r>
              <a:rPr lang="vi-VN" sz="1600" dirty="0"/>
              <a:t>1. Năng lực đặc thù:</a:t>
            </a:r>
            <a:endParaRPr lang="en-US" sz="1600" dirty="0"/>
          </a:p>
          <a:p>
            <a:r>
              <a:rPr lang="vi-VN" sz="1600" dirty="0"/>
              <a:t>- NL chăm sóc SK:  Biết thực hiện vệ sinh sân tập, thực hiện vệ sinh cá nhân để đảm bảo an toàn trong tập luyện.</a:t>
            </a:r>
            <a:endParaRPr lang="en-US" sz="1600" dirty="0"/>
          </a:p>
          <a:p>
            <a:r>
              <a:rPr lang="vi-VN" sz="1600" dirty="0"/>
              <a:t>- NL vận động cơ bản . Thực hiện được 5 động tác,vươn thỏ,tay,chân,vặn mình toàn thân  .Nắm được cách chơi trò chơi “Ai nhanh và khéo hơn”</a:t>
            </a:r>
            <a:endParaRPr lang="en-US" sz="1600" dirty="0"/>
          </a:p>
          <a:p>
            <a:r>
              <a:rPr lang="vi-VN" sz="1600" dirty="0"/>
              <a:t>2. Năng lực chung:</a:t>
            </a:r>
            <a:endParaRPr lang="en-US" sz="1600" dirty="0"/>
          </a:p>
          <a:p>
            <a:r>
              <a:rPr lang="vi-VN" sz="1600" dirty="0"/>
              <a:t>- Tự chủ và tự học: Chủ động và khám phá , tích cực chủ động trong tập luyện</a:t>
            </a:r>
            <a:endParaRPr lang="en-US" sz="1600" dirty="0"/>
          </a:p>
          <a:p>
            <a:r>
              <a:rPr lang="vi-VN" sz="1600" dirty="0"/>
              <a:t>- Giao tiếp và hợp tác: Biết phân công, hợp tác trong nhóm để thực hiện các động tác và trò chơi.</a:t>
            </a:r>
            <a:endParaRPr lang="en-US" sz="1600" dirty="0"/>
          </a:p>
          <a:p>
            <a:r>
              <a:rPr lang="vi-VN" sz="1600" dirty="0"/>
              <a:t>3.Về phẩm chất: Bài học góp phần bồi dưỡng cho học sinh các phẩm chất cụ thể:</a:t>
            </a:r>
            <a:endParaRPr lang="en-US" sz="1600" dirty="0"/>
          </a:p>
          <a:p>
            <a:r>
              <a:rPr lang="vi-VN" sz="1600" dirty="0"/>
              <a:t>- Đoàn kết trong tập luyện ,đảm bảo an toàn </a:t>
            </a:r>
            <a:endParaRPr lang="en-US" sz="1600" dirty="0"/>
          </a:p>
          <a:p>
            <a:r>
              <a:rPr lang="vi-VN" sz="1600" dirty="0"/>
              <a:t>- Nhiệt tình khi tham gia chơi trò chơi và tập luyện.</a:t>
            </a:r>
            <a:endParaRPr lang="en-US" sz="1600" dirty="0"/>
          </a:p>
          <a:p>
            <a:endParaRPr lang="en-US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dirty="0"/>
              <a:t>+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,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, </a:t>
            </a:r>
            <a:r>
              <a:rPr lang="en-US" dirty="0" err="1"/>
              <a:t>còi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, </a:t>
            </a:r>
          </a:p>
          <a:p>
            <a:r>
              <a:rPr lang="en-US" dirty="0"/>
              <a:t>+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Giày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1600" dirty="0"/>
              <a:t>- Nhận lớp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dirty="0"/>
              <a:t>- Khởi động:</a:t>
            </a:r>
            <a:endParaRPr lang="en-US" sz="1600" dirty="0"/>
          </a:p>
          <a:p>
            <a:r>
              <a:rPr lang="vi-VN" sz="1600" dirty="0"/>
              <a:t>- Xoay các khớp cổ tay, cổ chân, vai, hông, gối,...   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endParaRPr lang="en-US" sz="2400" dirty="0"/>
          </a:p>
        </p:txBody>
      </p:sp>
      <p:pic>
        <p:nvPicPr>
          <p:cNvPr id="10" name="Picture 9" descr="KD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0"/>
            <a:ext cx="4038600" cy="204493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762000" y="2806581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Trò </a:t>
            </a:r>
            <a:r>
              <a:rPr lang="vi-VN" dirty="0" smtClean="0"/>
              <a:t>chơi</a:t>
            </a:r>
            <a:r>
              <a:rPr lang="en-US" dirty="0" smtClean="0"/>
              <a:t>: </a:t>
            </a:r>
            <a:r>
              <a:rPr lang="en-US" dirty="0" err="1" smtClean="0"/>
              <a:t>chơi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</a:t>
            </a:r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885708"/>
            <a:ext cx="4191000" cy="20005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en-US" sz="2400" dirty="0" smtClean="0"/>
              <a:t> </a:t>
            </a:r>
            <a:r>
              <a:rPr lang="vi-VN" b="1" i="1" dirty="0"/>
              <a:t> </a:t>
            </a:r>
            <a:endParaRPr lang="en-US" dirty="0"/>
          </a:p>
          <a:p>
            <a:r>
              <a:rPr lang="en-US" dirty="0" smtClean="0"/>
              <a:t> </a:t>
            </a:r>
            <a:r>
              <a:rPr lang="vi-VN" dirty="0"/>
              <a:t>-  Bài thể dục phát triển chung</a:t>
            </a:r>
            <a:endParaRPr lang="en-US" dirty="0"/>
          </a:p>
          <a:p>
            <a:r>
              <a:rPr lang="vi-VN" dirty="0"/>
              <a:t>* Ôn 5 độn</a:t>
            </a:r>
            <a:r>
              <a:rPr lang="en-US" dirty="0"/>
              <a:t>g </a:t>
            </a:r>
            <a:r>
              <a:rPr lang="vi-VN" dirty="0"/>
              <a:t>tác vươn thở,tay,chân,vặn mình,toàn thân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563091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2" name="AutoShape 2" descr="Hình bài thể dục phát triển chung lớp 3,4,5 - Người soạn: Thanh Hảo lop345  do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ình bài thể dục phát triển chung lớp 3,4,5 - Người soạn: Thanh Hảo lop345  do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vi-VN" dirty="0"/>
              <a:t>a. Ôn </a:t>
            </a:r>
            <a:r>
              <a:rPr lang="en-US" dirty="0"/>
              <a:t>5</a:t>
            </a:r>
            <a:r>
              <a:rPr lang="vi-VN" dirty="0" smtClean="0"/>
              <a:t> </a:t>
            </a:r>
            <a:r>
              <a:rPr lang="vi-VN" dirty="0"/>
              <a:t>động </a:t>
            </a:r>
            <a:r>
              <a:rPr lang="vi-VN" dirty="0" smtClean="0"/>
              <a:t>tác </a:t>
            </a:r>
            <a:r>
              <a:rPr lang="vi-VN" dirty="0"/>
              <a:t>của bài thể dục.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b.</a:t>
            </a:r>
            <a:r>
              <a:rPr lang="vi-VN" dirty="0" smtClean="0"/>
              <a:t>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4. </a:t>
            </a:r>
            <a:r>
              <a:rPr lang="en-US" sz="2400" b="1" dirty="0" err="1" smtClean="0"/>
              <a:t>Chơi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chơ</a:t>
            </a:r>
            <a:endParaRPr lang="en-US" dirty="0"/>
          </a:p>
          <a:p>
            <a:endParaRPr lang="en-US" dirty="0" smtClean="0"/>
          </a:p>
          <a:p>
            <a:pPr fontAlgn="base"/>
            <a:r>
              <a:rPr lang="en-US" dirty="0"/>
              <a:t>“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nhanh</a:t>
            </a:r>
            <a:r>
              <a:rPr lang="en-US" dirty="0"/>
              <a:t> </a:t>
            </a:r>
            <a:r>
              <a:rPr lang="en-US" dirty="0" err="1"/>
              <a:t>khéo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 smtClean="0"/>
              <a:t>”</a:t>
            </a:r>
          </a:p>
          <a:p>
            <a:pPr fontAlgn="base"/>
            <a:endParaRPr lang="en-US"/>
          </a:p>
          <a:p>
            <a:pPr fontAlgn="base"/>
            <a:endParaRPr lang="en-US" dirty="0"/>
          </a:p>
          <a:p>
            <a:r>
              <a:rPr lang="vi-VN" dirty="0"/>
              <a:t>- Bài tập PT thể lực: </a:t>
            </a:r>
            <a:endParaRPr lang="en-US" dirty="0"/>
          </a:p>
          <a:p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7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365</Words>
  <Application>Microsoft Office PowerPoint</Application>
  <PresentationFormat>On-screen Show (16:9)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13</cp:revision>
  <dcterms:created xsi:type="dcterms:W3CDTF">2021-09-27T05:41:57Z</dcterms:created>
  <dcterms:modified xsi:type="dcterms:W3CDTF">2021-10-08T10:18:55Z</dcterms:modified>
</cp:coreProperties>
</file>