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65D6-B69C-4EDF-82A0-C468D87B983E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587D-1CB0-4050-82EB-76E82A380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B9A0-C421-4765-ACAB-02E1B92AB7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7609-6D18-4C3D-B442-6E7245AC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Tiểu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Lê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Quý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Đôn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047750"/>
            <a:ext cx="616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Kính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chào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các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quý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thầy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cô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955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Ngày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4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2021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20882"/>
            <a:ext cx="616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: </a:t>
            </a:r>
            <a:r>
              <a:rPr lang="en-US" sz="2000" dirty="0" smtClean="0"/>
              <a:t>khối5</a:t>
            </a:r>
            <a:endParaRPr lang="en-US" sz="2000" dirty="0" smtClean="0"/>
          </a:p>
          <a:p>
            <a:r>
              <a:rPr lang="en-US" sz="2000" dirty="0" smtClean="0"/>
              <a:t>Bài2 :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thăng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 PTC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47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Giáo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viên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Nguyễn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Đặng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Thành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Công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Yêu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cầu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cần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đạt</a:t>
            </a:r>
            <a:endParaRPr lang="en-US" sz="1600" b="1" dirty="0" smtClean="0"/>
          </a:p>
          <a:p>
            <a:r>
              <a:rPr lang="vi-VN" sz="1600" dirty="0" smtClean="0"/>
              <a:t>1</a:t>
            </a:r>
            <a:r>
              <a:rPr lang="vi-VN" sz="1600" dirty="0"/>
              <a:t>. Năng lực đặc thù:</a:t>
            </a:r>
            <a:endParaRPr lang="en-US" sz="1600" dirty="0"/>
          </a:p>
          <a:p>
            <a:r>
              <a:rPr lang="vi-VN" sz="1600" dirty="0"/>
              <a:t>- Biết thực hiện vệ sinh sân tập, thực hiện vệ sinh cá nhân để đảm bảo an toàn trong tập luyện.</a:t>
            </a:r>
            <a:endParaRPr lang="en-US" sz="1600" dirty="0"/>
          </a:p>
          <a:p>
            <a:r>
              <a:rPr lang="vi-VN" sz="1600" dirty="0"/>
              <a:t>- Bước đầu thực hiện cơ bản động tác thăng bằng .Nắm được cách chơi trò chơi “Ai nhanh và khéo hơn”</a:t>
            </a:r>
            <a:endParaRPr lang="en-US" sz="1600" dirty="0"/>
          </a:p>
          <a:p>
            <a:r>
              <a:rPr lang="vi-VN" sz="1600" dirty="0"/>
              <a:t>2. Năng lực chung:</a:t>
            </a:r>
            <a:endParaRPr lang="en-US" sz="1600" dirty="0"/>
          </a:p>
          <a:p>
            <a:r>
              <a:rPr lang="vi-VN" sz="1600" dirty="0"/>
              <a:t>- Tự chủ và tự học: Chủ động và khám phá , tích cực chủ động trong tập luyện</a:t>
            </a:r>
            <a:endParaRPr lang="en-US" sz="1600" dirty="0"/>
          </a:p>
          <a:p>
            <a:r>
              <a:rPr lang="vi-VN" sz="1600" dirty="0"/>
              <a:t>- Giao tiếp và hợp tác: Biết phân công, hợp tác trong nhóm để thực hiện các động tác và trò chơi.</a:t>
            </a:r>
            <a:endParaRPr lang="en-US" sz="1600" dirty="0"/>
          </a:p>
          <a:p>
            <a:r>
              <a:rPr lang="vi-VN" sz="1600" dirty="0"/>
              <a:t>3.Về phẩm chất: Bài học góp phần bồi dưỡng cho học sinh các phẩm chất cụ thể:</a:t>
            </a:r>
            <a:endParaRPr lang="en-US" sz="1600" dirty="0"/>
          </a:p>
          <a:p>
            <a:r>
              <a:rPr lang="vi-VN" sz="1600" dirty="0"/>
              <a:t>- Đoàn kết trong tập luyện và hoạt động tập thể.</a:t>
            </a:r>
            <a:endParaRPr lang="en-US" sz="1600" dirty="0"/>
          </a:p>
          <a:p>
            <a:r>
              <a:rPr lang="vi-VN" sz="1600" dirty="0"/>
              <a:t>- Có ý thức khi tham gia chơi trò chơi và tập luyện.</a:t>
            </a:r>
            <a:endParaRPr lang="en-US" sz="1600" dirty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380526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51811"/>
            <a:ext cx="411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dirty="0"/>
              <a:t>+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: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, </a:t>
            </a:r>
            <a:r>
              <a:rPr lang="en-US" dirty="0" err="1"/>
              <a:t>còi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</a:p>
          <a:p>
            <a:r>
              <a:rPr lang="en-US" dirty="0"/>
              <a:t>+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: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thao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430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195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endParaRPr lang="en-US" sz="2400" dirty="0" smtClean="0"/>
          </a:p>
          <a:p>
            <a:r>
              <a:rPr lang="vi-VN" sz="1600" dirty="0"/>
              <a:t>- Nhận lớp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r>
              <a:rPr lang="vi-VN" sz="1600" dirty="0"/>
              <a:t>- Khởi động:</a:t>
            </a:r>
            <a:endParaRPr lang="en-US" sz="1600" dirty="0"/>
          </a:p>
          <a:p>
            <a:r>
              <a:rPr lang="vi-VN" sz="1600" dirty="0"/>
              <a:t>- Xoay các khớp cổ tay, cổ chân, vai, hông, gối,...   </a:t>
            </a:r>
            <a:endParaRPr lang="en-US" sz="1600" dirty="0"/>
          </a:p>
          <a:p>
            <a:r>
              <a:rPr lang="vi-VN" sz="1600" b="1" i="1" dirty="0"/>
              <a:t> 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10" name="Picture 9" descr="KD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20449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" y="28065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Trò </a:t>
            </a:r>
            <a:r>
              <a:rPr lang="vi-VN" dirty="0" smtClean="0"/>
              <a:t>chơi</a:t>
            </a:r>
            <a:r>
              <a:rPr lang="en-US" dirty="0" smtClean="0"/>
              <a:t>: “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885708"/>
            <a:ext cx="4191000" cy="2831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 smtClean="0"/>
          </a:p>
          <a:p>
            <a:r>
              <a:rPr lang="en-US" sz="2400" dirty="0" smtClean="0"/>
              <a:t> </a:t>
            </a:r>
            <a:r>
              <a:rPr lang="vi-VN" b="1" i="1" dirty="0"/>
              <a:t> </a:t>
            </a:r>
            <a:endParaRPr lang="en-US" dirty="0"/>
          </a:p>
          <a:p>
            <a:r>
              <a:rPr lang="en-US" dirty="0" smtClean="0"/>
              <a:t> a.</a:t>
            </a:r>
            <a:r>
              <a:rPr lang="vi-VN" dirty="0" smtClean="0"/>
              <a:t>  </a:t>
            </a:r>
            <a:r>
              <a:rPr lang="vi-VN" dirty="0"/>
              <a:t>Bài thể dục phát triển chung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vi-VN" dirty="0" smtClean="0"/>
              <a:t>Ôn </a:t>
            </a:r>
            <a:r>
              <a:rPr lang="vi-VN" dirty="0"/>
              <a:t>5 độn</a:t>
            </a:r>
            <a:r>
              <a:rPr lang="en-US" dirty="0"/>
              <a:t>g </a:t>
            </a:r>
            <a:r>
              <a:rPr lang="vi-VN" dirty="0"/>
              <a:t>tác vươn thở,tay,chân,vặn mình,toàn </a:t>
            </a:r>
            <a:r>
              <a:rPr lang="vi-VN" dirty="0" smtClean="0"/>
              <a:t>thân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AutoShape 2" descr="Hình bài thể dục phát triển chung lớp 3,4,5 - Người soạn: Thanh Hảo lop345  d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bài thể dục phát triển chung lớp 3,4,5 - Người soạn: Thanh Hảo lop345  do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png;base64,iVBORw0KGgoAAAANSUhEUgAAAfQAAAF3CAYAAABT8rn8AAAAAXNSR0IArs4c6QAAIABJREFUeF7svQe8ZWV19//d5fRebm9z7/ROFRikw4g0RYqCMBRBaUJEUIqKCHbEAqiJ3URjjFGjwcS8rybRV/9GY0eQAWZgyu3t9LL32ef/Wc8++94zl0HjEP+D79/N53DPnLLP3s+znvVb5bfWo113pNbkIB16E0xHQ2tqOBo0NfdC5IK8fz/XxclH9WYTvem4X5Lve/fROo93rvbbk894n9ObGoZjqh9uak0cvUmj9dfRHHUNcsh1eg/D0dRzueampmHpGg1dzqleVH/d+2jKJclLrb9yn3Ie937lr/xmQ3fUd9oueZ/ZaJ8ddb62dx0MGgRwNB1ogNZAk7/q+eJnW5fjDpMaAPm8POR5A8PQqdUaGHIfDjgOBPxQq0IoBMUCJJMQi/mZmqpTr0Mi4c5X1ZI7NQ5IguT77lzIPDYxZHzUc3e8vXtXl6zpOLhjLqPlqL/yIbnfgybCB3Tf3pdcOZeJcgfCk5fFk3oy5Y61Ow6La0Stn2ZTjZO8LitBfa7t+VL5bZdlW9co+XRsTVdjbzhNdT75a8h5W3OjrlN312RDHq3nci5fQ0OXNw/k0By1BpSstk9h21h4sqs1dTS1yOX/bVfWOkdrtS1chfxbPRaE3xtLZ59FpDlgGFCrsa/8+9rkP+/Jf4ipqcqC/KPp1GxHyeXBPtTw7SMjrh7yhrX9ChfH1F1n8kXv++6AeZ9eGEV3PbZu0tW9rpzZngwf7AH48++7+v36Iw+eNhRgM9T6cgVqQVm1FNI+IL1kwlzlt6h09kXBRaXnwsU+KnLhHwKqumO4vy9AvuThXY8nwEoZOi2waSkMAXTX+HBNhUUFsq+CdvWWC+py365ScgH9uY6Fhdf2gfaF2USngV8gEEQzKTC30Tzt6P7EwrGgNNVFihLWmJ+z6euLUKlWcZwGyWSMeq2CZdnEYmH8PpO9e/NK4QUC7vkiYQgGfZQrFlZDwfGBLSeZ59ZNusbZvsbTolpxzSMXxF1QV0pU3ZAYMX+qgO7ek3c8e75b5o4yFPcFc5lCGS9ZPzL6Hpi3G8IL8rtkXL1xFmAumzoNzTVSFajLPOwD6C0DoTVXcn7vIcNvyu8/D0Bvx8J9DM/Wwl0cE9cQdlGrNWYyLgLorirbZ5V4EuF9tGUOtdbp4kfn56Cvz0+lWsdpCHCHqNdqWJbjyr/pY+/e3KL8A5GQTjAYolypYIv1e5CP9nttB3Y1hN5QtSnCBWBuycW+OnIpoLvvLgV0T7WIgfenufoO8qT9kX5ee/2LDuJ8eB5r6+aWCubiYtz37hcXvmepe8p94QzPGi5X0Fuqv6UYRBG6BoXrYXug3q48W28ueE+eYIsycz0WzwvwfnJRvF2jY+ml7GvNu4bAcx+eh7/fT4iXj69lYcuNCKC3eSD7ov/iKZriB7sLVxSTIEK5XKJYcjBNMH3QlLnRYX4eOjo0otEo5VKJSsUh4HdPXC41iYQPfEUrT7J1/964ep55uwLx5sMFLRfM5a+raJwDNSf+SEvqv39a1wSUuWj3fpbKQ+vfnvfVhl1uxKdltLUB7T7y27qcZxlLLfmtG5qSYddodSMl6rxLbkPO6QG5FwWQz6n181wL9fcNhbb/yNQ+hs3CcLjy6opLa93vExFzX9v/cmoNUtt68ADJF/IrQS+XqxRLYBr7k3+daDRGuVimUrEI+P3qGsqlGtGw5478vpv9473viUC7A7S/KWkHcm+snktF7OulL0Ya28RvIZL6x7uzP5/5Dx0B7S+OPriA7obRWpfdkq7/jsXnLkhR7vqCcm9DrCUmwiLwt/tDAocCCIsenusJPWcErS3sJB9rD20uhNbbwuxeGNVTsO3WsxcO+30Jj33hf9/pdUP3EicXg0bCl4vpB3V9S7w69W0JlSl13QJ1XSefr9HTl1FGzfTMLKl0Ep/fz+TUFHGJrWsa5WIJ27YJ+APUa3Usq0E8Gga7tpj2+AOlrx3QPePHG0c3FLh4eJ6nB+oeCEp4+ADjA3/g1f7Pf1zdokp/eLO8NOK0CObP9esLaYnWMvJA15t/T5w9kPYMJvW9VgjdSy3tA6RLfnB/np8XbTrQkXHjLfs/Fo129/19Q+reem4PK7tGSftaXozgLfXf3XOqmJahMV9o0tObUMtoeiZHKhXHFxD5nyYeT6q1Ui6Vse0GAV+Qet3CqtskokE0u6LiZAfjaF8iS+en/Xrax7g9eKdko3WSZ+m9JTrZ02VL7/NAbbmDMV7/f/hN7Y1bDi6gtwLTzznWSxd2+wddQHBzq88+lpoFLQu+7YNiDrgh28Xw+HMptf2B8cIiaHk07bnfdkByr9NVICoX2fJ25FLaPdE/VOBcDkIrn9XS3J6h4C00BYQeuKsfaIWtVchaIxgKU65UsZ0GttPk6C3HcMrWraQyWeKDg9RnZtmxYycPP/wwj/3mMWLRGLVqjUK+QGc6SaM0rzL5B3KIAdFoDZQH6J6S8ebEAyZvDNuNI/mMd/8H8vsH/TtKgPSWh9uyFhXQLvhcz5Ls/XlUC/Pblj9X49b68IKx2ZJTF4ifbbfuE65vydPCGHl5bW9CWm+4kZLfZXb+rlF2FuT/dxnx7nvPhn9XJtpMdHWNyuRrRRyWpL28dd66JJFaMxKmUKthNxzsZpOjj2nJf7aD+IDI/3xL/r/lyn8kTq1Wp5DL05mJ45RmDlj+n6/8tXvmS7X4PiDeNmd/6Eztf168+MbzmPrne/N//v5+R0C77cUHD9Bd5by4UNuVzO/yFrw7kQWtQt6/U+0t3rey3tsUmfJoW16tF75sD6nvYzx4HnkLnBc87Jb+XchBejn2Nv3sXqcL5h6pSP7K4XEIDkQ+JTzqb3jEFndxtROjPPBbeG1R1S3kHYtFm76BLBNT0yQzWe65/36IRLn7TW9mYnqGl555Fmdfex31p3Zwy8238PhjowwNpjE0nUa1RNznYDStA7l8hSoScve8bQ9D9kcBeK7c8J80oCvZaQG6Mrw89dlS1UvIYu3Q6alUD77aDbn2yIw3MQtj2gbMIj8yfnKu9ty4yosuyaS40aBFA9QLfSuC3IHNvoJoFeJvMz6WrjkXi1prfAkaLfIqFoLwCtDFM1dxj9a9esa195onZ3Kfs2XoGcgoWU9m0txz/wchEuHuW29ryf85nH3t9dSf3MEtbxT538PQQBZDF/kvkPDZmAcq/wc4bu36T439UjlZ0HH7GjvP+rnfFx5so+C0G1WuEdcysVSE88/HC2UEtLeecPAA3fVU3Rx0uxexj7f2HCO14Km1AGEfDmbLNfHYsJ7FvuirumrC8/q8BbEP6a0d+JeAeTu4yLV65CTF0hbWbBvZRH6pnR1sC6i3HjLySqE+R9xq6ctLrWVhJAugi1HQWmEuQa/tevcB9VbOdoFLIB5y3SEYNskVbWKpCHfcdTehWIJrb7qJRx4to5nw8MOfxqpZXHLx63hsOxy1CTqzneiNGiGtcuCA3rKu2gHdk8alnqiXt20PDaocbhsb/oWyqP671+F6yvsCunt/brWENwbtf9tTO/JZxfFvcUM8edkfoC8FdmVMegahnGcJg90DdXeKXEKaJ9+qOsS1jbENtzLkQA65L7kGz6JrP8sCgLQZFu335wm8oxktkXETcCoJ18aSbwf2pTpG1krFBl/Ek/+wK//xONfe+Bc88milJf+fwarZXHLx1S351+nMdqA3qoQpY3KABu2BDFrbd2SMPF20f/3Ztopag7fvGDZdAu1+ojULRkPLYFjku4u+dtN1rkFmt1ggz/Nm/vz1/5ER0N5+MAG9VQLjRRk9cGwXzqV3+SyltZSTtZ/yn6WK0TunAlovBe0xgZd42C70P5vpuxDObAP0BdbxUrJSK9Quv+UBuvyV+3RZwvve5VLv6NmKzP28KFUBdLOlCReMnNb1Liz4/eTTPRCNh/1MTNbpGYiyZ6JIrQldA108sn2CyRn49GfvoX9giM9/5nM88KHvEAtCdwcYGqwe6cSpzGKq4pX/gaNNo3tztvCSN89L3AEvfPw/8Ov/n5/CiwopndpmiC3Mf5vn5XnnXi7cM3zaWcbtctNuDD4X3Hryo4oe2wBdRZM8Mrnn5TotQFdEONdbdwHdUZGnAzraPP52Q609TqHW335AfWFdIoDuckhc73wxibegTzxvvb30qnX9oZiPsUlrX/kf7OSRxyeXyP/neeBD/3sf+V8z0kmzMoPRPLCU0wGNWTugt81Texpl/2tisZKo3eBTsY8lJWnP0rntOlBxlhYB3RBAPzB77vne/p+/v58R0N558kH00NtIOZ6iaiftyIKMhIIUi1XC0QDz+RqGCaGIn5nZOtmsH8uuU7fA7wPbhoYYy00Ih0waUlMFVMpNwiHw+VBMVvkr/y6UAam3FivdgFBAx7GblIuukIeCfqrVOg0BXSm11iEaD1EsV8gXYGgoiqE1GdtbIpXUKcw5xMIa9UqTSMCnyDOarqMJ+ik2cQPLaVJvugpUrlP4sqJY1eGVhstbwkIGAkE/e/bUWb4yrkhpo2Nl4nGpDw+Sn6vSlfTj1OuUShCLm1QqNlWpqTUhGnOvv30BLyjLVtlT0IBSEaJpmM5BOONnz2SdWDbEqy7ZRmdXL29+810kIiEe/XVFFZ6uW6lhV5sM9CTAKv7eHGJDjA7TvUV5HgyamKZJqVR1X2xKjXuYcqmiAnmNRhNdKPbqwps0hclugC6KXcalxcCXc1r2n27ZjMiYX9Op1xwsieyYKI/Q41hIfXQwGMC2LEolh0TMR61sUa+BqcuY+ahUrYVcube+2+dYE0JjpUks7qdccddKOh2ibls0ajZhw8DUNeymQ8WSPDIYQvyWRaLpWPU6zUYTn67TtBzC/gAzEzUG+uLMzOXxhVu8PjFaHXd+ZY5kbgyR+cbv1vamhK5tB9NnqF4I8mkZB5/PJJ+3kSKM5yJeKfFYAugyBu0GvMiM6AS77pZdRiIBalVL+Ze5+QapBFSrEElpTMw2iXUEmcpXCafivPz8C+npHXDlPxrk0V9VW/IPdhUGeuJoVkFdwcE4vFSe/PpCJGKJQyM9JubmHOJJA6vRoFqHcNSPpl6vEg2JLOmqBl/Gymk4qnxPhFDmUeZiwdhUEQHhLKluEcgzBegH4+b//Jv7HQHtfaceJGn0QtEtve2F2dvLa+SKpamJAGq6wyAaj7F3fJ5IzKRUsbEb7iKVRifSCEUAPRRwF6/PdBVlOhmlVCyqm7ctKFfcpijxmEGh1KDmgC8AVt0Fe1FEiXhQ1AqFfAm/P0BnZyd79uwmEglTrZXdnGPLq5bziXIdHEwwN5NTC6FehWQ8SqVSpanqv+TXW000WhEBVTquLmrfEiHlVcujpSNsB3r7Otnx9KSaqHAYUpkUjzwyx8qRAPm5mjJO5J6DQQPDMKjXLLUYa7UmwYCr3lyPfF8XWC4rGzeZmbWZLUDfSJDtu6uYUYhlkrzl7fdw65tvJxyK8MP/mMCvQ8SH8lLWr+qgWszhM2RB/45aerFlDB0BFsdxlIKXmnaZM7nGbIefubm6KpGTKw2HA6qUrlQqU6/WlVElzW+kYY4onAVuhXK/UEB4cNTp89coIuvVoiu74agPzTQoVKvK0BQlGghBrS7Gm4ZtNQkFTHy6qUBWBKQu8ysWYevYX5pCDKNS2SEad8Ff5CkaC1Cp1XAksNKASgX8QUimo0qrz84WWr8r6yRKfr6I3wCfbuBYDSLBELVqlUAwQMWqqnnwuGkqgi6g8t9MrHp9ocQQSKfjzOfzmKZBtdpQ8mzLG8/BvfIAvcUCWODDtBfOiFEkBpCvZVCKzpidkVLMAIlIkLBRY3amynTelf+n9lYJJCCcynDbW97Gm29/C+FQmB9+bwKp1lyU/4ySf7/I/0ESQAXoLf254AgtqbIRQ98fEv2ZoWpZ5EShyqDougJvreGWfcraMrwIh0eebBt4z8h0S0ZdQBeugsHBu//nvwL/7zuD9qHTD54+lHXgCaQXHmtnistrwVCITEeWn/x8N7oPegej+IIBxidniCUC2E5NKZ+ATzxxAdIwpUIFQzeplC2KORgajFIuF6lWoLs7SK1WZXJScV+UZy8erZw7GDao25ArCtNMPN4Ek5M5omEfAZ9JrVzB1CAc9OE3DCyrSqYrzZ7RWWXhGqaBYfqZz1UU+Iuy0hWQNcARr8BB15ruZ1sh96aqGdJc4HdhX4H5UpKTBBvSmTiz83my2RT1ep1crqQiF6FwhPx8nlrVVoaE1Mu6dbMlRd5xy3fc8jzvIb8lY13Ou9py1cYsT+6eJtaVYufYHHo4gNXUKRQrrodTdtMDa0e6iQUClOfzSqGJQeUyi/d/RCIRNd7T09KRDrq6wupe6/UayXSaQqVCuSKRF58ykkqlCtFITLHoY5FoizQloVRRHLaKiHjhZ3H+lDPx3wSPF9rylfGPh4KUS1UqYuCIng1A0zTQTFM9LMch7M1vpU4ykVDzKmNTKRXxa4vdEvdHJhRBK1cbRKJ+alZdeeBmwKRYsjEDGolUh2qqUqmUcRrSLVDH1A0M3a35DgcDzM3ME/QZRMIhcvNFero7ePLJKXp7Q1SqlQXwFqNMDAiZX8eRh9vL4LkOmUmZQ13cQJFNTaNhS2Mk9xsC7I1Go1Va9WxOgVoxMmitxlBNrbHQKc+LSil7QIA4GmE+VyISTdBoaPj9IUrz05gVSwnRivVZduydJtHTwY7RKbGOaWgG+ULJlX8x3EX+hzuJBYKUc/NUi3llUB0s8fM4QF76bCGF41nwSEQxyXyhwFy+QSTlQ/f7yZVL1BvCg0ljl2vojSZNR9aXg6k1VMRBRQ3bib0ecVI1eGoBuvqcfdDu/4W2nl8I16M9dMZBBPRWyF0Zgvsp/ZLXCyUIRsAImITiUabn55mYhf6hEKMTFaIp1zMPBnUqJUcBbcNukkpmMDSDUr5AKBjAaVg07BrNpkW1KmFcSIgn6jfI5xqK1hJOBHGMADP5IoVqA8Pno6+vn0d+uZO1y7t45qkJRvoTOLUqmmUTT0QYm8nTlBChhCn94vnYVOoNUpkOFXIXQJc4pNaw0B0b02lgNCVU5SoCw2e6AC7/iSKUh4C6l7eX0H8kpBTV6FiFWAImJmDt2iS5UompvEU45sOW8H5TY6BXrnc3fd1hAqaJY1nKg1YNWFQTFg/YF3ONsaSPsVmLvTOQ6oPr3/gmUpsOgXIN0lmmfvErrr7sTo7a3MXojgn6MiESwRCT47Nk0gaaamiz/0OCI8mkqTrPiYKWBjXSeWt2FvqGNGbKTYwgKhISDkdVVKS7q5ftj++gtyuLVa3iEyNIc9CdOobWUEaVyIuE2yV/e5AcpOe9fgXrfGKUSJhaDDy/ji1NTmxbkbXEUCnXBYz82JYAm05/bz+//tVOertjBE0do17GcPYtvfQuTIViTYNKzcIf8mE5DZqt8Hqx0iTdlWTPTB5Mv5IV6RBnVSo4NQmt68TDYZq2TdNp4DMMItEwc/NzKl2SL1pEI6jvyfsiuwLIKlWiIlhuNOZ3AbqSRMOnZD0UCrFnT45EzAWSZDLO7ExepcEWDNHWRC8AqFpDbg5drRpp19yKgHmsfdEb5aqNbgaYzdVIJJNUag2lM1IhP0kKRAM6e6erTOQh1Wvyur94A9nNh6LaICZSTP3il678H9LB6FNT9GUDJIJBpsZyZNIHr7HMAqC3kYo9T93FdI1CuUm2O8no1Dz+qB9ddKFpUKpWCQcjaDUHQzpFi17CVgRX4QToTouP0Bpz9VsLoN7q/SEheSn7/VNdgM97Bb/wTqB9/KyDqA+9Fq+tkNo+3nnL7NR9BuF4jCeenifdaXDt+9/rxrTjMTcRLglgSYJFExBLwWxRkBWsJtbUNL7+AaZ/+UsaVpXJiVH+5dv/RG6+RH9/imalTHG0RjoBdbkWn8nmY7bw4nPOha5emJgiN5/jG1/7Oj/87k9IhWD1QB9zY+MYdoNgyEc4G6Fs15maK7PxsM2c9JKXEt24mdJTO/mrv/oEe3fvISDK0DQISU5cQN2uY4hVLAsiYLpM5TYwV+tDb3Wg03Xqtk0sHlPgPzM7R1d3J5feeSfM56C7x21tJYcooKrFnTe8Ht1uEg+FMaVXuzIg5G8DXR5tIUyJuhohnZmiQ6wzzuDqdZx14Suhs4f86ASm6VdA+2/f+me+/LkvkvQb1OYbHLFxBK1RY35+/HcCutxjJpOiWCySy1mKvyCe+qZNGzj2wguhIwuJJExOuWESiTcbft5xx1uoFEuYmkYs6Cfk09EbdaVwJPwrVpBlqTTvQRTg57eglbw3wG+CrUG+CjVg2eoBXnLOOSROOBFm5sTqUykgkWlqFm+54UaaTpNkKEC4UcEn0Z/9kEEVV8wwVKjV9JtYYtD5TSotT33l5s2c+7rXQ1iRMmD3Xr7zjW/w7X/8FtUcDPdJ4yCJCsSoWxJF0SnVK+SLDQ49YjU7nnySkKRTHEcBuBdlEmD3nrcCT/sdKFXwFAhSrFQJBPx0dXQyPjZK0OdXRoI0MPIbrXbJbeSthRx5q0pAgZfXtnlJaWipDhsP28hxJ20ltXo9FGt8/avf5Cv/8C3WDncTr88R0BvMFG2SPRkG16zl9HPPw+jqoTg1ja6bhMPhlvz/LUnh3OTgiI0DaI06ubmJg+ehLrROdofX89DVP1QnQI1gJMrlb3gDdGTEaoZ8Dro6FbHAmS1w6/W3EDb8hAM+QqaGXxMwr6MrgF/MYngRDw/UvXiJlB3++XjhjID2yZcdXH2oCC9t9aIeqHtRI8krlq0GwXiQyfkq0bSf2WKdiy49n5GTT6aZL6Blu1TCce/Pfs3Fr7xXMbBffs6hnL71dPq6e4hs3KA6mvH0k8xOj/O9732HH/7gRyRM6NIhGfZTtB3G8zaRriRHnXQyhxxzLP7ObhUe2PWfP+a0k97FS46GFV0xtHKVrkSCuflp8hKdj0AkHefiK15DfHi5Gy83fcxMzXDF5beTjUFfyk9HKETEcfDVa/jEq9I0bEN3NzhoOso7V+MhrThVTF4jEA5x6bXXcN897xFdTjxhKg9ePJrjTz+dNcceR7WpEQwEXQZLvcGpR19NPADrlutkEzH1W6aEqxcebbXHfoO5SgMzEiLe3cPlN7weQlHGZ+b43Bf+lssuvZzu4RGaU9OsGrmC4zbAkev7yE9NETRdsqH2O8p2xNaKx/1KwctDcvxzc9IrG5L9UZa96HBOOfsc5c0ZcQm3uG7AOSdfiVWB4QHoSPrJxEIYjqVK5fy6G2YWToTk/v5UD4nS1AoyPhCMR6g6DlP5CnUdOgf76V02wqkvO9d11QMRiZUr0sBpR19OJATrl/sZiJr4G/UFUpRS7K0BUTaxbLxjWyo/L4BuhgJU6jVC0QgvPuMs+g/fQmxwmMroOH/3mc/xzS99n9qsGK4w1B1VvIlEPEKhlMdu2qoRUDgR4YKLX8nfffGLWLmiaj6stybCnWf33+KtS8j8uY6G5HH9QeaLZZKJONe89rV89MEHCPr9jO8tMNgfp1oqtdrRuk1yFxjZC+x71zxVmynJ5kptlSSWGDSBIFdeez2RweUSD8Eq2Wx/ahd33PluuuIGa7JBmtUSgUSCSLaTK66/QeLUTM7N8enP/zWXb/Pkf5JVI6/huI0i/50t+YdIUDz0A63Ef56S2wbo+xh0CmPd0PjoZIMTth5OsqeLzee+zA0HSQpQlGQwzhkbt9EZh95OyMTDhKT1c9NSD5+QUN19ntyoy4KH7hnRBy868TxH7v/ar2ufO+9gAnqL2SRNK9osTI9kInpsvmDTtyxLrlqmUKvgi4XZNV4imoRb3nYXRkc3xaqNbTk4tsYpJ96oGOvyENKPhNUfevBdDC/rp1rOE167kvlf/IT7778Pa2aetVEdrerQDBlYwSCT1To1X4DNxxzLCaeeRiKeopwrcO5L/oKIA0eugq5whN5kivn8LPH+FM9MT2DpBm94xz0wOER9bAJ/NCpMJ9YOXMiyHtgwpDOUShF3mvhrNfy2rVjAVV2jjuzY5AKeB+YSKpV45THHbmHFOWfzzstuIJk2qVRtQmEf+YJFojfDdR95QHlt4rE2hL1rNVg5fA39GThqMwx0ZPE5Nr6mhPvdJhjKUxc+nniFYgxkOtk9OcXFr7mawbXrGZ8v8I73fYB/+PqsCpn+7D8/TCYcZecjj3DHTR9kzSB0JeMM9WYpzI+h/w5AD0i+vVymXG4q7zyRiKiQrbw2bVnUsnFuf897XFYWJsiGL5U6K0euJR6BtcthqNegN5PEJ2hfLylAl7hG01Z+659syE/kPBkJUa1UEE+yIax9U6eGRk03cUw/b37oY27cXXLFkvi0YcWKK+lJw5bNPlZmQgQb8o1Fw9h7rpSw7IglxqIQCJsOPvk9q053Xy/nXnkVDK9hfCbHN770ZT714W8zNwrHrYMXreslJIAoCeSmTV28Nr9BtVnnJWe/lJHjX8z9t7yR+gzEFHvcUPMqAC4PAXPv38+lPWWXN8v00TRMtmw5hs3nvYL7X/taygVUbrqnM0G9LH0OPDD3NglpAbvX+ljdp7tboq072HoTy5CdEHXKjSa3fPSvWrIlLNoEmCGOPeJM6vOw9VCNVcv6GJ/Lce7FlzCwZi25usU977+Pv/3y2KL8R0It+f9IS/6DLOvp/L3y/8dEjqXljW65mqtTpTeBrHLN72cqX6TkwNsfug9SKWpTkziGTqh7kDWRi1jeBWtXQl9nnIgpUaMqPomEiYC6dKJ9AF0Rd9UOj57b9Wcv/Y85z3/IubUvXniQAV1ti+gei1ZmW+83xSAzmMnXyPaleHpijmDCpyzxG98lQBDBwkA3NAw9xLKuVzPQDauHTTrSKcXQffWlr2bLy88AyZ/PTat87Y9++J989oOfYEtfBKNcoiEhXVF2PoOiAGs4TDCR4trrb0JrGnz/X77L227+Ei/d4qcrHMJfrxAI+Zi0SkTlq1FWAAAgAElEQVQ7U9SbDV51+ZWEB1dCJKbM2t8++ltOOf5dyts5ajWs7IwRc3S0ShW94agQpm0IsDZpSNhSQpWCoJKXbFkl266/FoZW8IbTr1TWcl+vpkh60UiYecvi9e97LzXNIOCPoHDVCLC845X0ZeDQtbB6sBO/Y+F36mqRul66mx9raDp2IMp0qUass4sLL7uS8MhKbnnDG/nn74wrdmylKPXm8NUvfEpxCu6/7XYe/9VeXrS5n1JumlRCcuhuaZzXuKdF83OBVgwYn49gUMiIdeZzVRVBFpJSUdfZi8NbHnwAq1hWZTXhWBTMGD3RC0mGYOUgrFoGy7oz+Ju24i/4NNlExqEpDF3HUHwEMVaEruA11lHb2yI5aVFIDv6GK1MLG4yImmq1Cl3Mybaeqbpnr27X6++/6B2q+1tCGGrPZ3rqTe2q19pZzzVSF87aqjoAxyWs05QqsaAAnEmt4Yavhc9x3T3vdcFIKO9y8b4ogx3nqfk9ci1s7k8QdKroqjZc7thqbT1rutvzYinDzcak7jj4o0HqjQbDy1dyyo03qzLHd33oAb74qV8rg/WEjRKFShDSQwQkZKtbzOdnMOIhoukEuXKe17397VLnxV+cdxVmDTpj0JkKqFJNx65hq9CJS2oTcpy3XbBHn2zIlsNaU209LKCb6uzklTfdqOT3jmtv4ZknYOtJSSq5eaI+3wKL3Mulu10ZZVc43d3+WLUQluhBA0syE8pLN7A1k1y1xq33vktxaSLLV6s61Ylnxtl8+M0ctgq2LA+RDPrI9g/y0ldcQGLZCHfd/Q4e/t9PUK66HuqqYfjqFz+J4Tf5wG23sf2X4xy5uYdyfppU3EDXamqsvT4UMtO2YvbJtrQSV3CwJVHdalXs5pzdTXm8zZm8CpR2Y6wVvPS048JOg54kuc2x3CIys+VJu93z3B301G6MsteBVCMYGq995ztQ+SpVLqLhFJqsXPZ6htJw+AaNkd40YcOmWS+pnLpf93oPLG6A5PUrEAdGFoG7F4akDP1u8yFkLBbJzqoBkdI1bjmG2aw/K0XhLg1T6T+JtMj9+NT9iIzIPUpap7UJlXrfxue4DYS85mTudxWKtDoaity5XaeUGmpLzbm7fLprXSJOz1UW+YcA6cH77L7GlPaVVx5MQHcxoJ3R7U7J4jaaqjOrCIh81GdQpYnaIco0ufquuyGehUaNSn2OkD/JSMcNnHioxqbhEGHTpmH7KDUb3PLAeyDso+Fo2I0A5VmHC065mmP64YiV/dTrJep2iWgqRK5WoOA4GJEI81WN2+64h0bV4JQtN3L4SjhsZZLazDzLRhLskZBg2I/fJ/nJCCeefhHZk17C5KO/4G+++GWlKDcMwhEj0BcBn4Buw8Dx+dFl60qrrJR3rQESIsz09rBjfAwjEeWaN94EYQP6NnJS1wVINd3xR6UxnVk6pSyOBld+4D3u4OhRSvk6kZ5h1qROV9GJy8/tIGHahKiS8MP0WIWBXj+mIUTACn5/kErVQQ9GePnF2/CtXMuD7/sAP/n1E4zNuKVlh2yIqBavvamU60nv2ctF57+DDWIsrFpGzZoBraYWottG11387v7a0KhIuRNEwyazczbBqE4gGmPXaI5QNkoxEOb6t75V7cnaaNZomBbNRoKBjssRftRwF5x/RjfpIEzsGieTSBII+KjYeepWnUK+SSpo0h/10ZD8rpSx6VCchUQ2RCMaUGH60pMVulMQzMBMCTXegjuxsE40GGBCCIcR0XM6/mCQvRNlfNK7IKwrD9fvN2hKHW9RmOlu7lucV7njRCbK2GwRMwzlhspYqFIpiR74HB+Nqk0sEFZkPqtecevqWz0RhBuRLxUJJ3SemWgwsCZNbnaWsOTTG7Dtgw+CIyEnKJZrRAfW0Z3eilmC157fQdrME27WiPkizIyWWNYHUqlYmBeipkbD3yRXho6eLGPTc7KBucqrb7vhVtVL4DMP/wt/+blfyhLiRathczdEdIOGniEejdEo70ELNpkyINqZ4dRTTqSjcxj/hpM5cfBU0sIr6YV1fVkozhELNMlkosyX8szOQzajY5UdKnOQSQcYnakR6w7RkBRaYY5MR4rzXn0R/r5eaMQ44eib6E3Bmn7oS4JPyjEFhPw+qnadVCpJtVCkOlunNx3HKct6rpOvV4hkwRcPMDol+gBiibgiqXb2dXP62VsJrV0jJSzcd/9H+fwXRhnphBOW++lPp7lg25VSQsN9976HXz7+NFKBWi7D+jV++js7KM1Nc++996q611ec/TYO26wxvKwXx5kj2xFgOjenyGWhmkShAuzO1whFIoRtP+NTc8RHNGr1JhGRmYpLAixVaxh+gS8hljXdPgtChmx5xVJqJ30DwhE/ZYkcyvNYRJEc5d/xeIS6VVLgl/X5mJ+xsE0YXjvAf/xoN+vXJyjO5JRxUQkYXHnP2yQkhGPVFbOdQC+DmctZ0QmbR2DtYByqeYI+GFy2jCe2P00sGCWo61j5vNo2uS6gnAjxzFyFZNqPVqtTzkEsmlEcnoAzr0iuOd0NKCVNt/TYDsaxLIu0r6IaYcVibn289BmYnpEtbLuYL1eYqeZJhQNEijVS8Rg78gWyfR1M7ZZyYR9mpIlWy6lUqei0sWnIDqR49Jk5Ovpj5PNFmrUmPTI2UrOnoUqTtZhrZAT8PmZHLUY6kszMzGNJlU6r9FOIksroUD0UDKWXG1Iz/UI99pNu1L76qoMH6B470rOgFvoSt3dfU6VfrhfjmBKK1KhJ7tlncsVd7xAmm6thQ9L0JMyyxDUcMQjHb4KhriiNRoCSpnHp/XcxNbqLjnVHUZicJ5ZYxXDweM5cD5uHYnR3JJidGcX0OarxSyjrZ77uMFvVMAJpJsbzzI5VqE7BZeetJEqBHTvHifYmmcrNEzDEiTIpWSl2TBV4araqSnIiTZPhVJBVqSJpyU8pENCpmn4amqM8Zzn8kRCzpQozFehfs4wXnXYSPYdvpFaaJhBbyfrOK+hP+9lyWIj1IzHMSpmp4jxXvvVNGBsOhbEcJHrJPT3JhvVXKoW4vBc2DKeJGTV6MxFy05MqPzk7Xccf0PAZPuLBIE3dpIjJaK7EWKHCRM5hxy7YuMmgK5UgEwsTwGFyzyhTozAxCmtXu6V3gwMR5aE7upQMuXtTtwN6PKRTzDkK4FKZIFowzM7RWXqHepkTrRtJcOmbb1Nbv+bqeYy4RjgwRG/kQpWbPX4jbFzuJ0KdRMgkGetmbHKCOhZdvRni8V5mdu3Bn5ujXgY9Damsn1pew/GF+NXoPCsHg/RLvXQZpi2wJEKQSGA5GlYtz9yMQ1+Xn3qlTrUsARY/gUgY3S+GQ42ZeamNhqA8pGxR0jlSu22iGgyF4j5KDYtwJsTofEVFx6XeORL0EzaiFGcL+MTKaDToyCbYtXtGRT8yHWG2by/TNygRnjliHTF+sb3AcK9Jb9NG+uyc+Ya3weYjYOJpyHbx9N4S61ZfyaF9sFZSOSMBokaD3qSQuMaI+W1y0xAyXC6dFoaZIhQqwn3zE4wbTE5X6O7sYaZo8eMnptk9CcsGYUUHDPnBkGY94WHK5QrJwDxFp8rTDbjuzdeR3bQBtATP/GiMrafdooiiZx6fZV02SdgqUp4dV/NvmQI+MD8Ly/vj5MfyBHwBbJ+fguHwVKFEojfM6aefysAxR7v5sfAy1vRuozMCR66GrUelKU2UVDptrmYpgzeeCmNXq9jzDj3JGKUZC3/AJJBqULAqTBZQ6bhotIO5uQqxWFJFGEIxXY3drnEoSRbBgKPWD7LMrBFoWFTwMZGvMFGoMj5b5+ndcMjmAJpdY/3qFWrtWOUyiWiM//P9ObIZWLM2haZVyJWqdA9CtwzGVI3HH3fo3ZRh7+gMPYEM/rDOM9aU0mFJyRrlpLdEmmKpgmHaqvJmn8ZarT3uZX1JSW0grFOtO1RliOIxzGCYUrlGsVrC0S1SoRDBUp1oIMS8VWHPTIMVGzoZH50kobmk21LAYNvb7xDCEA3HxhAl5+ulr+NyVvbBseuSDHfAqoE4Tz6xCyl+GBzswJKGRsEg1em9RMPifzdohAx2lRrE0yYB2yakatqHcKoWEWePAv25gFv/7iuhyned2HLC4RDNuUdpVhz3voIoHdnRmWJajBHDRz3YJCXNRHZOkJuDwDA4gSh2PkJHtoeaVqQ6twt9b52IgHqPwZPjDdLDccxojJ1P72Wgs5Now2FufFo1pMr0RZm2i4xOi1GpY9Q0zGKTrnSWueosjnQ7dBxV+SCBFdPUXH6TNG34UzjagF37+sUvEED3NoRoNQ/xeqJ75V1uWNKkKhZXC9Avu+seCKaZm5kg0uXDH+9l0LyY4zcFOfHQBLXcBJlMLzunJrj94/dBNsEzT+9laOWRPPHDpzjrxddz+IDrDWzeMEitUsD0a+gB0UZBntg7Rrp/hOlchaee2oO/CSm/gVayWN4lYe8gBbuBL2BgaEVMf5iSlaashxiv5SiWbeJ6J1nTptt8hohdV4De1HxUdIO6YxMJiEVuM1cEI6wR7+nj6NNOJXPU4dCoQjbF2G9GOeGwt5EKwDlbu8mGisQNjVKjylX3v0cRyoplHZ8vSXhgDSPhLYpQdv1ly+mKakw+8yQhHVIxSCXSTE3Nksn00LSrlOfmlAAkexNMlmrM1BxKUkZlGqpbVyzkZ35qhnTER8gwyU1XkC2kpTnH2pGMqjKQnLxLSpK0weJmEfJUGsPs2lVn1ZoOxmbmKNRtzHCMuiaM6Qaz+RLv+uD90JXFdkqUKaI1OxlIbSOOGGVw0ct6SAcbWCVR7m6ZE4E6VbtJw4phVCzWd0awa/Nq4VpNjUbZRx0f6TVDzI3tpq9WwbRsci2wwZdkrlghnAqqZkH9Xb0EzQCP/Xo73d1ZZmZmqdQdMh1R6vUqqUSUWjFHVNeJGBr1vN0ijKUpVqtMFsoSJGG+Dp0CYBU3vZCOZ7FrTXyaoYypfGGGUFjC3xVyczarR1YzPj7G9FwepK3uSCc7H5tkY9qlRpz//oeUh16z5miEooT7DieT2oJ/Hm66bJhswmbimd0EmzrZaIjOJMxNlOhIdSvPde/sLGs3dzE5Y6hUfNUpohk+ahWTqmNQMTWm8zNEQiZp06GrWaY8J4pyLZVqjYC9l1hXhDOuu0ZFxiSn7gt3Q3ITKzpPJRWB808bQJsZZ013Cr02p0iSZWlgk2h1IZQQTckhk+5kbG5OcSf8AyleesG5ZFatEi2r3Li94w4nH30rMQ22vkh4JwGK4zX6+rop603lhUtqS3pCUKkR1MLoTpR4Ms7o7HaCCYN60yJftMmm+xndM0M200GplCeR8jObn2UmZ9PZO8Tu0QqZkEmPMUktb5PqiVDV/OQsmCmUVNg6FosoUmmtmCcVDbPziT1MjMGmjTEmJwsqarN23XqeeuZx9GCNWhE6hb8YiOHrGWBiMk/C9pMvTUFPg0q9TF8gSrAZ5pePTDI02IHPKaI3a6pTlTKExUNslaEpArnuyoHmM2noPkp1i4ZuYgYk7uZQ0m2yqTTV3ROU5+t0DmWwNIf5UoFkJEagKuRbnaIJl935JiSP1RByal2shk6yXdskocMlWxOsGwpTmh6juyvMfFn6H6SZm8rTl85SntxDNCT8jjpGIsKUpLsCBtZ8kd6OLDuecAibAYayVcrWHLMB1xAJqbRFjPFKgnw+R0rLsX55gqnpHIbPUKHwYrlBsSQDF8ZMhZkfm+K0VSuYmRhjNugwW2nQLEfw+yPkarOs6EuSKk4R9Rnsylexo3FqgQDTxRI+fwifhNTLFfW+FABNF/PkNAglTMKhGI2CTXW8QFckSsCo4WulQ8QbF0D3vHPLcn5n2eULBuvbAf0blxxcQHd5kpL/cHfe8hIsXj5KhE3lPps6jukCuoTdxUPfdtc7wUxKtxjqxR2M7s1z5nF3sCztY3WPxYlHr+app8Y4f9ulDBy1nrKUZATjFOeb7Hl0lm0vu1mxVtcP++nMZMnnC1RrFms2bmTFxo0MHnGk0IRV2U8wnSG/ew9P/PIXfPurXyFhGmSTCcUWPuus09CXpV0W8mQTOgcQmrlTtLj9hrvpCjTpD+wh5lhuyF33U5GObqqZg0UsFuLxnRVWb+rhuNPPILBCmPINdY58PUc0MkJ5fJhoMAnpMe696EwiYlz0Rrj8w+9nbmKa1LLN7H1sB9nsIH1d54khzmc/djWbV/URk2T6Yz+nPjPFO97xKYYGw8zlKgT0JptGUkxMzNEIaJQkz+qPMLx2A2defgWl3buIJKNUJid4/Ne/5Ktf+l/EQhCPBElIfe7OMUbiAfyO5C8dlRdV28N628VKe1nTR0MzKdZsTtj6UoaPO1GxiO3JaX77+BN84x//kdvf9la0TFJq+ig2c5SLUUY6riIbgK0npPnAvdcSW96N6gw0JfHjLCoev3eKO2//EOuGVvLq80+HrhgEpVWfmNopiZfjlOa45623kZqzWNETxI74mCxKHiCFGU+w4ehDWb56OQHxZKp1YitWw9g4v/7xj/nZT/+LqekJ/KbOmuXD7N3xJMFGg6S0dqtK6SE0JAeuaVhmE18iQKQrw4kXXgC9/W5ifGwWegbdQZmc4MEPvZ8LXnkuXVsOdxN7T46TGxvl77/6WWqInHUR1TUKvx1naFmU0+75KPXJGfxr+hn97eMEu9eq+e034a8/dhVr13SSOGwz/GYn1elJ3v2O+1k+4CM/KxUFEOtooPlNdu21iKW72Xj4WjYfegTJ1CAks8xO7CI92MPMnh1871tfp7zjUWoFC39yLaOjYyosff4lL4dVK6Xo3GVHN6NUyxmahAnFBVzn+PB1r8NXzhP3SZmiGJtNfFJ4oWns3dGkOybh9wyPPDnD2mNGOPz0k4gculmN4/zMLNG+HjS9l/JkD7F0Gko/4CM3vIbhzh7OvuBVsGaFy3Sdn4ZU0u3FPF/j4+/+KI8/sZ1tV72c4RXdJIXd1dD47t8+zMmveLVbyql2lam2GJQBKGm8796HVHh5U5/N2K7dNIPiCUZwAjH6l6/kjG2XYY2PKxLh9FNPsPOJ3/If3/13Bvr6eHrnXrp7urjsjrfCxDQMSJVNDWoVKIk73OTO2+8mnujgsrNeQfeR6ymXthNOh5n4xW/5+7/+GqVagK50hogzT6DZSta3SsXE/hGdJ4R0X8DH9LxFKBHAH4nzzPgUVcnrr1tH76qVJFYOs2x4hVvz2NNL5dc/Z8/EKJ/53BdIBEy6/BFVAVP1a1z+5jcieTupLlCA3kjSPXwp/V3wNw/dwbJMk6CEaQo5ZneMctvtn2Dj2k7q+Tyr+zo465orUWzMqQnqQuxduRy1CHbOcvetH2Okf4hLr3wJrEiDU6I2updAshsCXdgT8OADH2F1l8NLX3aqG0aRGL4YM5oPRB7HpnjvB95LbW6G2y++GN/IEHQloFgn93Se73z3+3znBz9g9UCMbruAVZZlHiTQ3ct/bd9B/6rlHH/CyXQk0nRLH4HxUajkUTeYjGKP7mZuJk/HivVQ9/Oxq67CVymQCksKxG0lKJ66d8hz8dRfuMfSxgyg/dO2g9cWwMVvlxyyCOjuRe4L6LoKzTiGSU0BOtg+g0vuehfNeoj5ZgNfVsN2whyx+nKWd8XYsjlKJtIkGu7g1VddybxZpWPVSsqFCk/+Zi+nHXMb6/pgwzJ3PUZCPrZuPZuVR74YEh08dO+7+c2OHfStGuaSKy+lqzeranKDUgqyfQd3vuE+Bjp0Mskoh2xcwfCyBIOnnwm1qLhB1AMa/nCKlxz1KlZ3+tjUY9ETEryRIhcfVUNXIJibrbNiVUYt1iNPOgXWb5AemK4wRiXsP08ytpLyxDICtoHh/IaLzrqaWBP6VsBdn76XkuEnEusGPU6l2ORLX/gyV1x1FYU9O4glA8xs/xWZjatg9zPKB3jV+e9QZfYvPnI9+acfI5OKU7A1Vh9+FC966Tk0mwaaP8hHH3qQz37yJ/z4kc/D9KSqF3/NGVcxNBAk4A9xyMgg2t4nCDkVBeZeyZAQ0eThsYwzfYOc+erLINWBU66ze3KGV1/xLq5+zUkcsWEN608+kbnRXTRCGqFsgGolQX98G5kA9HXA5Ret5NC1gxx9ztlQN9xa2pQJ/jiHrbiOrghcduZa1q/pZ+MpR0ts3wV0if2FTC4449WsD0l4OkVBtyk0HNZt3sLGLVtILe+nYWh87EMf4dv/+Cu+9bWPUBUC1fAw7NnNV7/yd/z8xz9j3Yp+KrPTxHWDULOJT3oD+EPYVUnQ6RgxPzm7zFMTJUY2DdC3YjWbTzwVsn2oWKnU13d2UNi5nZiwNit57HwRM94NDRusWR76wPvYMZqnPx1lbdSgXK7xijvvc/sMSL5GSryqIb70N1/lmm1XYu1+El+HycQTv6Vr3VGwS+a3wLbz7lI67KijDqPS2EOhWuLwI8/gsONPxbGLfOwTn+JnP3+K3v4hbrjptWQ7E26pe9xP9Uf/zn3v+gyPPgMXnHcC5157PoQkuSjrUhrx+7FzDvP1DlKpXgxrnsr4M7xx2xsI16WqAmTohEsgfenjUR922aYznFWtmPNWnTOvugxWD7V6soaZyhXpGF6GZaWZ2RmjO52B8X/l6vNupjQJLz+/j/XHHs36U0+gVi8RiIXdqoiKxivOeS133X0bm0/YgJMfo5CbIbFqHY2d01x60c287c4bWHPScVCYROVTuvphps5LTrpCYcXGfhgeTFLTA6zYeDhHnXam28ciGOLjH/kI3/7mj/na1z/qftdxOOfMN3HOOatUd0OpFjj+lOM4+oyTKM2PEkkm3VyDE+T/fO9nvPiU0925y43CUAhVQiDN72dqfPyBv+HRn/6CI5bFSJq2slUa9RqaVCKIq95qnOQLmcyXbIywD8cXpGg1GFi+kqOPO57oylU0Eknuvufd/OThR/nmlz+EqerOXBf/cw99jInfbFcePNEgV77pDdgRv+qDa9YcGnacD3/iXzn/vPPpDc9jdhmw9zFX+ToBiHdwwSmvoy8NK3tCZJMhega6OP6G66R+lvlHf0NSmsHbEc556a34HHjJsd2sXN/D8RechTGyArY/DckhaHZy4lFnsCIDxx2ZZMuxx7PyxVsgKMaWj9JogcjAcr718D9xxku3wjNPodjNQsSRMTPS7Ph/fsLD3/lX8hO7WBFw8GMzZ2vsKZRYccQRXHzV1RCKQanKrl8/xjWveS+f/PQb6V0xQEGzVa+RTLab6lQRfxEu2noNh/TBQAa1L4hqm12vqyoNeS6VGu0A/8ID9rZ2fq2L0x6+9OB56ALnXiWj2hdbPdpIcTKX4uVJDyOpbzVMKjRVyN0yXUCnYyXFyQmi/WHm8jZ9qUvZtNzPTVedyLKeGMccI9ZglBIFxnOzPPXUbrZd8JekdXjR+jCD3WUO2dDN2jWHsPaw48CfIT9R5DXX38LPH4Nl66B7yM+DH7uPeCxIo1TD17WMx77xXe68+YNsXOUnHnYIBWyue8utMLBZkd7q1bxUi7OiextHDMMJa1HCHHRMmk2Nut/AMZpq04e9ozmxAQgI+NYsrr75ZoKrV4IjDXOiPPPkJCcddjtGFQ5bB408dIdlIxV433c+jmPZ7No9R0fHMpxGiOnJOX72ox/x6b/8FHfcfDnHnvJiN+kbFCVosevRJ3jL2z9IzITj1naqpi0dg8s5/PhTCKzdDMUK3/uP73PjjX9Jfzdce9XL2HrSCfj8QSae3sWbbn0Py4ZSDCXC9NszROzqwl7vCsgNXK6DYTBvNbjg8tfgT3US7R1Su8B8/9++x4UXPyD8HL7w8ddy2NYTyUliPmLiT/so5MMMpa4gE4b1K2HzWj/dKT83C7s6mnWNi7Cj0i2bVr6WKHD6EUlWjGR51TWXoGc7oRpUXVrmDY2TtlzBKcMw1BGARICRDRt48clnkFi7jmfGdrN3aoLXbXsXMR88+L4bOeyII1yNWqvQLMzx+tfdzlC3TnciTlckQmFiAr/dIBuXUjofE1OT+ONBwtkkO2fGKTgQ6ujg8tveCv6Y64kLGdO2mJ+f5oGP3E80GuDWO94CRam9Exp6TrU9Per4t3De6SkGRdKdJpc89NdI0f7k+OMkenopamlmxgts/96P+NzHP8Eb3vxqtpx2MlhBlwlfnWbikce4+84PEgxqjKyOs/GQjZxw5mVIW8XHfvJ9br3jw/z053DyKUn8vjof/sj7iA92w/RemN7N6I4x7nrvF+hIp+kOFChZFrd//kHqlRJ+AYuACPJy4pETyYZgyzqYehQOGYbhbujtdRs1CalQ7NLOBGhl14EVGY8N9DBBhZddto1wphct06mIh8/sLHPEqtcpwtOxa8CehWwY0l2QWd3NNfe+XVo7Uq+WMaRHnD/FN776PX7y0/9iy5bVvPSis3HG96DH0zBb44xTr2VkmcmDn/iYMP2oT0/i7xoEO8T6vlcw0gNbj4nR3xNjYPV61h1+DOHl4r05/OgHP+Taax6gOwN33XEZR596itrwoTQ+ybXX3kEsaXDYEYdSrM5z07vfTqM0iyFEi6YfCk1yjRjf+qdv87W/+gyvveZcjjvvJEyJWFgN7JzN3kmHN177Zo5fbtIXc4mZjlWjYdUVoItjKMEFX8inugfmapYyRPtXrObE088gvHad6knwjR/9lOuu/ytWJUV238S6E45ldsd20sMDFLc/we1Xv5Xlg1FiPR285k03Uw+baD4fvnoTqx6h0Bzgn7/1z3zho+/irW+8kGOOWgPdnTgzJfRIlqcfeZL77n23sp9XDWcxgxqvvOIy9J5eaefnrpMpm/7+19EZgldsjbPhsGW8ZNsFKnqpQh9FA1Jr2Lz6BF60Ujr0wVFHr+e811zukoqCYQhkQQsxOjbJf/zzN/np177Fxa88icPOOYui1STatQzmSvz7j/6T+97xUTZlpFeCVCJlKGo6Z11yCW2m2jUAACAASURBVF3DyylVLCLxDB+84y5+9H9+wwWvPInzL7sIK6jjE5Ld9p28fOtt1Mfh8CFYlxW9IL39XUCvyR4HQog23H0xZEOs5zpeGL57C9Q9QP/WQQV0dz9ot+RnMf8qMuKWprQAXTNU+UVDAL3ZVGF35aG/7Z1UchqhwX52TD7G0PLNjO4IMjAwQmX3vxHqi0PFwJqdpRK0+NTffI63v+2/6EvB0au66IqZrF5pE41YnPOyi/BnRiA6AFaYT330s3zir79Cx6CPgeUZPvq5j7H7iZ8x0C/uh8bMniovOf5aVfpy7JEDZNJNzrrudeBI5teHFfbjC6XpDr+CQ/rh1I2wulMjIvQyp0nVlPt1VC/uiQmHnsEYTjDMbL3Bxe97H9QrjI0+gy8VwG/0MdJ5DZKyPmqTwYpenVizge3TuPLuO6iFo0TSA9RKGgF/igc+9FHufus3VLnN2uUaH7n/3USiQWUckC8zMZ3n2BPewklbYJ1qKGGy7dobYXAFKp5nBnn3e9/PP/zDdjavh03rVnLTrbe6DLBonH/45Gf593//AcPJEGsCFlFpD9q22Y40RpEIRMU06RxZyWnnvxJWbMCemKVQa/L5L3yFe975bVYOwXmnrOCWW18vNHi19st6iWIhwnDH1XSEUb9/xCFZQnqFW2+/DUIpt8VFtMnMZJkVI7fTm4CXHZtiZFmSq+68UdX/U5IdT9KUrDqrhs7j7PUw0hVkYONyTj77DLo2Hk69WEWLJ7j3Pe/hkw/+Jxe9fIDeVJqbpYRKdrsRskC1yCu33sSmNVI6lyRpmlRmZolJq1RbdutKMTo+LTYc8a4YVsBgrm4xazlcf/c7QRctHsTRTHSfn//18Df5xF9+QdWTX3fNKzjxgoup7n6GYMQQdhCf/vAnePjv/o0Lj+qiYVtcfOvdWOEgvk4fds3CDvXy0Ac/wQff9HXWLhNGM9z3wXcSD/dAJA75cWanZjlpy9s47lg/K9ZE+Yubb4SejSi6u2HzzW/9K7e/5W/p7tHZvHEZH3jgfUg4o1GawQjrUG6yZdMNyss//UU9DI50cvIlF6En4zQqBYxkH7tHdQ475GK6QnDqoT6GIwFizaqKXEijHCHjBSMmds0hqIeUMWroAVWqtn1qhlkDbv/7z1DePY4RSzFfr5FJrKYzeDojYTj1ENi0LPz/sveeUXKVZ9ruVXvvyrm6qqurOueknHMCESRQBgmhhCSyyBlJCBEMA9hgG2yPPR5nwziAbXDGGEcYbILJIkkotlqdK+eznrdamPH4m3PW94fzY3qtXgKF7urae7/3E+6AltGJZwvEnQZXP/SAmlrFkzFlqayb3Lzx2nH27tnLUH+Cf//y9TS31FOKJ8mnddadez3jJ0W57YufA4cJjh2lUJCDOkBN9Traa2D+JKgKw0VXXQ8iOU3klU79Prn/f/AW82e5sZsN9uy8Ba2yUi20v3Dvfbzx1rtURcMUSjluf+RzShI73NeP1+FVBcNXHv01t+38BpVC7Jxv5vPf+yoj8T484i8RauDgy0c4c+5lrJkKrUEI+jyU8lkK2bQCdFmXyFTSsFnJaBqD6SyOYCWTFyykbso0sFgZGUnz0Le+z7e++WdOHROk2u9n1x27FJO90NeDHgpxTutaxo+BSGs92265jrRVQ7NasORMZDMOvvmDv3DtNQ/RVgVjmuHrz3yT/pf+QsXUBYy8c5DBvhjrlt/GjG6YPK4GzSiy/sbrlSVwIp/HarFg1oM01G2htRamdripb/Fz3jWXYLFZsTkCZI/EydjrmTRxGadPg7DHRLS6nm1X7VCax5HePuy2So4PpHn+b/vYfd3DcAwWz4PPPflvDAyMEPAFlUS55/ggp8/dzuIOmNFVy/FjPaxev56qRadQGBxBt8ouzsziyetZNK+ayqog226+lsGRPgyHA3ewij/+6Bd8+d5/pb3SScicIOgSH4Wy26bKDhBjr9FR+/9kjPSR3PoTbd3/Qbb2SQJ6WXP5X/WAo46v/wDoGvlCSe3QU5JQJRpWQ2PDbZ8CRxWZZBxrjYOjx2K0N1yuRkQXbxzHuI5q5s5cjMXnZSg3gK+mimP7j/Di7//Gq8++jYMMhrGfEimueODTkLGCHoaUjV//8jkuvOxT1IuUZ2od9z14MzaHiZGBOB5nlOywg4ntK5nYDGPbHDhdSXbcIfKrqHJsGTHl0HQvreFNTG6AhV3QFjTjMllUBZjSshRKBeFBqcPJ5vHzwbEBCg47W++6m6G+XnzjuyAzCIUgIef5NPrgnKW1OEvHCdstpPUi5//LnaTFSc9RSX9/Grs9yJjONSresatVDCO8PPjVL5VTWCRSTgDG7iVUcS5LT4XxtTqL5kxi/JaLSO/bj60iQqZoor1zBy0tMGd6hFwqwd0iWZO95UiCQx8eYtnZD7L6VBNjvSZc+bKu/WScYxnQdZKGmdUXbMcWipDW7TiDNQwMJJkwcYtivp46N0RLyMLOPTcKJZxkLk7BnsdiqSPqOU9lvXe3w7xZAfwuuOL2PWqkKZ2MVmEhlTBRVXk57dWweFKISNjCjntvlsU92d4cFleYtNNFNLCU86bBhPY6Wqd0MH/p6ZhqGogd6cXpD1MRWKU0+wtntuLUNJacspCO+XNg8ARvPPcHLt72OKuWSTKdFSObxWexKOA/drhsPCKkLJm29MViauJqcrkYzJfYfvvd5T26N6jIQxLnO2/mRYxtl0IrTEdnJwvOPAtXeyvpQ++rMJyjJ9KsOf1mti+243O72HzvZ8nlUpg9BfqHh8FZx7j2tTiGYWwLNHXrPPC1ryCsp1KmiEk6HouThuB6zlhgJVyVZ68A2qBGOpHDVhPiud8/z9IVn0WavCnj63nwoXsYycYwmzLKIIZ4gZqaK5k1EaY3e9CNDFd/7iHyhQxG0MuRfUeoaJhFMLCIKQ3yd2zMbK6H4RNYijE8HjOxXFLpuNUoOQkBm41ctkgsl8VVE2bYWmT1hdsxVVSRMumqUHda6ugMLafGCitmO2ipNCgmS1i9fvrNJTbcej0J0dk77Ur2NTJU4IffeYZ77niUMe2w6qxJbDh3RbkwuuMBXnrlPZra67nkqktxiO7R5aSQklwAP1Whc+ioh7MWWJgxrY052y+lcPgEelU9+ViK1rbL6OqArjYXkVAF1+7aWT62R+IcPdbDxk330SrPV0cdl19zpSqWc/kidt1CJqETar5AptwsGqMRrXLwqS8/pCSDRi5JLmsma6pm1riVLGyEsRFxavOpIjKfTir1hMWsqTWkUG6G0iUKdjMT582n6/Qz1SQmE0tg9VXiCm1mfDucMbGNsNvNqWcspGlcO+QSPPvUU9x749PMmAb1Y6JccOv1ZOwaJqsVS042Hm4C0Q3K+nr2WAshd5bPffl+IckQ64nhrmpEbAvbI2uYPRYmdEmlluPKz9w/mq1alnIWC26qIltoq4FpHRbaxkS49I5byu+X7F6KbrJaFa0tpzG5CSZ3G4QqI1y081aGh3vxtnSTPREjj5tw3RrcOiwdBx2tdq777CPEkhnsFoNCyUy65KS76RzOmgDtITOtddWctX0b+Pzl3F/drvS/K+duYFyXj2hNFRdfdyWEvGpnP3LgMKV4nqs3XkNXtYvWiAmbniwHA42CuXTm8iEyu//p4+M58p8opn/sm5t+ufkTHrkrA5AyKU7Jnj4+ch/VMgvky/hJRkXirCbjXKn0z9u1F4oi7tYoeAsMJ0w0Rncol7QxTWV5Ud9xePSHd+FqrGAkPoRuEgmUh6H34jx0z100NYoBRxybx8vKc7ZgaZrGsb8dZur8HYIxVNfDpu3LWb12Doa1gN0uFbibkX47p85eTdgG82f48QeyqgLGHpJgNTJOC4Wig+bgRjrDsHqWlSafjpHMYbWZiZeSCh/toodWLmE6OcNG0rCy9uZbyjmwpjxydyeGrXTXXELUDWvPqser92FJJ3CGfCzfdRNFWYBqovOUsZGMEFcLB4TFC0PURvzcuPMGJQtTuhmLk0LeoL51PWNa4YzpbtatXkLVtNnKdCM1ksbuCzJu3AZFPp4yvgK/08GtD9xP8r33cbS0MfTG2yxYsJv5k2FSFCosKMa3gLQoPaRbzRgGcc3ggquvA1+IbElIPUHisQINteuojcDMSRG66pzsuO16Yn3HcYV9xIrD2GyNRH0blff9hG6YOTVAhVfnYjlUzR6KsSGKNumk/NRUX0iNH06bXEFLs4+tuy5TNEpxMLP4qxkp6bTWrmFJB0zsCLH5qi14m2oU2RGsxAazLJh5OfXSobT6aK2tIRMbVgE3Hx6ARFLMfED4W021XixCXMrlVY59PptBZhNyz8rPLXpWGTXLPZrSrWyR+1Ocg6xilmMn1TfIqjOuZv50L2G3U6k2tu7dS66QQzdKZPIasaSF2eM2s3GuRk1ViK133a9MSTRrnFSxSNYcoT58LnUGLFkQpKq+xLW7b4KSv/zGS8ZnDjoaLlAF3bSpNjraG1lyxnlYIg0M9x6hY8ItOIQzaIbrrzqLC7avR/fZifUfwe21UOgZobrperqaYelkP5WVLjbefJNY1Chtu7it9SR9tNSvYEwQ1i2qodpswjTSR8AhtsTyY+c5MZAXsQhWNMxZnVJRU8+udIlD1hIbdt1KvqRhiHuZOCbGXXSHN9JdKYDuJKAnqHD6ieWLxF0Wzr/tFrBqpCRxT+Wi2rjp0rvZ/+aHtNTpTOisYajnIJlkCZ/PRzJXxOL3cOmeW5SgPZ2XhDkfuZyT2sh6WqKwYqGDjeuXUj1jvnr/4oNJXIEwk8ZvwO+B6ZND+FxObrz/X0i+9y6O1jYG33ybeQtuY8YM4eoFuG7v7vL1zeaxiylUwY2r6nzCAVg23UdDnYer79hFziS6C4mbdRPPVDK2aSXz62D+GJNyDLRJZy72utmsCpvK5ouIb05SjFkcDs5ce16ZtOnykE5nyeUNxrRdxrgGmNNaTXXAR0HP8pvfvcvgMGRGUJ13czMEGn1svnO3mnBk5UFNyffxEqnZToUHVp5ag9CErr39urJrku6iUBRdmYVxLeuY2QldLS6CIQ+bhFwnUzAxYpAVjBGkJrgWly5fx019s59L9t5czpUelpi6CpIZH92dy5jdJYZXkhDp5rLdu9TBkTeZKRTsFPBSWb1SyRbXzZGgKR+X3H4vRRGrFxIUsJChgu6mFUyvgYXjfDi0NFs+fZ8Sj2d6B7CGahRBcOOKS5gyoY6a+mrOXHkWlgoXRiikJpQi41k69WJmjYWuRjsWLaX25Sc785M21fLrybChj3ftqg89mRMsxkmfGJr/13G7vAzTrz5JQB91TFLswlGW+0lAV8TUYnnsrpK1hHwoEaajgJ7VNM7beXvZSF3OZm+RZNqgo+FymiOyH7fgseXJZTTWbjyftukd6A7L6FgS6DXx4jPP8tMnv63y0NvGNTCcKrD/cIw33h4il3dx3voLmDZjLB8efoVTVk4BPUW8bxiHPUopX01tdDGTamHBzBD+QJptt14L9gry+RIZhwC6SwG6jLVXz3TQLIAuchurThyJeC0DujClC7pGzmwnqVtZc8utHwF6iiTFXIDWuktV57JxVR3t1TqFgRMkybP6rj3lylRzk8+KaYybmuhqtZ9evChETZWf62S3L6YvCtBFmy+Avk7tp+d0O9n9jS8z8re38FTVKicy8Q3/8MBB6oUpOtBLfmiAdGwEl7Qkhw4rEsvUyRfS1VTWifskelauwahNtBxCGd1M3GSw9aZbwOmjpLswWbzkE1BfvZq6MJw6p42AI841n7+nvGCVVs5vkB1xUVO5lUqbTltTgelTAvg8GhffKgezh1IyRslZomT4qfBvVeT2lfME3M1ceMNWrBFhxAs50SBhddM+OnIf2xLm0lsvxxSSvXYRDCf4Gug0n8GSOdAQCRPxe4kP9aGb8ko1kRHtr7M8lnWJuDtTEEzBIZ4ImZJqwIXALoxkqatEK62Im7rBRgF0m6fssSudQwFWzdzGgskugnabkkau33ub4vllM2lcwRqGBkpMal7NKc1SyNSw9c57yes5dOsISQmkMUeprywD+tIFQSL1Wa7afYMk20PBrACvlDPRUV8G9InjoCrkIhru5M19B/jZsydwh2Db5TuYOGkaL//n06w49yzixQSp5CAh6dB1F+2t24j64IyxPiqDDi64bRfI8yOWZAULPRk/4ztX0OWFRZ1O2vxuoi5hvPfTdyKlqA7+oIPB/qRynDNnxKhDU/yXtE1nyFLivF23SDi7Mo2JZ9LoxSDNlVtotsF5p5oY3+hR8sB4vkTMaWH9nlsVAGRkxywRrzk7iyZegscE08aZ6WwMUogPqEAfh6uC/lSatEVju+ivLTkSQnay+snn3NRGzlfnxKlTLNz76L8x8vq7eILVFHU7mt3DkQMHqZ4woazPHBogFRvGLkz/g4dUJTRlykW0tsCMKR6u2rtTuRtmsiKpk5GEB1d4A1UC6DNcNNa5uWLvHopk0TQxS/AQy0QUoM+rF0DX8TlsyjvAKOYoZLLYTwK6xDtrGhmbjbWXXSHB5oh8QJ4vrWhhUuMFtPhh1ew29FxaAXqqECeejtNzCBoDEKw0U/I7Offm68g7DcU/sojDYjFIRXCzyppYcWo1kQoTV++9vnzgGm4KQowrWBjTtFY5XY5tdVIZ9rHxpuvLD0U+SyI5grOikUrfeYxvhrkTgzi9BS7be5OSpVmEVKNXkM54GdO1UvEtJnUa2O1uLhZDKYtBXrNQLNgolPyEo8v/DujVHi6+/QFKNtH2DitAT1NFd+NyBejzxweoDllZce5ymDWb/IHDGMJgP9zL9PbtrD+nnngqxs6HP6P8iXP9J8inC9hdFZzWtIlTpgg304bZlFachZPgfRKw/0+AfjJ4SCzwTMoJ8RND9P/me/2JA/pHpDjt75GhUvGcdBo7mcsrRh1iW3jSWCara6zbuae8rBPkd4t7ktx81zCmSWfOBC8V4tiVNmH3e1i5bTVWnwObP4hiLSWcMJBi7fIrGT/RoKYtxIe9x3D4okRrxzNr5irqWyfwzFNP8Kunv8eeOy7EXmmjKFGMzmowmok6p5YBfUYV/ooU2269Gml9cgrQrWVAr9ikOo7VM120+HT0VAa71fQRoDvyo4BumMgadhKGjTU3C6DbQMtTtBTQLDV0VqwlbDcxZ6KZ1iqwpLL4q32csfOmMitXd1PMWtB0N/WR1crD/rSFQWoifq4W/am8RwrQ3RSLZupazlUH/oIJtdx6yw0glW08C+Fasn1DtHcsJZmAlmoIecSyEY4dKufOy/0r10MUQlO7TXitJaxSHZ4kQwvYjQL6BbffUQ75NpdNfoopnba6tcr5bfkZLQT9GS677RpJAEEE0EV7gXw2SH1kOz4TapQ6fWpA+bpfJDt08eIWxrFLrFH9VEcuoK4CVsyrJxIxcf7l52AW14+Ui1QMSoEI7XWrWT5WutZKdtwvh3uhPLYXwlrSymOffoRvf/VvXLS5k+HeHuV339hQzXvv78PtK18Hq80gn02rXGzxDnBI8liqqDBU2UrKwMAom/YJoIu++3wF6F5I5pQlr0h1VnVuZPF0GyFJvnLZWXPHTggGSPQP4fRXMzyoMb1ruWLln7m4lu1330vByKJZh0kVS2SNKPXhtdTrMi4OUV2f4PLd14Fsa+UAthoK0NsbLlAF26K5LsjFZXtAdV0jvmiIhUvXkCLEm2+9y6+f/C57796JyWtFN+fJDhxTjou1LZdTH4TVU0MEfVY2C/jaZRKUIZPV6M2HmDbxXMZ44ZRONy1eJ0FLEWspQamYFH4TPSdKeKQ+lFr8ZIdu0kYBvcjaXXI9bZR0jZ6RISorOugIbWJSvc7s9gJBi6iWLCTyJRJOK+ft2Vnu6FQYjIGWs9NVdRmzZYozvoKgPY85F8dhtSpg7kulSdgMttxxK1gLxMVu2VpBTgH6BkQJeeaMMHcL4IdrKQ6n0II15AdG6Oo4W01n2qqFY1I+j44IlstoRoYgJXFKhMkTHFy2VwpNP7lsCbOMqvJe3OENRPywYqaNplonl+y9U+aMoIvhhId4pobuUUCfN8bA77QprwhzMUtRAbqJbF7WjDLt0hkxaWy461PKESelgox8mIsWPnvLPbzyizc5Z/4YCokRBhN9uCscpPJxirk0FRYLVoeNETOsvP5Ksk4zeYsZm8mCVqok5C8b+SxfHFWAfsUdUvyXAT1ftKGVbLTXrmFam0y4nEQiAc6/USaR5SQ+NarSA1T51ytOwuLpFQTCOhftvg7DLc5CSTACZAXQO1ePdugmpQffLoAudsGalULeSqlUQWWkDOjnzYXaajfb93wGBNDpEwNn0sVaBejTasrFg8eXY9WG1dijNeg1DRz94AjRqnouWL2JmnCAxqZatt5wFQMDPQQisk7N8eZ/vswV6/6VhROhu96q+n4B9I934R9PDlSd7z/I19Sfi63u35XWnwCq/xPZ2q83fZIj9/J7oEbuo4CuIh/lgR3tzkW1cHLk/ndAF/WSxrpde0BzlLtPZ5ZEyszYxuuVFG3+JL8CdLPhYjCdYMcDOynk42gWG6aCFfI+yNiZ37SW+QtcFBxxOqc0Mnfx6dRPWkSx18bLL+xjz85dlIoZfvLTB9EFfT0e5fQUS1QwZ/Iamv0C6DX4K+JsU4QsvxqVZZw2CgU3LQLoIQF0Ly0+DSOVVtP0hHToMnLPnxy5Q8bsIKnbRjt0iTHLy/KRRK+J1tqL6AjoLD+liubKAqmeHnyRAItvvrEMFpqLUs6MSXNRH12jRu6nLaxQgH6VjNyVFEXsHj0UCmbqW89VgLxgfA077/sUpViadEHHHoiQiqd55OFHeOrHvyHi16hUiW15iiKrKduzY7U5sJrT1IXzuMxFdWhrQtiWG1wMgCQz26Sz5fa9yos8a7KRz1uw4WD+lHXKcW/F0kba2rysXLsUI1oFLjN9xz8gGJlEs2edGuErv+3pYkNqYrv8rDaRo6UR4/F8yU2oYis1Plgy00dzs52Ldl8E4iE+bEZz15Iw2WmpWc2ybuior+CaR/aCkaWYTaDpIiEq8dZzr/DVL3xbVFvMnNhCJjFMsZBGE3/wUkbZtNrs0kVIcEwB4c9YdYORWF4R+RQNJK8GSApsZOyeNEZXQqKFTxdUHre44i1pvoDVixyErVbyNjMrdgsZqwwiiaROOu/jtOnn0KLDgjkhrnjwsxT1DJp1qAzo5mrqK08Cepja+iEuEUA3ifzNhvh2FnI6HQ2b1EplzjQzXruJkK+Rs5adg95UB2YvLzz3Hrt37SXWm+U3z34RPejE4tTJDhyBop3KmiuUHeiy8ZVU+W2cf4sUjnKBc5QsLvpKYcZ3r6TBgLXzw4yrCmIaOUFMGP8W8IU1+oeKqgCUe8MQYoUY5KiRu3ToAui3KIWG1thIMZWglPdR49+k7GeXzYbGCvl2hgL0pMPG+bfJykVXxkKaGofYmFZ/GWfMcjJWnMLSvbikj9NFKWgioRkknRY2SNFkE8OkEpo1SC7npa5qvQL002eF+dRD91JK5EhmZJgUJpPK8cWHH+HJx39LTUgj6HGqtEIp6BT5Ew2rw4nFnKEuWuRC+frmoMI3Q3x383484fVEfLBypoXmOicXiiLHJIAu+fMC6HV0Na1gbgPMG2NRdqcOraRyF4qZDA6biZxEQIuxjA79Rdj60EOqkkjmS2huL1pe5/nHf839136H806J4rMZjKQHCVUHiKUGseolTPEkhtXCiNXEqpuvA69dqU+0vAk9HyBSuZ2QUzr0KsJBbRTQ5YJ5yBVtGJqD5uhKprXA5C4X1dEA62+4tsxMl92iRSMxWGDiuB3KqfH8JQ5au8Kcc/lWnP6yhlxWY7m0dOhryoDeYVKRzNtUhy6ALs+WlVIxRGV0uSJanjdfAN3B1ts+Wy4k6aFkspApNNHVsIJptTBnYoiGdh/Pv/Yud33xXjK6rPUCpGIZvvTAZ+k/1oPX5+TK66/CVhui7/BB/E4P0zquJGqGNacIyTVZ9pcfBfR/ROWTQP5xQD85kpfuXNQWn+zI/b++YtP/HwC9PHIfDdYYBfT/NnJXHXp5BydjO3GtWrfr9nLHJoDuypNNmhnbcAXdtQZzxnkUe9Fm9TKYTXDxw3dAbkS5ehVzZjxGGLIeZjesoakJZp5Rx1nrFxGqj6AZflLDFTzy4Ld47GvP0tYMP/zttyF7QjGfM0mdWCLAzInn0h6ABdPr8AdjbNsp2dI+soUiGYcAuucjQF8z00+LV8OcSmK3lUiQVjt0m3i4Z1EezALoCcPOWtWh2ylqebLKKzZIR3gzLZU2zl4Uot6XJtN7QvlWr7rzjo8AvZgz0DQXddE1ikS2eKH/Hzp0eQ895KVDb11b3rG2m7l913VYWrsUwz0zlMKkmfnzH//MPXd8jcVzo/QdPkqV34HX6cAvBMOhYYZH4lj0Ik5zFiFGW8V4SrpUGV1ZrCSlq9BNbLzpJmUZlpL9Lnbshpdrt17BS787xpmnNBKtt7Hxqu0KhIlUMHj4bfzRKUSNlWqHPk6IebMq8Lo0tt98E9gDowz0POmsnarKbXTWmTl1UoiqqgKX33uVOvSzx/JYQi0kCzaaoss5sw06GwLceN+NEBIXETHzkI4zwEtP/pp793yX9jqYNamF1FC/Sk0xGyVSMg0QlymnCbN4WqcKyivdKnvyVAnNPholKYAu01ZkRAoJs8663beDRSZI4sFqVuP60ybu4JxFLqptdrJmEytuv4GcxUAzWYnHNLVrPG36Oroc5ULmKknTM9JgHSYjO3Sjtjxy1+HsBVXU1g9y0W3XgikCRVEKWMkJoNevZ6xMUGQy0Rhm6eI12NvHETv8Ie7qVv71m7/k0/c/Rl0Anv7PR+lPnFAe3D4xyC4KIW8z0zphfr2bluoK1u68BTWesJeUT0M856e+Zikz62FKrZVaIoLj1QAAIABJREFUm0G1y4K1GFOBLyJGMEQkkPxngC479CLn7by1PF0KBMgWsliMKsKOc+mOCLseFRriEFDOlUg7bGy+TXbVch/JzF2qJyvTWy7hlGlW2iJW3MURwg4NLV8UKTKa10Mvec4T5retSLIgUrcQuayP+qpzaYrC7Mlwz13XY28fq8AnPZjE0K0898c/cfeeb7FkUTUnDh2h0m/D43Tgkft/eIShWByzuYjDkmPr3tvBqKSQE5toWXgHcIfXEfXAqllWmuvsbN8jITs5MA+rDj2WaaSr+SzmNAqgWwmMArq1kKWUyeC0ljv0knihA/152LpntzIDKuoWsmaruhf3/fFFbt72JZZMstIcrVTFn9Nr5cTgMXLJPEFxvjTL6knjnN03Kwa8uDSSKaEXAkTD21RHvGxxWAH6lapDN1EyPGRKdiy6i+bIMqaqaZyHSNjHBsmYsEvwQbm8yWbsNNZvVR78Zy+opLEtwMqLNuKSsVpKdlGjHXrXKgXokxSgu8uAbhW3OAn1EUCvJBxdoeRv6+dDXbWFLbs/X1abaIcVxyddaKWrYdUooFeSLvUSqAtS9AZYvn4z/lANWtHgg1ff4pEHH+TBz3+GQjFNopSiUMozsXMX1S7YeEYAU2yYqF/Cncr22yc//hm4nwT0v+/XRwcZo65+n0B7/k+/5ScO6CfZ0Sola/TzI1/j/7ZD/zugSzziWjkwdZfyeDe5CmSSFiY0XM6YWhtzx3mUsUxeRNEuKxtv2IoedimWrRzEIUcNsUMFTh1/gfh98JXHbybS7aRgTpNKG7i8U2irOBt7UXa+8JOnvghuWRJnwVsN+TCVngVq9LNwegO+4Ajbdu4YBfTCKKB7y4AehHNmVtDiNWFOJ7Fbix8BurlUDkH5OKCvv2WnGrlntQIZPYvVHGVM9DxMcdi8KkRXjY4tFac/Gef8++5TqVwC5PmcgaE5qf2oQ/cqQL/mo5G7IJGbbMFCXes6BehnzAyw4dyz8VRU4apvUcSgzHCckcEhlp95G0sXWbGbioxvb+Ht19/C7ZRscxk9WrEaGrn4sAJeYaQLoFt0Dc1mI2HWhFjNsu1bcXd0qUNe0xwYOQvf/tI3+dpDv2LGFC+BsMaN//ZZ8sd7MDxW0qUEmZSX1urLy6Q46TJnVCAhbJfceENZfC99kj1PIm0jUrmV9moLy+c1EAqm2XbjBoyAD+I2xYPIOsK01S3ltGYZuYdZvX05LZNaymbnJZ1SysBkOFk49gJVPHTUOZWFai4Vx2YxUVnpp7+/l1KxgM1sppjOqp9TyE9Sm2clSUNmTPnSRyN3AfSYxcLa224Xqy9KZhsm3UKsb4ANS25ibpdOrd2B2W1j1afvoP/4UQLeSkz2CK+9eJTzz7qSaWH5uRvZcre4IQqgD5FVI/ePA3qE2oYBLlSAHqVUdFIUNnneoKP+XMWCnzfNzvmrlxBtmaq4DMozvbKRqH+pIqyNr4cfPv1dRjKDaLYSLruJ1HCOmsaraZdOeYyHttoQq2SHnhfZW0bxMHqSLpqb19Puhw2nR5RszZFLUGGXZ26YeCEndgYq6EMKoI86dOEXSIduLbJBAN1VQTKRJCE5645aumrPx6/ButNhXKOL1KAYuEDabmPb7ts+BuhmyFuY2HIhcybCmBo7EVueiF2nkEoTE8c2t4N+HdYJoFulXhVAD5PP+GgIr6KxGpae7mPzpiUEKmtwVQur20QuliI+NMTZp+9l2WK5/wuMbWvmzdf34XKL9bC44NnV9U4nYmwWQDdHyOdMGNYSpUIAT/gcoh4Lq2dpNNfa2bbn/tExzoCkmzCcaaar+QwF6PPHWPE7bDi1korCFaNzWeuI4aFmMxErlhjRdOaevYLaydOUp38yW1DhQtZMiYvXbMc+AjPGhfAG7BzpOYjDpVNTGSQngTwmjZjZxFpZz3mdpMQaNa9j0SsJB84n5BJADylAv+oOWc+ZyBteMkU7FsNFU9UyprcJoHsJB91suepyiUsUj9uyYN4eIWQ/i7FNBtO73NQ1ebngph3YfF6lHRdAz2Q8jOlaMQrohurQtwspzmpShmHFvKh/qqiKrFRE4/MWCKDrbNn9yOiq50MJtydV6KCrYfXoyL2K5tYA7x75QAH60ZEku/feg81wYHb6oadHyTFfff0leuMn2LnzSVXEdUUhWLJR6/dgKg3JU6zOtPJo/eOfpjL5bXTkfvK/hX4zGuRW9gz4JHfo/wDrnzygj3pQ/X8BdJP57+EsMnJfu3uvIsWlpWh3FsgmLUys38H4OjvzxvtUh27oTibOnU7bonGYoh4yiJ2fjXzMzGNffJKHbvk+E8fV8I2f7mKwtA97SCOd0dEyDTRVXaaygk9bMJY777pcAbqM30sWH/FMgDGNKxgXgkXTmvAFh9kqgO70KPlKWo3cPw7owTKgpxI4pFsQtqs4aYp/iQSGSLKS2U7ccLBpFNCTWgHDa+HwhylmdV5NvV/nkXs34OEYsYMf8Pr777H5vvvIabaPAbpDAbp06Kct9CiW+7UfjdyF2O0hXZAOfb3asZ4+rYqQ18a2m28jPxDDZNjVLqr/5Zd5+28v8+2vPEZbrQ2jkGXaxPFYDIOGhgaeffZ3DIq0zm5gkzSyfFElkFlknOcoA3qfVqJ+xhRmrVzFcDqniEqZoSzvvrSPnVd8mgndPibPamf1pZtIivub3cBkL3CiR2PdGfdy4INBprRLpxrEbs1x5TVXY3KFytGy7hKJjJNxnZsZ6oUr1raxYEELUxaPwXBYsQc7yJzIk7BUMKH9LE5tstJWG6RhUg2Lli2gojpISTdTKjnVzvmNv7zAnuu/zKxxVpoilSQGTjB/zgxy2SRvv/k6I4NJ/NKBKnPtAjbNjKHppLMSBymszRxmKXBMJVK6pgD93D1y0FuIl0xYnW5i/YPsufI6QhrU2J3UNddx6s2XkZFwH6ssaoPcsfcrPPH1Zzmzw2BsVzPniVTPEEeWIXIK0Ouoqzx3dIcepaZhYLRDr6ZQclEQQM+Z6WhYpQB99kQbOz8jKWEyohY2n53B/jSNY3fQ0SpyvwbuvPtGCgEbutdC6sQhYsN5lizfTXEANs+pJOK1cq6MuxW1P6aAZNAcZeac8wkA/3bvFuodFv769E9J9h1RUj5ZRchgoiSgI4Ce0ZQDoawjJPlLZGubd+4Eq7TyYvjj5MCBGFM6L1Wj9ntvnsv07kqe+t5TKjkt67Bz8a7dZeahBN1Ih16wMLZjK7MnmZjc5COkp/AV0rIVIJMVTwNdjerXiZzUKpdNwzBXUcj4aaw6m4YInH5aJVURMxft3Eu2d0idDeb6JoZeeoU3X36Rx772Q1pqzIqsNnnCWJVvUN/YyG9//3v6B/vUKnnTXlnjVJPPC6AXKRaCuMMrqXY7WD3LREudjW23PVBeoZkF0D0MZVrpbDmVuapDt1EhgG4qfgToLqu6pQTDiEvR73BS9AVYuGYd/vZuhpJpdIsDp9nGd77wZf78xNNEPCZa2mpJZ0aYN3c6FU4HT3//R+i6QdJmsGH3TvU+x/NFzAUzVksVlb5zEY7o2YuDhIM610iHLlNQcxnQdZOTlugKZnZIXK+XgNfKxTsuVatHAXXJkcjnPcqTIBeDc8+MMnVGK6dvXK26d5tM5owA6bSH7q6zmaM6dKvq0C/cfatyisvrugL0UjFMVdXq8shdAbqJC3Z/UZ0LaPvVyD1V6Karfo3q0OePj+C15ygaJQpePxdcexPPP/cin/mXL9H3gYTllNfvMgSq73Dy/vsJZk+uwlM0GHn/KB0NNSTzxylI/O3HQFnu35NduoD4f+3Oy2AuoC5ALuud/wX0fzIsOBmh+nEvd9Wpi75ZhlVSFZnNCLtdOcVpOusF0B3+MkjbiooENb7xYsY1mJk7MULQbcZidnK+VJQBnSwpBrOSwFTBvtf2s3LRXVQbcPaS6Vyzdw1GIIFe6Sc+OICWj/LaXw9x+da7uO9T17Do7FkUE8fRAh4l7SqaKrjvjk/zl5//mfnSoVekufhWiTt1k8/lydutFApOmkOb6KyUXZqfJp+Bno7jtJZIl9JKOSUuj8Kklg49a1hJ6nY23Swdup2sqUhGKyhW/QO3P8ak9m4Wn9nOo5/ZxcCHH2L3udl6593khOCiOVSHYNbt1Ix26IsX+aipCnDDrptOGuIrBnumoNPQsp4xLTCtwWDGhG7GT5tFXVs31DQS/+AArrp6Egf28+Kf/8hzv/0NFQ470yaMY9yZS/j3W3fSf2JIAXhzjQWbKY8mQQbi7GfWMBx2kmYTg6Yi/brGlquvIaVbCETryQxn0bIGV2y9jLFdnWy7bAN5Uw6rx425wkM2NUgu7eTxb77KnhsfZIwYSEwJo5vS7LhyB1ZXAM1mQfOayebs/PiJN3nw3gfZedVall60EvQhju57k2jzJJLH4yRNTmZOPJ8FLTrN0QpKrhznblxNY3sDJruTgtVLvqhh5PO8+Mc/8dXPf436sJ2VS06na84sXnrqx/z1uT8x2Iti5gccDoUWeq6IoRsqc1p9SPCOYVKAntZNxMxm1gqgC5An07jFDS2d45F77iN25ChRh4upM6Yy9tQ5ynErO5ziRG+SBQtvVs53q2cFCAXcXHzvp0AT8lFCmSvlzVXUhs8hYoYlC2sUKW7HbbJDD1Eo2inJbj6n0964Rl3fOVMD3CKkrYId3IHyDNzi4U8vvM+Wjbfw+FdvZOz4VpJGAUell0TvIZzuEDfc8AB/+e0bLJ8SxWbKcumuW6HCKwsF5aRG/QSu2XYRqxfPZ86YTv7wkx/yl2d+T2eDG5dDY2BkWBpDJUCxiAlMVgBdIyvrMotO3Chx/s5dSCJN2rBiqwgwNFziwXse5ZQZU5k5zspPHvsSw73DZPJFVajs2LWrvLqQryoawaJGd/sm5k6Fac1h7OlBrIksPpsAq4vhQokhi87GvbcpOV8qr2ExhyhlPDRGzqapCqZO0Jk1q4vJ0+dS39yhfPdT+w9jr6sn8/57vPKX5/nTM0/jd9mYNH4c45cu4V937aS/f0StV6K1Frbtvas8cs+Kh5BJxf/6qlYogF02y0NTnZtLdsvIXQB9BMxOYpkonc1nMLsJ5o6xEVCAXu7QTek0LquJfK6kBBJipGXyeHjz6AhrL9lCzeRpDMeTOCsqGUnlCITr+ekjj/Cz7z9Bc1OEmTMmM/O0hTzz6Hd47c8vKca87nOz7c69ysApIx1EVkyopCs/hwo3LD2tilDQwo17hSshHCUnWZVxbqal5hxmKHa6F6/TwoWXXIjN51OmTLJSGu7P8Z/PH+C6K+7gc/dsYeHZ8xGKf/zQAVyKEOslk7bR3bVSfZ0JnR4cdheXCaBbJP/BRLFgUCpWEImcowylVi8o79Av3vVQGdBNR9W1zxQa6GhcyyRJ1BwfwWNkqWmoZvGOKxX59NRTLlUqlOljKjEXCyp0yGbXOXLiKI2NNeQSSeWS1xlt5PD77+D0SLBUWnXiquse7dA1zYSmm5RnyElAL47+nY869OJovPz/dugfbSvKlFGpggS2R/fnasQx2rmL/lyIRs5AgJ4BSaRyktfMLDjtTGpmzgGHl2F5ANwOSnkTT/7wl3z3G98m4DazctlSzli2kvTIMLaAW4V6HHvtVf7w+z/y6fuf4MSHsHACzJ3RzunLFhGZ1K2YTfl4lhJuzM4QyaEUL7zwAtFoBW3jOsmMDGGxWDH5QqSPHOXg+/v4xr9/idlzp7Hkou0Ujh0nVypha2gi/eFBnn/2Of794a8hrqOTO3y4jBIOo0giHlOVnaz/NQHzUXa04Q5Q29HN+JlzsI0Zp8AjfmwIlz2sSAZPPf4tfvL4U9SGHSxdtoJxs+djOMUdSSphC/GBIX70xI+4844fs2C+h0UL57PkzNNxixi1r19KHzTDws9+/iu+/vmvcMaYCkjHCNY2MGX+QqLjJiqf7HRR9oF2kvEEHodLee4PvPM+v33ypzz/zO+U/Ky20qTGiQZJFXGr6/K1xdLWpAJ0UiYTR2M5WsZ3M+e0pfg7xiqjioL43GJRFuY/+OH3Wb95M8l4jFKpgNPrYuTEEG5rmFIuz+mnLGPiOC+VFV4qgxUsXnwaEXHKyCRJH+/H4owqoqM4gT3z+HdZdO5yMr3HiQ/HqWhuU3ucHzzyBZ790TNEAgYNdRFKxRwTJ4yje9Nm8oMjmNw+JT/JZ7JYRPMqzlzvvcPrL73Iv3/xcQKOckZElVcnYDWrFYQcFsLOypUMyg96FrO17M8vuuGkjHpvu0PZrcoaIxnP4vAGee7pZ/ng7Xd57S9/5d7PPky2qGNxuCgV8jxw3wN877svEPbD9LFRVpy9lLFzZpcljPIUGBYGB5I88cTPuffO73HKwggLF43hzCWLcLeOgRNDFCUFSzPzy6d+wRcf/iaTxofZcP46miZOKY+CRBtstpHNiuTGxC8e/xEL5s7F3dJEcbCPQi6DuTKsHNM+fPsdHnngHhrqooyZMJ4x48YQEC9geY9yEgaYoxBP8Pxvf8MLz/5GTRoqvQYBlxWLJtQxqVRz2MwWzJpFxVEmMlmKuo5ZXAu9PpaIRDNbYCSWwm73Y3ZXM7B/P0//8nu88uKfGB5KKGb17AVzWbj4dAhF4cRg2STH6+H3v3qSJ//jO0TtNqa2NnPs7bcxFQqE6+r4oP8E4xcvZOyCeejRCAP9MdyOEGZLBb/4zlN8Zu9DrDqlimJ2iHBtI9PnLaSma4JySiwKgU70rFKVCAu0MsShP/6B3z39a17/2994d1+MCRMDnLZ0EdNXrIB4ThnnmH1+Un1xnvrZn7ju2n9lwWwLmzas5dQlZysffJXh63AyeHRQTQAeufPzTGyBtroaiokYyRPDBJ0mAk47iVhSseblbEgWTUoKaQ2FaeweS/f06dAxhnR/DIvdhyYeKCkh3ZnJD/Tzq589yU9++ISiPbS0eph36gJmLZwPkQji+JNO5jEbbh7+/Nf55jd+SWeHi9Vrzmb+wjnKNna4pxdvMKhyDf724l+44arPccr8IO3Njbz37j5uuPEmrI1NkMuTiKVxOgLKvU78ln/4ja+y+vJLSR85jE0mKuIBjJlf/+xnfPOrX1cS1C1bLmDyrJnq7Bdbb8PjJzuY5LHHfsL99/yQWVNg3txpnL/jOkglyBXimAMVFGMlHv/Bj3n2lz/HUsqqjIcVK5bi7uhWI6Eff+tRPvfQrzhtQYRYfy91kRDpxAjJZJJgwIOukgZzeFw+0sOD+I08LqumEhXz+YJSs4jeqlAsqjS9XE5ioU+Stz/WiZZMqtkU9Y/8+n/78ZEE7v/wBaSw+J8//sEp7tefYDiLwLZyhlNYXo4PPAnm8quM4f2hAPs+GKBogdrmFuYuWwWRWnD7UbRUkUflJMBZCJNm9ebmskJoMmM4nZTiCWLDI/QeP678mb/59d9wvEed2ZyxyE7IkkUvFghVRZg2ez4tM+epTmbk4FHe3X+I5ec8iKyCtm+fzfZtW3F5PRSTcfp6j/P6a6+wa/dj/OnPn8dUW8fhF/5KzcTJSLDu0dffICqei6k4+YP7+crDn0HLJohUuDn8/hDVlTL9MpNO5tSZIc+juE7mdF3ZE0Yb2whW19E4Yap6I957ax+PPvoYz/2plwnjnWzfuo2meQvKc82BIbKpFJZgUDwMeff3v+e66+6W/+TRx75R9nAvFimmUmiy+JPDVOZ5J47whZuuVfkIusdMoL6BaOcYIu1dBOoasfkCFIsaPYd7+OOvn+HJR7/POy+WqHLClG47nY2VWE296KRUVS+FicnQVMWdo0S2ZKJosXOkL47F62XSrAVMnbMIo7Kaw+99yJ/+/AIPPfgf/OB7X6C6pppXX36J+PCQspV89ZWX+PR9zyFKk7FdEAkFFBY11NUyc8Z0Gro6RWCr3ps/PPMsb+97ix/96A88+t3P4mlsUDqy0pFDmGQ+XF0Nb77J49/9LoclcCcUwmWz0ZtMc8ZFFyuXKZ83gGGY6Tnaw++e+S2Pf++n/OV5mNiGch5sipio9jlx62Isk8IkKWsykbBZVKeWL2aVHYDo0MXNUNIgN+/eSS6ew+wNq6CLRN8Ic2bs4KtfvoK2xiasVidmd5hELEF7x3rVzbbUQF0Uvva7n8M7+6C2FgaHUIvkyrK961u//yNXXbNbSYGfeOKbmBwSCFKClKxxJOzdBZkM9A9w6SWX09Rcz8rVq2mZMV0BrDDRf/STH/Mvn/qdyj7fsnEcmzZtoqK9XY1bh999h29/51t861sv4/eLzzWMHdvE3HlzmDx5Mma/j8LwMP29fXzhwYfpOTxAYlg1ZTRV2wm6bdiUrXGBXDqJWddUQZjN50lLKIjiYFgouFw429qYOG8hke6JipT5+vN/5Sc/eZIXXnhHycYmT/FywQWbaF84D070M9Q7iE8CVvyVkIxBvAexRfzqHZ/i1T8OsOKUGtISsyuTN1kTyOzaIcxFEyPJHGaTHbukFkrV1d/D/TdcUvYV8DkI1zdR1z6G2tZOAtHRM8bu5P2XX+GVl17iG199jLdeg/ZGOG1RJ1cK29slIF1UdrOmilDZc8CwcvCVv7Fq9W5WrOxi1epVdM2epaYj6eEBbBJZKLPg+AAMHedbX/gcB/b1M2tSDZUuJx+8uU9ZMtRVO4jHk2rDkJXURymRLFb1XPqrqrCGIkw4/WwGUwXcNh9GUecXP/kpX374axzZDy1i/dwRYOu2jdQuXgAjQ+T7+jFEuit+9xIMb7JRV7mUhXMdfOMH/1EeqaQS5WQ9FWYTpO+VFwl2d/KZa6/mzdcOc9aZ03nj1VfZeMFW6qbPUMt+eWZff/11/vqXv/L73/2J+++/h6DcTwODlHI5TF4x5MozcuwYHgmLCYdhaBjcHug9QSaVwlpby+GXXmLZsr2MHQvf+PmPoa+vvKuXM+vECeW1bm1rI/nWW3zqrj3opQR7v/IF6B+SsHjyiYw695GCW6TAh/ZjkdS2oQGG3nmPrPjf/+yXvP3eUWZN6qRw7CBe+XsC6IW8UrMIWTmXy6oGJS/P1Whz+THanMIbrWTCkIbs/xbQxUzt47P+f4Lc/++A/l//kemTBPSPe+xoJekdy535yZpEgb3ZpPy/dbtNjFop6FbePdBP/zD0JVT6pMpDyGbK96HItyv86lwiIdbjzvJ9KRdAJDTy+00Ngns6bQ1R3KYkhvh96RYSmSKHewfY90GJ/YdBIqrFHlsOzvZ2jZpohNjQAD1HUxw7AkePl+/7MWOhrt5GsWSifyDFoUPq3lOZG2KsJc98UzXKjaw+YqbC4yAdG0b4L0IaktG7nAOpfDmrQ9YJmt2tcsN/8+whtW6IxVGFiEhjOtpEAytEKwN/ZSUvv/oBb70FIyPl1ZbIP/cfhHHd0N3to7d3iOPHYWgIYrHyWS/Ph1jdT5HXJemPPocCuJ5kUSWU7u+BDw7D0Ag4rCqqW5HUGiuFeW5QF6rEruWwaSNISrIUJfIgaIZGSQC9VFKdRSxTRLM7sXkq6I9nePH147yzH/rktcTB50EZdMhrEsvL4UGQnBaRkufkdToExKGzLUDA5yGXSavpxsGDCV5/Dw6nJQgGRPV2ohfmz3Fy5MOEGpHLCkaAV0x2Kpwg+SP1EfFHMRTBzVUZ5ndvHeDtQ2X+jHq2SgrzVEysOH3JfjEakPfIQ0g6z0KKUiqu1g3yd4tmQ8Wn5os5tdYVdZa8nqRmYtNJHbovLCHbqkvpbt/CjEnwxsvQ3Ahvvj26jyuK/Sd0tUNjbTUep510KqFGfq++dpx978Fwonw/CnH+/SPQ0Sz3pZX+ExmVVxMfhmRcnZvq9YvTnwSlRKJuTLrGwcPDHDteDn4TZzspkMRNUVIwvV43PT0xSY5VhYq8F6mU3D9yr2j4Az5sNivpdIqjR4fYvx96e5Q3jgpQqqyA1gaoCXmw60WMYlaeVmVYIM/cSRdBqb2Vq55yE9TIeLwM5wp8eGCEA/shNlJ+/TIEkPpUprpjx1Xicjl47bUDvPkGZNLl83okVS5+TJkyuW9cvQM9lSafLSoBw1ARMm54pw8+7IfBOAz3K3t+Ik7orEUlIDZK2nGFh1i2QF8iQ188z/uH4b0Py681lUGFtEjAphTi8j2F+9Ld3U5Pfw++Cj9vvnmA999TybvqI1oNhw9Drdy7nT68Xg/vvn9QXW95X63yvpXK4TPibCm5CxUu0dbn8Vg1XFYzmaRYU5soaeKmppMumUgWSqQkIVgssM1Wnn0tpl6r/ExiECNpplInCIemtalcjLW1N+Dxudj/4X5eeT3B0Z7yPSCvQ3T1ct62tEKgwsDr93DgwwGe/2s57EwEH/IsynMqvkKdbTrNjY1k0ylGkmneOtDPvg/KZ49cF+kX5PmR5lvIvnJm9feVnxVxJpTkYfGnqqkJEhuJ09ub5uhR6O//O27LWSWJfTJMCAYDvPPOAO+9V74vJQ9GxuLytaQumTgtxJXXXoUWrFLcFiI1lI4eJTEyjKsyCNlEmQgqQCCHcigCh3t46pdP8/i3n2Zui0HIJlO2PIVCHofThkksd0WiWx4e/3NAV4mgJhUG97+APlpUlAftJxPRxXGnvJH8OKCL/ERMHAxBE6td2QSeGIoRT5WUTXA8Vx7JKyKDDHxS5RtLplvKqyRevonk4LGJyYLFgsftJpPOoBXSuIwshqmAybCq3O7hZJa+4SyJjJqooltMeDxerBaDYkEq0azSo2ZSRXVIVYY9ZDJZXB4fmVyed9/rU82vAKsUGKIHHzohtok66RHxOhK7SDfpmIz/LGoUK6+9KKCuaaSL2ugDq5M3Cdvez99eO6xueOmWxDDG5XQQ8PmxOR3sP3yQpFStVguJRJakEJF11K+1tcJ+17BYZNyZZ2goQSLxd1KHRERX6eViw11pF0dEReDKaBb64ymO9GaUi56AhRCcxW5atLUeiwWXxYLXbkYTbT+5stOSkPxscObuAAAgAElEQVTE/m4U0AXU5T3tj+UUuJssDsU0lsJlcDjB0WPlayMPjUQjNzWEGBzo4/ChEtFIudipjoY43nNCyeF8Xhs2qwWn06EeuDcPDvLnD8FRWT546qst6v1trqtmsOeoqtal+8rGZDyMsrZsbw6pfPPY8BBCZ8s5vBzs6aO/v6DMcuR9k+vmdkI0LMQaLy6zhtuqYSOvunO9IBaeoBsm4nKyGrry5ZdrmJM9ulgUm62sFyfDvMSg5nF4QwrFzlq0gYldfvKJOImhnJLUp+LQ0mRTBBuf204o4GOwvxe/18uBA0fVpNzm0Eiki+oglsmVFFrRGjtmvYTNYqZULDIylCCdGC2KRwsTGc60d9SqazI0LG5bJQ4fHZGmiHBluYGtjUYU4AwODXLwYK8q+kRLLv9WbFwFTF0upyraUqkUiURcFWDijidNlhTKPreFkM+l1p3FTBxTPjualFjO0lEHo5Dlyv+rPoULMyJPrax2EjliI1m1hhEgkN+WolOsRvv6R0iL9YCzDAxDg+UBk9AZpNsf7kVFIdf5zYwczamCPlJfxZHhfvpLOfry0J+GpDgyZtRUGIuc8VLQlECk+RVVbrLoarSd08z0DSc4cjyhmPpiFic/o3izd7U4qA5XEhsaxOtzE0vF8fp9vPXWAQYHyhP6uNw/bmkENOLxIg6HrKI0kqkCWZmKixmfFPJiZ52CmkqojVSgFfOq0HdYdKzCwxiRoBtdDV9yJRN59aTp5V9LJrXSOhiLkSmZ6DtW4tiHZQKihB5Vh32Y9SJVVT6O9RxSEjif36GIlYeOpJQKQA1ysmUg9Qf8xOIj6vUbZp2enqwaIoi3gqwFpYHp7pCpQZgTx4/jcTnJFTUKFifv7u9RgC7XyCLPbLWOzyt78wx9fQkF8FKsy/0i1y1caSYqlSYmDh0+yuDg32Vj8ufSzIdCIfr7+9XZZRgGJ06U7zm5J3t7y4XDpBkRBnLDdE0az/INW8glc8pKOJlKU1FXA4Pi/6yT7+vFCMlqMaOULcJzSg2McM4ZVzKnAZqCci9ZKZYKWOSFlgrKx12OMrVXP9kEf9SJl39HAF0Zy/xvh36y6ikDennMLmBeDvk42aXL++R0W0ikssREVyq2loa13E2nMkrvLaA2KGPaIkojbTab1d63WCjgsNkZHhrG43JhNgzSyZT6fSE5eN0e9Wi4LEVSyZiaaEqykTBHpdCT6jMt6VaFIsFgsHxxCzkcVgu5bIrhgRF1c8o9UlsXxLDYONE/oOwfvT6/2rPnMhkOHuhhxpQO3nnjbYJeC53NDby37x1ykoxqVzb05UNOQF0+DYuqxtWn7K2HYspEwyFjAhnlxmIYuo7dYiWdy1ARqWRwZEi9h8PDMQWsAu7yM0rIwOBgErdbSHMaqVRaAa7H41F/no0NKomQTBGEjCrYJBnmwlHICoGpKFkUKVLJcoEUDrhxyc+fSFDIpLHqmvJwl+nKyR26gJy8iEJJjF9KxFJlQrLLW0GuqHN8YIS0EMosdrV7tkqMbCFXfnDFMaynTx0idbVVJOIj/D/sfQmYbGdZ5nu22qv37tt3v7k3+04W1pBACDsaIwQIRBYVDcji4DYOjKJBMCJbAAdHQXEU0dHHEUcFRBkHUQPKIFskELLc/fbetVedZZ73+89/zl/V1VV9u2+8N+FWnn76pqvOqf/8y/d+y/t9n+daqNdqGB8roVDIY3l5CZ22L993iOB14FLcdsebMMPY5coyPv7Rj2DxyCHkI7rGm8hZEabHypKGtrq0KApEqZhDFProBBFy5Sk025EIAdbHbncCeF4GoyNljJbLaLNcXqcJmz9BCxkeevIFuGdpjdPa9Gypj00GN+sj+Nk8Gl4Or/j5XxD3UWRlYeVLWD16DM+98U14zg1j2LttCsceehAFN4vxchkLJ45h145tcBDg+NF57JgpY2W5gpmZCSwtryCwbCytdMT96mayCC0HtuOiurKKkXIJdGo3Gw04li3ClP9fq1ZRLpdx6PBxlEbyKI+MyFnJZLMolIqYnzuBUj4vDTa4uVTLSJvV6UUBZLvXsbFR1Os1cXXyvUKhIJ9rNpuo1duwM2O8Ep4VIWNHcBk88ptSk9yltAtSBVLCMswWtGwEUSSKuu+4GBljKqKLeq2NRr2Der0hVtLoWAkuzVjLRxj6aLc7aDUDBL4F28rAcix0wjqmx8uwaw1YNR8z7KHQbos1jiLAk9HKSORa0sAIlGOFURSQgd2pYazQkjK/AUv2Cpi7kufNs+fTCm5R4baRJTek3ULedQR46xUfo2MeSmOj+PZ32S0M2LNnJxZZRB02isUy7v33wzjvvB1otlro+OTlsDa4JcDRaDbQaUbYNl7G0YMVMWRmZ2zkMrbsTZ6LbMZDrUZXMBBwn0lYKyccGGrP7GdxolmRMItLGj/jdq0QTKgsZj0hhHU6FWRzLMbjY7VSlSil0AKoFPgRduzcjXvueRgzs/TkbMPKyjLKoyNy1ubogqEczeekBkN1tYKMbYtSzb+XxiZR9W1Umx1xHS8uLGB5OcKunSXJACkWi6IA+nS5M+jC/PYoktAoX1xn7uHZ2e1YXV2VXuS85tixY5if7+Cqqw5gbm5O9uLMzIzsu8XFRanTTzn/b9++D+UDs1jy27jp2S/AtT9wKyoPPYwy028rS1g49DAmmQtfKiJaXIBFDSZTQFhv49j8Mp79pJ/CjQeAq/YDMzNFRAQRhAhZfpeZANyr/FMcFta/VVMx1fzbfK+Px3zwnzagCTzqXO4SOad1Jy535XaXWHoM7ARM9gHg4bK8DI7PU4ioWO3o6JjEPqhG6Ub0nuMqsGq1JD49Wi7IRmJcncJufHxcAIIx9rnji2K50xrxpAShi0bLR73VkUOTlw3ZhOs6aNZrCDoRygVH6jWHfge27WB8YgZf+eoRqbPAA0EA5Ilx3QwOHzqBcw/slGdbOH4UOY65mEd1uSbPOFq2ELK8I5uaULjFwB45DgLbQWQ7UpFNUiRYA7tOcK2hXChipFRG22/j0NyiWGylkitzMMEiHe22/LtarcpBqNVq8jdquhRO7CokB8sO4XY60pmNoFsYcWE5WVQabdR5SG0HXi4nna0Cv41VmoUhvQSeHOqg3UGbQj1iu8FIAJmAzn+TVELrybJt1OqhkOUcL48OB8tCEpGFSqWCQj6DhcUqJsdz2L5jVgC7wrrxxTw8z0GrWUcEChV6GyxU2fLUohafR7s8jStecges8R0YKxRgNRo4dN99eOdbfwWX7p/GWNaVcpgeQdiNUCpmYVk+5udZTxvYvWsUDz+wgpFyHrl8QdIN2dWP69dmvYJaDRNjowg7bVgsfGKFyLsWXMa+glAUOvph7YyDZhiIx6hB5ShfRMPL40d+9q2qNj595IybTE3ihY97Li7d72JbOY/d05NYPn4CWdtGkVkR7aZSRmOLZnw0i+PHmcOhWp23A2B0nHUESNuxUas1MDU+iXq1LgDr2LYAeUgEINHIVXuC600Qp9u93myIAklg5r7utOrSppWf4/9TaFKw6QIanHP1b5LtbFkD3ZmKFhqLjwShDUIGlRGPqZZWCIcKFZuocE/HVYf5HEIwknoTBDZ6ObgnXbRb3D9ZjI6yF4KPxcUFtNmZzGd+OvlW7IYViQXPNqwZryBW72J1QZQGZgYUmRLNEgVZuqmBlXaE4vYSuyFIQSpOS7PaRtAMMJotYXq0gChYFEWOKk2O7goSS5ttNDq+NIBpdwiuHiKe9zBEKZeB0KY6HeTyOfGO1ZqRtN+kPDh+vCnPOztbRi6Xx9z8gjyzzBu5BDEaEJAIbH6DpEGmcZGo2MAKlXMCd2zp89l1LU/KDNtiqqUt38FRW6UMlqVdLFDO5aV9qx1EqFeW0aizt7cKXbgZCysVnkuGMTLwsgUxWL77QA2XX7FNzunCItPwCqjWajgx50u4i/rsvt0FHDlcx8ykjYnRMVSWV1AqFPDQ4YqUPnYy9JoVBeDoAeXeWpxfECLa5MSE7D8qhEHHlz3KPab2koNVyoBCUWQV2fdjYyPYtWsXDh48KPuMCumJEyfEYqYcSq+1pXbBQsbGLa96JbZfcgX+8k/+DG+/65Pi+Ztl+OpC4MQRFQ5qNoDHXbUPl191LZ7z8lcCtTb2TPwgnsPS0hfQvV8SDyytcypUJEUyJCU4pH8Svpdek2GEtSEQ/5gEdKqLMlEK0LXLXVvqBFtuysUVaTIkKV6j46NYWlmVA15dVa71bNYVy43GBrVcHhYyfunKy9EPRRYzBWXGwvGjEc45p4Ag6CAIO8IlovZOsnQmx8IRNlqdDgJ6AHIsWdoRUKa1KIc5iKR2NwUSXaB7902iVm/ixFwNhXIGjptBq91BsViC5zj40j0ncO3V4yKwjxxs4MC+HNpNxvqUK48vChRiCUFd7CVq0RRQeWqsNRGMM9N5ZF0+J/sms1RliGyJZShZ5MLF0tIKRkZKOHGiimJRWegK2Jl6QRBkNzYH1WpD5ond5NhwpF4LxF3GpeAPBb7r2QJyx47TynNguxaaLVpKykXH+aqsQDpSWXQ90Wp1+Z38t1KwRFEhJ0DcekwDyaDR7IhQ8jJsp9lCLueJAmDZFhYXK+Lynpy0kS9kRbvPZCkASFoJZMwk0vKeJEwtu8Crf+vjePjQAibyBZQY52i38fxLXo4nXAKcv3sCXtDG1Cg7zDXQalWQL2bgZmxU6w0S5TGW9+BELtp+gHqzLU0/svm8/CawsKAMQ0GOFYrb37NZv5mHXoGLELxyDppBgFqo2sZa5XE0M0X80M+8FciPYOnIHManZ4hEuH7/i3D9NcCNT7gY9331m9g+UZIwwdEjVQmnlIsugraPYsHD8aMdcT9m2PnGcjC32Eax7OLEgo9S2YLnZZGlArZKcxQol8qivNIy596nYKUyRyX2xBwBEjhw7i602i08/PCcACXd9QwneRkP7XYLtVpLFBUaUbmci2rVR7Fox+fAR7XaFpc4z2WmkEGFhAHbA+16K/Jhhx2ZK/6/EIdit6Xpard4jlwPDq24HPtpe6isNrC0WJPv5rwytjsxWRQLfXW1LmBMlzuvadTZstOCR49awcH4WBmrx44jqEbYu60kIbFKzcf4bBFHV2qImIss3QtttBsdqaBWcDIYLeWQywWo1GuoNVSiiIQF6LViL+98Ae0O9yuwsliVtMyxsgWHHoyW2oc8ryOjHhqNjsSkp6eL6HRCzLFBzYj4cQQsVf8DX96TvkBskeq6GGHI56EFCauMkvvjqfMvLvl47vj9AuYcGJMrWEGOVjsiKQtbZFtfZFBdqcFvhqLwU/FgEQDPC1CrN6RbJeP2vCeNJHIZeMbHJ8dw8BA9i3S7q66WfK6RkYzInHwuj8rKCrKsp7DSFrnH7yZAXnDRNA7NLaA0Ni77bmVlRc59rRKgVLSRzWZx9HBD4t75fE7AnMphvdpQPImcjanpGTzwwDGMj+fEE3r//YcwOpoTBVWBeQWXXLJflP/jx+cwPT0p91hYWIQ9WsZBv4PX3fUuRLUmnvbMn8FyFbj8SuCaa67CoYceRJmKsk9Z7mN6ZhbVpo/bX/0afPfgUbz+le/DTecpC31iPC/733MsuPSytX1lXGqPccxmT1qmxu2iN+ttj93SsYK3PvA/+ix0umH6uNwF2Omxo5ssp+JSzM5izG5s3EWtwbQLSwRSq9GWDUIh5FAT91UHHFaJJICxD7UIIQ+YnpzAgw8uYmYmh8XlpsSIJV+WwEriSTtQ2T2u2oTcoIxz0w1MmUBXOQk5rEZIYg8PALVe5U5UKkmro+KxtDDpupmanBB3FN12/ITfijA1WcLqMgWviqkJQ1ydV7HWhZ9FwqwAuC/WL+OkJPgxtlzIe6Jh0+WbydmSElSt0u03JqQlgq7E5knaEI1fWVY8DGGoci61sBUyG3WeuFuajnny2mIph+XVpihSnH8p59lWBifnk3wTDpQKAw+CAnS6qgh6ag2pLNB9xe8jx4HrkiGgdzoSAuH7LNDB2J160fqNJG7cbIciXOr1tihebM7F76IA6oyN4HG3vRbbLrgSDtndZF7fdx9ue8FdePo1wLk7ShL/dqKO9BR3KETzSink+MfLFqxGhE5DrSPfdzOeWGZktzIkIKAkijgLhvjqeclu52dZM5zVUIt0uQNNhiwyeXjj0+jkR3Dzz/5XhHMrsKfYFKKB+uGD+NLnPoP7vnwPrPoyRjIOrE4gxQd3bB/D/PFluf/0pIfFhQ5Gyoq4RCWGz7tSAXbtKeDwsbr8jRYEbWMqVCpsxfUmYKjcWf7QEmq1fJRKeeUWXWzKeSIJjp4qutEp7MSlK+EaV/acsqo6yOUywhHRraF5xlwSH5luFFpoRZ6kd4kS12kj9FW9f4aopMQ950ssVKWgylljc5BcXjgtJw7PC3eASh/nulQqyb2bzbq0lCX4cG/wjHCfcE+StJ7LloQsFhDwVyqYHilgolhEZWEedhShUMxihRaqx8J2WSGdVqoteLaFkUJZNsDKclW10KbcYOhUyI1xiICyJ1TfPzNVRNBhyehAwIx7WDg5bEYWqSSE6WkPnY6P48cjTEwqD8jxE3Uh1HLM/BxfrNNAy7TDkEYrEm5HueyhNFpCvdXAUrUpDh0nY2NllV4TNZcCLIy500Mhfapc2PQUZiLUW22Jc+e8Ihz2TWi0hOvjOuqsK7Jq3FSGe5/3cLnWnpA5qejxM9xT1A0pO8rlPA4ebIiVzu/X+35yNAd6QTl39BhZUkDIRb2qlP2dOynrFoXnwrQ7eh4ot8jv4XEqFbx4X7DhUQ5LSw1MTFDxpJeJ82ZhdnYW//ZvR7FzJ70eNubmWqLMjZGzUKkoY6SYA82cIwHw0h+9A7mRCeHm/NOXvoyv3/stseonJ8ZQymWFwMf7POu5z8Psrn148PBxvOxVd2HUAW5kSegdVC4yaDXbyJMrk/FUa2QqtnElOF29VFvrsRNZ9vSmX3HO+6DrH6WArulxykWXaEVG7EJPoH54kWGasNCjJiVM+Z5mNDr2Yd5D15DX91eyUfsF1V9VfF+Bk+lB4GeTCnexFyYmSqsytnJNKmxp6ZljS/4dg7cGcf1bj1M+18ftI1ZP/D2b2VTm+JNyu/I9lvohaYzueR3jj583qbsvLkAWX5AGwSJ0WUmLwE6gDmiN+MbYtZYbT7ZaDzULUeJ+Uv3F9VviwIknSv9bCFa0mhwPy5P78MwX3oa9e/ahdvAg/vijH8XnPvkQLtwFXLA7q4h7EUl7PiIrUDwFPkcsJLMsr0khzr/Fw9G/uVoUBCz1qdzQMQEmBnldR4DPXGn4QtDcf8l5uOY53wfsvxBgvr1XQHVxBaU9e4DKMlBfAU4cwmc+8THMHTwuBUTMfWFySGSLa+VO7694veMpiNepe/XN40CBbu6jtftEKdTrvvRi9PkAAbBJzZVFOPhDIJdazkph5A8VadkXJNkVsshkmQ1C5ngL7UZTMYQ5/3ETJsty4kIenHWGQGLPkdQ5UIo2K/K5DmPJLlpCtwzhhBHciL9j70C8ZxkbD+I1l5Md70HNTOb7plBWc6H2frwLZeZ7ZZI+u/J5PYE9Z5F/FmVfb/NkIZRXUkhVPnlDUTJGjlXGROs8HoKM2WhWxbGQXc1xs8Ikv0K8ZJELK1TtQqyIXCEfFpHe+P5EPkm1PXrGGNmPwyCmHNJj1esS731+t547jo/dUTnWRBZrUnNPFzIte7tknjHD6+0/XejFfD/ZWxYw1wZK0zuw85zzsHv/+di2ex8yYxNxWVouAMtwttGen8dXvvZ1/O3//QK+8o1jsmt2jlt44jnjyAfVONwrbcIScrZec018S86mcWC2In+5xVQ4dW3JWbM63aDj2fveaU5b46ZUwlzocYZ7Qy+8CcL9lKH10vjMz64XquCGDOT7453cdSBjII6L3mj6Xhdpz6g/rw+KPt/m/yfnuEfBWLNQveCsD7QB6FooxfrMYGE8ZCdwM/JAclhKYbHgRIzDpoqIuJ17gNwEdLrKGfqQ+u6sIeExJspqWSQvhRIPNoVocjgSQSgqnBCGkhdj1PyvB8h1OCCWuajaHo5nRvHwQgX/759baC4CIyTUTbLkqYfpchFWpyXkR5o23GcJoAtvA/CIR7H7LAXy1EMi8V5DZps1n0W4sV96vogmswiqLfiuDStfxsOLVXzzgQBLDZVCSG5OfQnYNQ5cfRHgNFUKXTFH4asmQ+9ZU/hpQNfjMPHD3AvJvus5JKJsGa/EZZgI05SYuna7mOI32cXJx4Q8Rx+sVsAMpVN/iJa561mSd07LlF4PFvBgbFqK4MQDF/KRVOpSngWBKRUpE+uRQK5/bItMAZINLfiyrozZE3TVjzkFpsItb8QyRlegVIAeH2QNRvH+V/dRq987S8la6c2h58CYRJEvGtD1pk3uRABmg5RAeVbiM6aVD47LBHRpVhUDuQZVfjVbVfBzVmjDYicXgro8B+8bm/SGghxHQqQxEdfPYiGCHoPC3DJaiZV7itKglX1+b4iAXTKNCVefU5PQK4OT/zcUoN793LsHBwE6R+47eSw3fMwtd3BiSWWHMjNKWiywq3ZRedMom+glqTA7w2YZAwu7ZyawtxQgF5IyyZBvDOiGAme63B8JQF+vhvyjF9BjDbFXg+vdGOb7etFTQatL0iRSqi+U9SoE6hBpC6WfuqBL32iFQ+vv8e0NQO/dmP0APZEPXVt97e7vGokhhLq0YH0ookECue80JH9MAF06BqkUDDmwxqEkj0CeJX5WsVYTz4SKfdM1KQQncaXHgE4ylk8rXcf/lECipSEQHk+Qmlk6EVNAVxaDBnXWUlbhDJG7eolZYtX2sOIVEWYKWJ1fkGT2iJVNmYq0YwTlbAbNKvPk1ekWQDebANGiNKSX9qokz9uznboUivgZOjUKDFfmpB0EYOSN+cLHVwIcWlCFZljgcIpVVyvAiAfsm2HxDmDHNL+Agrh3nVJQ0oUnenZecgFBQUtPc9z6lhrQNTSbMUBeF1oS/e6zUeIr1ljo6Wcp0FmijGsvxLc4xCIu4viHuet04dPXTuWQJFNWqZMnVxmOsqiaTSyWeuya57AYSaF7WLn6VTVCglYY0HPCEFVHgMV8vl4w6Xq4+Pv0eRWFXqiEanPpvanljVqc9MecDvlsqKx59UQ8G937OHZeyQHSSbnaTyeAzvoF2tNmKM56LeOjkIxLK8RaCdUeBit0FaDzLEkITFg5qmVrz5ikhZt8loDOElA8G9pLFRs4WsWMH10r+cpzp27JeQ9tdW3Xy8hU0nO6Bsz1Bf3FbnK7QYDOfTc+Pi21/istH8t1ZkP5aIqyqCo5au8P9xrDq24uBzdfRm5kDKPFHPyFh5Bh50XxZHRb6Po5u7DIMDo5NVt1uSfTEM/Den3ZB0vy9N3TbKEri4kTo9e1V7szLYpe60IEUurE7vvMa2Sl+Sm6iwWszF2VXpEc6lhDN6YtFqI6p8GEo7XDSEBIS941AjSF/zVg3hN2iOWGuoNsrh5lZqMrH+cCBxL319X6YmsxqaZAd7opoFRt3hQ4iNCBEuj8pwheplM5EoOlJcaYY6+FbuZu9gP0WDSq74p9sQrQtfWm5osFeFYCC1YmCzuMkGXaVRDCZ2DbD4T5OzFKF2S3QO4VQIaM7xJOcpVR31lmwpzu0EbGKUopSZJ4ZKp4M7LnsqRmF1HtRKjUmY5TQpUJ1K06RrMOgnqAceEDKEmqlJi1ULS2kpTywet9otyfSsnS66KFjAicWIGSofeEbVSYgQK8V6qmYN7tAUtOqdqGEtANEjDn3wjm5BZwH7ApCH+Et+GHKu2spciNQvSKm2DoLUurSgM7QVzaC7MSL7kwAub6uRWgC/teAF3doQsEe8NU8ZeYn1HyngoNAV2H+mL3ujHHylukfEhqnhXoCU9HLFZZgSQeo9dS5j85PhyvAnUBdLlOlcflXxMJMCCElp75dP1lreViBehKORYVQQXc5adXayWgkzTEMbclOK8U3W55qIeuXPhx5KtL4V8H0BN50t9aPwkRlbijzWu0y52PuLyowjluPitAzbRm8U345HN04Nls71oXvg6VSovpskxLtD1YoY+y1YYn7VOVNqoyrVJvsXkiE2wyQGUgvgx70J4Yutm29VFqoStAX/MyDtOaTWxof+oQ9BNI6R0HTXivAEjFgjEiQ9tQ99K2gEZUpVJ0vXriR1rYqM8oxqt6mVdqDbHnz107WY8wjvHJ4epvXw3bS4kApHtcSGxqVCK8RFCq59SxTRFAqdolFr1YRrYvRCJh5gqpzBGGuOSh+4pElghLWvE6FheDJYWIslzMlUr/TYVCLHQR/qphgjLplADKj45If+om49V0sZU8lNkFyu8IGafdavZYwN3foy0TWQ3jLb0yJqBrwNVNGpg+ZNlF1ewi6Ajxz++QVRwXO8oCTqGEejuUzIdOiwVpQpSz7N7VRiHLPGP2+VRag15Jc0VNQE99SSmoa4spCRdo70k8ozJ/8ZYyY4F6xiXkssbC0leQRNkl0oxl4vozf1tZaLLGtIJIPCRr3svCsV0pLtJutdFuklSogFzfXRebEX1CW/lUAMUyt4ThXizRNUxhHO9o7ZaHFxvPqihJ4rI2nkW7prXbNNnzxhxpd3vCkRG3vQavVCKkYScr8erxPLgknfG8JJZ8Op9ayZLvFUy1ETLlLN50qn+FsEpTyWLMt/HIycOb90xWSQQZn0BZ3uoWXJfY5W7cX4E/O9bF6TUxoOv7cj5ShbBH4hmyV58Vdd1aKStjM+X4eoJ4jfDsllyDLHTqKeVcVqUjBjYrB0v9DMoiRU8OkKNzSKj5oUC1RTPdy8O3XUk9dVoNuBGVKh3zMeSwMZRkmD3PsV44dyPyl3takd7iee5RrDWJeUP30ohyeku/RrIP1wXdOIjatTFEe0qvWCOMjKdPPrUB4phWHPoaz0kcVSkPWjzlMfQAACAASURBVEQqMpOKgfXCszlmE8AToEyPsBa9sYY4WOdLKHoEExERqUA4mYVPPisnhpaEcpvH21p+xwgfk2x0/IwuYhVH07RbxqZ4iKRSnOfAcskSJ6GJ6UWxthsTCrtchgmpL97U8USaXhpacxrQtYtW73t+jiV/6YqdmBqR9JzVGotcKFY40xyVmW8qQPFaxSZWKIJPjVGph6kwl1EZFjq/13QvB5GFpariDxQ8xsmZPuSj2VRZDlZGVZILHabpFeA6GSGNhe0m2tWqpC2yGpp8c/zs3fuD358KVT0+eSrtHhbpayehhITYF+9ZYbwb1nkKXATBlIzVd+/EINu9u/VAmesdCIGLNQwkvi2xbuYY84exXAeVlYow2NmJjGNmZoTO79X56dpSZyoafxjaINuelleW3cvQjhvgpCNhYRnqdqwPwAfU5DeJPccP0xtz5p818GvPoH5uvS91rFoDklb6+Zvu+YCFYcSSVb4xBejKujN1H/1vPRYd+iCgi6Uexoo0awjH+0/HqFOFQs219g6oscfegthDwLo74n6XgaYWulyTALra1FrnsFgtjfWyZccrC52XJ9wYPYeGBWmeyW4QU/uvV4jrc2R6k/qFlrq8B302oWm1JiIpJl1SSOU9RcptszUvwdxiLQ1mEnCfMe2kLkx1ThBTbRnt4dp3LFdIuyNuBk6cMq0Uay0BY9ExSKj2KH4nLX+F6NlrzJz0XbouOO0u9xizk/3QZb1qQI8hUwFoLOC0AO6jIq0H5L1QaW66XkA2Z0kfau2eN7jqioSTEOdSgbMmPCBGlTohKcUmsVViB7hy+cirj+aq3dPKbcd0JRbzUGlCm31Jipl2v8c58BKbjIliJgDYoS25sOq3itPRSqOFzmuYQ8siK/SRSiUwn+5Y9Tzidu9x+/LvmvzT+wx6/pj2JIKbm1/HZuMP87wWM6rCIxs6sdlUtsi+PUUssHiPa4tiQa1RuQ1jZUT+rZSIUDgcOnDDtexxuTFMbAg2Ck4qGfyhcKiFGUlxc1ntjrX7lZRUz0xDiCUvrQzqLYYmlBLmWhZKzMu1ArRZqzV+dVl0+m/6XvH/a6Dh/yoQUonTqQWZsvXlbwR0wyuirVYdA/VjUlXf/dMF6MYn4jEJKDLti4WZCNT0idMuYo/sDj00oZS2FRlJlnYcsdBOFs4T945aV6ZlqoIptFpYnyCb43OxT0CP0iprx/oBoVhXfNHTQLIT09M4PKXEsNY2iZ6p94WglbDIjYCdDgslgB4La332daza14DO8A9JlWTVGzwGWf5U54nDRrFXPE6JEzCPLKWEuIorogiparyiiMSufH2/IOZ/kITGfxOweZ6y7EHC+wpmye6KvZYa0A15okMusmeUhS7ejziGrvklprcn1vcV1vUJjdJL1csDSQycHk9lYjSlOz7VMtYRYGmYLf2ALnok2RT0+jAU46kqogR0VvcMWCgg9KUbmu7hIT28GL5hyMvOSKEwu8XMCN47JoDEXBtTBmvcMPEj3WPdnr2TksOSltzDH1qP5b3BG592QBcDSqRfj5InG8WwfWVzaGvF/L3W5WwCuiFf+05JL/D2AoscFCM+l6gUMUMrdecZDtO+mlusbSegHj+0PGP6LQmg94xWfULF+9RRlppg7GG1ZUCX7Rxb2TE5VBW3MdKzNGFOA7o63MqtRyYvFQACusNayIyhh5GkvLFinAYhzUA251wLEVOT14/O65gLKkVrYjCX/GYD0HNshMKa+ZMuVuu+CPUsi7LMdSTnXErRxr6MJB0vCR+QJBdr5fH+StQtzZYWQNexe7JnydKOFKBTkLpFZa2FTbiWL+Fz3YyE88JSm8ynDyIXjptFJyAxrCE5wCxqRDAUcI6bPJjgQ/ks62GckUSwapAOFRFKZwVoS0uTs1KFKiUzqfmnluIrhUZvelMAa9DWLG0NUsZZ5Z8Y4yZxjS5y2/WknG6zyfKtKrecO5U6HjuuUWYS5LXXhfjPkAwtdhaM0U1haLXk8sxVd9Hu1GA7DFlo9yTXgJkV1AYDKT0s+0SneyVypBsYTRdxaolqsmsaFkoUHq1Qaf+ZZqHHLmla6bwnU+UUj6FbCdfKmSZy6riv/I6BXR6BzVfijAtJY4sVEMUmV7dVyhqBnNal2rN8Bp6nLBWiGNBVJIp7IU4D1damKdRk3yhioUgediUUBSGWQpo0Gn+v6QU2gTp53Fih7Hn8RAHo+nuPcqqeziB59JHQgwCd/JpsRvF86DT3We+e82azIl8Em943lpmOMVNqKdCLlKNS56DdDJDjuYyVeyF5alncRcDtHpgJ7CYfaIOYm36sD6DLem8B1E8roCuw7bWbzS2wvu2p4XGAw75rfgd9y0YXoiu2Kec3lYT9LMx+99WqSN/vTLwNg+fEHEcS+1nnIXrTlsyPiWCPT6zS8FPhrsk84nLW8iqW/DpuKz6H2Hql005AnfXdc1mx2AnoLDmrAV0DubbW1frHFk3PIyffKcS4WF4msVpNkFMlg7Uw1ffSSlc6T6liqK0ExT7gf3HbNO0FEg5BHPOkwHZZCjWtfKe/TnYp1f0O6+bbaLRr7JopwkJc/iySwa61LG3OIjhtdtX0kCvm0Qo7mFtqwGPnyAZw4YVlPPj1CnaPsYRpBkGtrRpdFICFGjDOFtY++wuozn9M22rVQ2RZEcXX3AbTjtATpn4bfq1uJZm1xiR+qNMWY2EvFqTaD61WhNKIBx8dKcjDwkJ8Tt6ZjViKHWCinJGGRtILgKz+ZUVUEs8GwYZWFG1H+tsdG63ARyvuJ1/yHEQkMLIeACu0ZVz5UYpYCJsajrC1DVdosh+7QusJKJnurUR5MTZ+6glJZyYFqL7OsXifpjn72kJL5VD/A5jwS2MFWX9K/527Ty2SoXD1nDetnKX7W7m89DkSb0vy9akk0qtvavypQ1OTl7Qx0W1YJUqeVuQMAdcF7GT5D4h7ri/B9ekfLH3puVn/FQlPJnmCxPsZ35ugLtp1TDrU8yQRAoZMbFjsey8TZZ6f9BsHhXTjwzXQoErCg4ZmpGWurKEmkAyehg2/e9oBfcMjPfvBTc2AyVLvdwPGObUIS1KkTI7CEG1RwJrFV1gcg9aK48Bj8wZ2XPPZUKM/oGu7uZ/qMuhBdfUzpblvTCise7+4RG3voUutKB44xjwVuOkKe/p+duiAKawUxaHnS9UsurBpuVNwZukKZMggYvOMDFYqNakCmC05aEUBvLKDIBNidTXCCMvKtoHqUeD8feNSje3g0QUUptiiFVhpAHV2EczxvvQtO3DtjORzK3AxKXWpkNYzpLkfynrT8EVQaBvAYEs+cxKDoXWdy4A8gwab02SBJis3FlXcfDzvodD02eYEh+cCWFRoCjYqNeWVYUU1hiEEj6kYOjZCpjly+FLljimGESymRsb55pmMozIlYm1AyfPUHdp/LQfDxqYOzim6yLS2zKOUAL3oo2fW+OVMJl4hI7OlZ07Eh0rS5cke4pOY28GArkJKvS9z/Krsrqr6aA5Tmlfx4AcqJLW51/ALzwL65mb27FXrzMBGAX0zYK5FEQ8NXevUlU1AZx1spov0s9C3AugpqJ86QNdaswC4uETVYZU8/Jh0pF3CCaDDxrbJ7Tg+N4+W1ZIiH2xWwagujdFWDWiuKlDbs30Wy0tLaHVayJcyCO2OKqfTAJbngauu2I0TxxZw9EgdY+N5aT7EcAaBlABcKlrIOi6alQ67cqCUYWfALJb9pgAkB6lY091grseqrLuU0KlAJLZ+yRvQbvgYO/XzCz8ibu+7Y+82zK8sojhWQqPdhGdZaCzVheMwt6y8Ewy7sERvwbPRqYcYzWSkRzdZgrSmJMQhuW2qulzY8VV9AiHUWchkPCEK0WVK74kCdPO5Bnmvzjwx8GgHdBMce2fe5MQ8UjO/VUBXLkRN+lVPkJRF3rJCchbQH6l1P3vfTQK6SneJHYcnYZnrr1PGHjtn0UInoCuXO0GIFvqpAPQul3scz9YW+poU6pPZCYaFru6X5nApQcymMH4C6BrY5SvicMXSciSu6Kk9GYRZGy03xFKljUIxh3bdx+6Zvbjva/dj/66d0oo1CpqSjhVGLQHmc9g45cgSGiEwVwEuuvoyHJpfwENHjmB8oohS3sPK/DIm8sAUO+ytVOF0IpQyqjpdww3gJ0HctWDeBSixZd7LOlFtI1Pc1AY819DLuogcG7VOG6PTkzgyv4BtO2exUqtgtcoufqxl76JDchg7lbHdJ+ufs2MSO4mxkp7lCnmMHcp8Vhqiq5EkJlaa60RJ4RiCuWLJU/FgOIAd3kTqxqvaX1k50yxccwueBfSTOZBrP5u4p9e5Tb94c6+HQYXWFKhrQOdvWuhb8zCcBfStre7Zq096BoZZ6BrQuwXP8I2aDISWYeJyV4CuXe600JmLvhULvdfjr9NYqLn3y1E9qQnqAvTuhGz1vZY0NjEJTSmYx0VGbAt7zjuAq57/LGB2iu24gONzwNi06lxxdAV3/cLbUbRdeEEH5RzdfE1hhZdcwF9gUwwPi3AwfeFFuOmVr0LoebCnJoXA85E734bD/34vvBqwswyULBslL4uM5WFpeRVuwaiDH6fidQNK+n+9qyr2uY4raiKnZvSTbMaEhYwNt5DHSrOF4tgEZnbvxZOe9wL2B1VkgVoFKBZUBRuy4xgX4MC9HIJvfQfv+6W7MJ3LYoTP5PtS8IP1w+lv90UJVHH5bJaudhaiUWk8Ur3sLKCf1HY+VR9eY5Unabvd3/AfYaFvFdD1s/RzuW99/MPl5FmX+6nalWfvIzOwEUDvju2pTZrkPw8zgYU1py10ssoVoGsL/VQAereFHheYEdMtJr1sYa0JHOqBDTKRpGtJ/Tzp+qbmQ+f6pix7OjfmFoHsKLD3sn0Y3b0TV9z8/YqanmWvX6JiES9/+u3S2emcGRvnbB9Hu7YgbPgSu9WtMvUrC3fXblz+nOdi5nGPQzOXE3LZn3z8D/DJ3/tLzLjABRPArpEi7GZTOrSxQYlUW5M0u/VfSYgxlj3mZ4VFH6dTEkLlfirrUGoKkPNXGC3DzhcwX6mhFbm49qlPx4VPeAowMqaS/UfLwiCsN+rSYtMhGy5fAh58GH/+sd/H//3zL2HvODBbzsFjg5ugLa51+tnZ4S4k9mdV5y8CumKFKzDXpMuzFvoWNvgmLjUBXazaAYAurWCG49omRrH5S3oVktRCV/fUIo0W+pZY6n0J3d3jPgvom1/Hs1f2mYFhgM6c2EGkuKEaMkkxjIXG1hYruZmkuK0C+prmInF1Je1yP9n2gr1T1OuZoPzinOl4eUJeipnv6QFV1PBCuYAjS3UskPw2CbzhzrcDI5MSTG/WIviVAE+89A6cNwNcc4GDyw/sQHv1GNiPlJnAk6Nj+MZDy8iftxO3vOGNKF1+BQ4tLuGjH/sYfvO9n0KxBlx/EXDtvnFMMK++UUG91lYNJsounIYvedambFECTUlhXSlO/hTXA9CgLm5IW6U5kb2netrH7UTZTtu1UfNDUTha8OCVJ/Hi174JKPP5lBLkey46jKU3GvBsG3nPg5vN4d8/9/d425vvFmXknClg51hRcvUF0Nnrm+RBst/Z0CdLdrsn7XNVjnHqYmcsPUWMfi73M4tQNnh/pe8+WkhxjxVAZ9aOqXdIXYuzgH4WMx9tM7BRQF/P5b4VQKfLnTXdt+Jy/48FdAWALIyiAV0DeFe6mril6SEIVdnbDFBxgVYhix9/253oWBm0ojwKuQlpFnP5Obfi3Cngsj3ApfumYDUWUXBDeJbq8d3MZHHOddfhCS+9Dcc6IX7r45/AO97+d7hoN/CMSyawv1SAt7qMqF7F1FQRVgaYr9WEJV5ih1adh5zgui4vzIpkKunZTE0zE5bYDJzvstWmbYeqQEyWrnYW5nekx/tivYV65CE7NoNX3fkuYLWFdidCZnQc1VoDpZFR5aXptOE3GsiEIT73yb/Af3rDJ/DMi4ED0xnMjhbBxvOdVlOqyrFKKS10L6f6cBPQpbiMZBOoZK4kpNJF9Os1B88C+qmWSY9FC/0soJ/qXXL2fmfgDFhS0WtLpKI4HUQOjHTJslTpRZc13W1pWrIVQNf1jE2ApaCnZS5atsRc13/1Kiqa4ZoqKixSwoYhrGyWuta74vMJhpjgIclqovaT3V4nyEbAm97/fgShi45dAsIcsmEe52z/fpxTAp75+DJ2j3oYzwZoV1aEHU5X83yjg9t//q3A9Da8/7d+B+/54Jexawa44YppzEQhxvwOzt82ieWFI6gFLdhlB0frAbbN5uC2fTRWfXGTe8IQz+DhgzXs2l1Gs9mC3+lganIC3/3OAvbuLmL+eA07tuWQy2Zw4sSqKCQss1osZpHPs1NegHbQQr3Vkdz3xTrglYEaHLz0h1+Lr37nEP70rz6Lv/hMFVmm6TVUi0rOF9PUWHiMHTnHXWB7Cbj+yiLKtuILZG1WK+jAD9mVTu2XclmR3rmOBHQN6rTSGfZIavcnS/zoAvTBh55eFJUWyT3Yq3wPi3Y9UgKlG9DNsldm3+5Tkfa19SfoZ3CY4/cZU4qdkEJzNY7w1klx3ffTT2OGMJmCue5rYN2Rzc3N2Tz0zc3bY+SqMx/QOdEmKU0D7WYA3Vy0tJuRtspVBbPeeH1qmXeDuViQLL3L6mcOUCOgA3j9++9GFDpo2yVEUR6O7+HAzltw4QTw/KfuwlQuRMZfhd2pYmqyLE0lFlsBqm4WJxodfOYfVrF9B7BjvIC9YxOYCHzsnxzDg9/4d+RZ1nb7KNo5C986viz54GO0oqsBvKwFCi9WCsvlCmhJZ7M28rkcwsDH7PQ0jhw8jKmxIo4eqqGYV6l1IyMlOLYNx2bOPUGU1rcv+eZsdoE80PGyonS86vVvxi+/5wP43D+3ML0LqKwAO0eAIw8pK3v7NgXozM2fyALjGeCcyTKKVoi8Q49EgABt8dazRCsF7UhJlfZlW1TdUY9zSzCnMrY2pPLYBHQ+r3pmtUtPF5jLeZMBxOUIYle1Dnbo83dq8ri3Lka3AuhbJ8UNXytV2nWd11lA3/oGOHuHLlg74y30foCuem0rlvuwGPqgMopmsRjdzzvm+MXpq7p97Fowp8QjIc0NVIOTWsbCPCK89u73C9Or4xQRRjlkUMD5O2/G7lHgqVeMYNd4DttGPFQXD6PSAFYAjO2cwLHlGtiLbXG1jh0zOxFW68h3fOwbG8HSoYN40S3Pw8S5e1GtLOLOu/8I+VlFaCsDKOdZQa6o6vs7GTz40Dx272bTdQuLi4tSIpT1412pvRrg0osO4P777sfuHTMSfw/JPm+30Wk30en40liGBXBYKXOB4Ly7jNGde3HzL94ptWwb1SYOzi1ieX4Zyw8cwgPf/BaOHDmCpYUFtOt17J6ZxmQ+j/mHHsL2UhF5BMiAMfoO/CiU+WLFWsbRR3Kq9Gu6pqxSF3f86wvoj6UTnFroWoHZStnPUzUzvYCu8rjTGLQG9VNh4Z6qMZv3McfP8stpkZxuAD4VgK7lhVbCeklwA/PozwL6I7H838v3PPMt9C5SWtz5TAt/baVvdAXN4jkKNFSTFVNpSA6mxJXZaMSsRKWBXf1mD3aPjSAE0G3MWyHueP/7FFnMKbJ5I7JOGXunb5ayrk+7dgzbyh5GsrRkV+GWsrjkaU/HlTfcCORH0FyoILdrL47+61dw3799FV/8P5+D1axi385ZvOjWHwQuuVDM2UNf/jJ23XA9sDgf+7xLQK2hfuDiwx/8b3jJS18mPdgzl10OfPObOPrQg/j47/0uVhZbYDh7365pZKgCsM0sY9+ttrR+ZW118YjExWSCTBZRoYjn3PoSTJ93IVquh+zsdnztm/fiwgPnw6s0gVYHD95/P774T/+Eh+6/H1a7jZwfwqrXULYsZKVJBtvZdlQ9cjaEkfrvqrmONG2Ja/SbfaClepy0l3ysvlJAN5WY0w3q6wE6Qd0khdKzsjWW+COzrt0ud80GVQqJOf5TBegmmOu02n416Nc87VlAf2Q2wPfuXR8dgG4WdFFWOV20zqby0LvqshuA3u230DXutYUuRzb+SPqbDVVcA9AXLB93vP89Ijl8tyCAHrZd7N95O87dAbzgGfth+zWgXcHll56LZ7/oBxFOTKHl5vD+d9+Nv/n0V/HSW2/E9z33uZi98gq0vvUNfOIPfgf/9I9fxQ+94vvxlJt/AGh20GoG2Hvgdfibv34zLrt8PzuExPnf7CM7jQf+5f/hnPMuBKZmEBw8CGdiAmjWJcj9iQ9/CEcPPoiJkTLyVohgZQEu08cI5HHJdKkhZ9kIHRf1MMKK7+PNH/ltoFhEc3EOue3bxW3eqNXg1urITU4DrRawvIJD330Af/6JP8Z3v/oQrj5/J4LlZWSDAE7QQkTCIW9OljvbUmcg/aoFFIyOdl1rkeD5YxHYVRtVM8ukG9hPj+t9EKDrtVEscaWMnc60td46FaKcx8eVv4dZ6Fsdf5dHT/aw7jOxgf16FtC/d6H3kXnyMx/Qe8utKiIcy4aSQCXQs6Gp0eQ6Ckxa3bTM+zauSawQdSB1gZnYWZeCuvShtuCw+xo7vmUtLKCD1979brnId3LwrRxa9QhXX/4a7JpijXYPM2NFXP+Ua/DkJ1+N0hVXAG0bX/qXr+IVt71DOq5de2UOL771hXjeC56NxcVjcHMWvn3/ffgfv/8H+LEf/wns2XkuvvD3X8SrX/URXHgA+Luv/iFQOaHyv9gTusV2thbuuuvXJZzy9jvvRGVpESMH9mPpK18GOk285tXvxJMfX4TbaWAkDJHRQM5nl3Q0dodzpCNVbnwclz7h8bjo+58PhG34GRtzjSqm9+zC4cOHMJ7NYGRsFO2VVWRoco+M4+G//wf81R/+MVpzCxi1XORDhiZ8EfyCX+zRQld7RnViWw8QukF+AwJyQzvhTPpQN6Cr/abCDTqefjpi6YMA3XQxE9BZUuBMBnSGj6QAZCwpei30rQJ6VxqrUVZWWe1D9uxZQD+TDuNjYSyPXkDXFvpGAN08WBSUuoUnQV03c5Kzp4vHGJ2xVHpaj4WeFGmxYAdWDOgRFtHB6+7+dSm00nGy8K0swsDDNY/7ERQ9YM8scN2TLsaP/9irUdw1jebxBWRy2/C7H/1DvO0X/hLfd9MEpsZHsX3HNtzxph8Dto8jqs5jtV6RuHbeK+O+r3wXr3n5OzFbBnbtHsMHfv/t6Dg15AplWCPjaK7U8Nef+hv8xof/iF1s8Z9/5g144jXXwPJbyI6Nikn157/xAfzxx/8B5+8CdheAHOch7lmuAN1DSKY+bBxfreFn3vNrwIE9QLMClNnbvQY/42BkbArN+nGJgVeWV9BYrWLHzA6gNIbjn/0/+JPf/hhyzQ7yYdzmk/NGAKdVzrardLfHHfT6WVrfS4BuhhpMgtwwTHgkpNDawiwqhi5xdEN/5tp5DJVsTKd+JIbaVynvZ6EncXTD7S4dALeokNC4WO811O3+yAB6Ugh6ExN+GldSj1avnilzB9htXRlIaUbDJp79sXGJSlvr9xqkXRrvhWy5ytrkOm1NddVK09Za66etRbrzV9didg3GjHEnZBxHudxVze8+4+/pedgN6Oxnrtp18t4EPfU02iKP26fGG0WRWnpIcQmgAzYtdLLcs8ACArz+7neJ5Os4OYTIwrNLmJ16OSZHgBe/8Fw841nX4/FPehwyRdbYYvuyMXzo3R/G//itv8ETrypi365taPs1/Nz77wIaq8DECJq1Or7wj1/CnW/9Hewbt2FXQuwe3S73eMtHf0lyxFqrNWQLRdQqDVx95R249kqG3C/ASKmM1/3yLyE6fkRSo9xsFvd97eu47UXvxs03etjjdZAn+y1uyiLAHjFRPIPActG2bOQnJ3Hvww/gy/eFWOwAr/2pp8EuZLF9705ccc2laHaamNm1S0yhpYcPY3x0Eqg28eU/+9/44qf+BqUwRC6MmHouYM48eou96hlH1y1W4zldj2S0pdTKR/yobt57QJd7ryVHQNdNgR5pQO+t629OlT5GLC6jAd18n3iU6QtoG8eFzc+cGkkXxaVnnaWPfFyjQeLnsW6eWNUsOxwrlJvdIuyKqDWaftyHYc1lNvu96jo9z+l8W5/5oa3qVxtfvH6D76eZn8xD6h7b2qUijxnvEv7NdV1p6yl5xrQ+4vKWzHtluk7Y9qVAx3qvfmkkQ10pJ/MAZ8hnNUlMW6lr16U3hhw384i3FXut6U6QUgNcTgpj0KF0L2OMVvo3c/6FNqvMYFMf66tWGP3Q+b6UJY3zlrkOugiJutYQD/EmsFkJTdzsKs9Xp6YlzzdsAAMKq5Llzk5izEOv5oAFC3iDALqD0CrACvOw/BzO3/kSFLPAC27eg598yxsxuXcCR6tHMT6+E1ZlGvtmn49dZeAZT87gogPTOHz4MP7L735AYtIhm5OOzODQdw7hR29/qxSouWLvHjiVCuphC6//7bvhWx1EroswCOD5IZ77lNfhaZdncGDHDrT9Fm6/85chHVMmpzH/0DG4mRFce/mr8dxrs7hipIUJWROIksOaLsy0sSyeGwehk8FqvYXAyeKBwxXWlBH2++FjQGESuH8e+Nlfei4ef8N12HnOPul57tcbyLLW/NfvxTt/8k5cujOPMReorTakxzuva2eVQlVgCGU9nfIMORuDh7EFSBrabFun78XAZIhaTSLsGzba4LwpME9j+F1gHv9PWgdCpRH2hsA8j6e5u693Ikvi8zpwOLFRtcEhd31MFUTqVrgTjkxMeuV4Ne9Gd2lMb6I6FKZd7vuPQjg8yXzojAz1O8WH2CyItQUTI/oV7doo8XEYPva2i7c+c/sWLPR1WjWezOIMG/Cwe8noDUsv/t9Ef6G1KAJd2nuqhRF2NAGdm7kTxA3u11tMtZTmAj1mAN1w+ZjEM9U+tHc+4oPfa/12AbpqusEzJoBOpjQt+Jh0dZYIwAAAIABJREFUxTsIs1TeMADd/Koe/ZLnIxlLTIhTLHeVutavH7LKU9EHTBXu0FZPV0nXBMw3J5RV2poC9FUCug288f2/rgAdJdhhHmh6OG/fS7BnErjmidtw14fvgp9vo+rVkMtPwV+YxBX7n4epHHDDtcCBXUV02jW8/p1vgzQgz00AKGDl6BJe+Lw34qp9wIXbJjHiN+B7Fl76rl8DClmEjoVOs4msl8UtT/hRPP+qIkZdF27GwS3/+Wek6hvKYwjcETRbHs7b/UJcfyFw4x4LU3YkngpRdkLltaAUDGg92hk0OxEKpXHMLVXghw6K5TEsV2qwcxkcXpnHfcc6aOWA1/zky3DtDU/Btm3b4K9UkZ3Zhh+59Lm4eq+LbXkPnXoDmSKQHwPaGQVSeXrhzwL6AINCx9SNfgJGFb2tyE9dP3CQlW5yT1QoQHmw9IsWqi7DrGFP8wDEeBpgLcmp2yKgJwIn5h/wlmYKYAroyhNiWswKyE1A72+cyvPGIiKtg9EN6Aoj1scJM8NGz514owaak0PQj10Le+Xlox3Q1fOkArkX0NmjO943Yh7K2mgmIv/th2cBnd2tzPjxGQToXVgfpzZpQNfCpnvbp2Cu/q6Y6vpHP6cc0lMM6PM2K8W9G5EQyoqwgjycpof9e1+CS88Bdu8r4UOf/H20KoeBURaCycGqbsOV5z9fCrFcd42N2UlWbXPw2p/7mbhjWwFok+wW4fqrX40bLgP2lnKYcRmnj3Dbr75D3PLM72Y99fLYBJ518atw6/VlBJUqxiZG8dL/8nNAqSBtXrMz+9CpALunb8aTDgA3HrAx6YZgpVc9J1oI06PF/ittHxidGEGj5ctPaWQM9WZbqgCW8gVUOi187UgN1iSw8+Jz8IvveLuobZ3jc7jlujfiieexTWwWrt9CPgfkSg58h1XjpALswPM3TKE/M97fnEKoBNPwa3vrJXSdieGXr68sxAWBBwF6Cj6aqJfKCu4XNtrRgK5d2Qq8lPftPwLQzfH3kgpNoNVgruWG8ixQQqx1XZuTlljhSWplmmZpKjdmeEQbfSY3QpbbuCAF9MFx+PX3uGaxpp847Rb6VlxGGqn1dCTLYrjcWdpS3FOxVa7BXapQ8YJgMKDrqTproZ8eC70rLcQAdK0Nd7uu1gNzVYFrrXWulcHNScXEQreB1TygAP09CCMHvs2Wonlk/Dz2bH8hLt4H7N2Xx2/+0Ufh+0uICoGkjRfs/dgz+3zsmwauf2IBI4UAubyDn/6ltwm5rF3nBs7DiVw8/uKX41lXAztzNnblHSy3OnjVB34NGC2hHbIgTIDC+CSesOsVuO2mHNBg73ULr7/7fQLotaUqnMIUok4e+7e/CE86F7juHAeTXoBMxo1L2bIHuZoP34+QzWVQqbeRK2Sl2MzKagu2ZyGXLyBnubBXmiiPjeHB+goOt5sSdrjtNbfjhqc/HWh38JTz78CTLwIuns2AmfnFjI1c1oIUf2V1ug1mKZwZwP1IjKJ3z/aop1ZaaKdf06BBgDlstBux0E1AT8Eydb2zLn8K6DGzNBbMPHMMka33OlUWei+gpxZ6rNKLp0B5ErqUoSTgYDYA0gihPrmG02GAer/nWvMdxnf2tdKNtMV+9xscg+e4td85ftZPv3wLMfQtXJpulGHbbsj7fbwkZgy9F9DNmBCZHqyUtZHHWA/QNxoL2eJTPjKXi8tGHcIz1ULvBfS0AEl64JLJ6bJ2lAJCApxplaeWedyQTK7ZLKBHcH0S4OhytzBvR3jT3e8DO8D7dhFRmEM+KmLPzC2Stnb1VWP4xTt/DlNEb7eFRj1Ezt2HHbPfh12TwE1Pn0A+y4YvbfzyBz+IsB2gY+WQyZRw/OHDuPnG1+MZVwDnjudwzkgWc5UVvPhD7xNmD+PaFjuWZfO4Yuer8QM3AFPFAhYW63jbR++WNW7AQ7OTgRMUccU5t+HS7cDTLspi3PORyRLQuQ98OALoITpBhGzewdxiwAJxGJ8EsoUsGu02mq0I/iJwLglugYVjjFluK+KgX0dQLuBt7/gVsb6vu+wn8cQLCegexh0HJddGRkrM+tKiNYj8jRipj8z+P1PuOsBK17XtOVSdymZWNdwaoPOubOSz8f2v3e5aORZSaZJ/rV3OsVeUTYEGHK+tA3o6fjM0YHo0lLxYmxvOz6QMghhE1gEC7WZPfg9uH9GtNMSAnoJ5+rZwi4aEmwYXVmJpZNVGWr+s0w3owx5o2JnrH/WIhb1abwVa8aIqrUu5jzgPwyodpXmG6aZfj/AwbKxn3PuPAkA3SS3U9rtTmYwZXQPmfM9Cu60AXWvbeu+n7sGtADoUoDNtK+dg3gnxxrvfCz+y0HHyUss9GxWwe/oHsW2EgL0NN9/8LFz39CcAYxmgTQ/RNK6+/BZpR3rTjVMol7OwPAdv+fV3o1GpIVscR6vRwZ/+wR/gN3/tz/DUi4HLtpewt5zBcrOK5/3qO4HAR8NzYbNuux/ixie9AVftB/bvGEEUBfjpX30nKo06yjM70W57+O43D+HlL/hp7CkAN1xSwJjnq9alHEQUSElWAfQwwpETwCt/+Cbsuu4pMof3f/EefPqzn0W96WN3cRT2/SvYMTGJOXRwJGzgoVYHfhF490f+O752zz346Ts+gsftB86bymLUtlF2bHgkUPotqd0eWMFZQB8A6L2yRhPTersBbka2qGMxGNAF+GLZabqzdR2HFNDTcsx6LGywkxiofXSGUwno6XemOfw89zqtrDeFTACWXlo+m5IO6hZ9QN2MmyfrEX+OMfB+pDdzPUy3fJcsEiVt8MoNy3JQCp2BTZ962RZ8XhtX7NYd9dZIHetPhgZ6x+h2ozekZmHKgg+pdDQM0PuTsjZzvE7DNUkt9DPXQjcBnb26eze4aXHHJzKeSLU5Wy11Ynotc3UfujO7D8TJrIIdsrAM4Ns2qlkL806AN9z9XuH7tZ08wigLOpp3Tr4Q+7YBT33CJC44sBsveMEzsP2ycyFl0/xRvOud78UffvyLeOpTRzE1M4m95+7H7T/8GrRJH3RzeODb38FPvfY/SeH3p17s4byJIsp+BW07wvPv/BWELFFbKoB97er1Jt78up9GyQd2To3g0ksvxg++8hWo+R0UJ7ehvhrgvb/yAfzFx/4ZV+5xceXOPEbcjoCrH3YQIoDt2lL6tYMAbj6LV9zxY8COHWzLBoyUUfnGN/CXn/40/vWz9+KyrAe3baFVcGFPjWIuaGBs1yx+9E2vx//+0/+JP/3Y3+OCXcCOch6sNl8iGZUlYP2O9F5nPfqTMBBPZnkePZ8dZJUYhNzUu5ie12GAMGgSYrrvUAvdBEOdMaIBXXvMVBlm1QExVULM3vZr1/nUALq0eIzPeNoDQHvlCOj9wDy10AnoPTF0A9e6SXCqf4SSJ/HsWWsBvTdOPgjQt7pJe+WhtSVA37wsTJ5jq4A+5CzAy3pdzR6020pcuXEa1SCX+1lA10t1emLouviLpKrFgG4y380+5WtTcCy0WrGFHpP+UveZeh51+DanmRLQ7cAWQK9lLSxaPn7i7vfIhOk89KxTxOz4i3DxOcBl5xUwUc7iec+6Htc++waxyoExfOve7+BlL3sHHv/EHHbu2Y0n3/A0XPPkp6I0NoFmq4MvfeELuP3WX8dzngBcf8kOzHg+GkdPIMoBt9z1a0CxBIyOoNFsoVpt4MPv/xCWHzyM0WwOz3rmM/DEG5+GIOOhEzk4enABz7vhzfBqwAuvm8G+YgslpyWuqk6gmqdYGaarWWhbEZpRiJ+46y6gXEJw/AScvXslMLrwwAO471+/ga//xefhtiI0nRA1+AhyDl70shdjemYCr3jZnbhgN7B3m4uJXAbZyEfBs2BFHXT8UPqic/02N/tbFYVn0PUDhFgackrz1U0Zpus0bOZptgroUsch4bUosBOukrGgtNLXFH+K39dyd7Prb45/rctdKfEpaS/9Fm3YKQnQY6EruO7DalcMefVsSnGQq4Xj0A3yZqzcVLh6rXNeNSxkMhQfewySk3K594sDyKNsdkU2swuNKl7ConTYlVqRNPTL7NwkWZJJKcXuz8mEDqkU1BXD7VGHtDtqoBY8ZEWGLtiQORrmkhmYYme43NXXKEa4ju0IqSWJF/UH9Ih55kLWZYGZOC+NcyodN9RdmYMueej6bV7AiAeFeVLsIT3lZjy/y6XXh2ATkFtlW3Ft97S3NGPnSc5sX4GpN+3gzTvIA2NFNtzIw0q9hfzsGK542lOw/4anALOzIKW8Wu2gmBvFZ//6s/jN9/0u9s3mUbAD7J6dwNRYDre88U1Afhr1h4/hrz711/jCPffg3Asvxm0/9EpMnHchqsdP4JP/65P4wHv+EF4buPU5u7AtEyJYPIoRK8JiE/ihD74bKI2iFUVoRBayuSL+5R/uwdc+/8+YP3gIb33Lz8POesD0JJaPzeG//8bv4Pc+dA9mXeD251yGQu1B5KKKlGSlw0B+bBsd20abv10HVz/1ejz+ppuAXXukAUylVke2PILM+DYc/tt78Ft3/wbGpyYwPjmGm29+AWwEuONH3oKZEeDCfQWMZC2UczY8x0cQNhFwj7E4UJyDvoXE2U1KkPSyfufD/Ft3c561Xzfs/A0739Jek2m38Qc12GzswXidqvWg08n092nFddD3bwTQtYzT5KxeC90MYTGFjfU9COqsDyH97Ncrz2zI3c3Ch4gRckalyJQN3/fRbisZT2VRg/l6c6mweR1Aj0GdZFH9UmvU7XVg7YZBr27lRgN/egU9CEreptik8EspEJRjw1+Gy32jMfReN8LwL3nkP0EAMR83dY+wzrdiNUaBKohANao3h1Ig7CygGxr06QN0tRZqMUxNVrFo4x/Nh4hJfHIepdJWymDltaqATAzofWNUGwNzUUYG+TQjG7WVEJdddSkuf9bTVDc0dBCurMAujgLb9wDLdTD5eukb9+IXfvYtuPz8nYhaqxgrevjyvy3ila+9FedceCly5+wn40w2dHt+EZ//p3vw+c9/AX/xv+7FaAG4aC9wYLaMTKOCrA9M5IREj1vf+wFhw9ebLdi5IiqVBr7/ph/Gf/2J2/C8Zz1b5Z+PFPHFv/sMfv4tH8b93wHOnwGeetEelNjJrdxANmqkgE5Xu0UOAHu6u2i7Hpq2i8L0DC648mpc+cSnYHTffskOWV5cxVh+HLW5BYTtFv7lH/8R3733G/j2V7+Mb/5LCzddl8VUOSMd1fK5CJbdRgdt8tsR2qqAjds5zWlrG0gbGyiwh2gjwwBdSG/GHj1ZQJcYeNyfwCz6knoW1x/9yQC6GUfn2UoKNMVj5/cRnFQFRxthxPMX9HTL69asN34K+z+DCegcH8e1eUAXaWJ8kQJvLwb0fmCuZM1gnBuoUGmDqcfgMOXfMIVRKZ8nCej9wHzYRj2VcL7eQ/EsSuXSpOCIdosorUsDugJzlbrUO+6NMdzXFg2Q5Y8JI4Oe1Zy7fp97pOdxIEvSeHjTjc1qYXqu0rl/ZC30ZG561HWlZaeAHuu48ku8J4oFkRSPUd6YOMa4bj69qA8b2qLDAD3wbbSCEGHGFnfz8VoL33oI+M4hYHFVuSTHypBa7nkbeMIVQNYCsjbx28J8PcK3HgTuf0jt5fFpoFAGqjVgaUl1I7vu8SXsmhpFUF3CiBuJlR/U26xZg5ff+XbgwPlo1xpohw5cZHH+zlvx9MuAh+9V1y+tqr7rxQKwexbYP53BnuIMpl2gFBxHhkoIQZYhfQK6/BDQPTTgoO1mUfGBI0sreOBYgKOLQK2lrHk2Wdu7U7rBYtQFzpkCRmxg31QJ+7ZNwOpUkXFJugsQOS20mF7HClu0oGiJdE5vYRkFphvbC/02jJyvjQiRdXZbd8ioO095+Abl2TArIabnVsuVQS7dNHI8+Pl7Y+jKI6C+i7JCv7oAPWSdAYMUp05s1yOdCkAXGRAbb7qkM/9Gzx5lx0BlTIakne49cfR4vOJBESNDW+fpHfvhSe/3rcGbniEpGRYXO4tTFHVFS86x5w3eBWvS5IZZ6KcbzM3HWeMes4F2GIl7V7soZPMRuAXAI1VmNBby/cp+Dz80hoV4Brrch41/oIa3TstK0+X+HwXoiauwp96yqkQVk+HiEAHjconAslz5t+qgpgSNKTu6D9TJi5BBgM7dVSxNolKvo9qqSepYIwJWm0C1DcnbXlgEtm8Djh0CrrykiNW5Gi46dwyHH1zGjl0ZHFxoo+4DHQpHXt8Bmi31vLkMsHNmEqWMC7++CnQamCwxJ91Ho9pBxQZ+7OMfldapx2tNjE3MwvIdvPjZL8GBcgk7yiOoLM7hxHwHyx3xzGNilMBbwIxTxkzeQ1g/ApdBq7gar3K5Kyvdp4VuZxB6ObQsD4u1Fo4trWK+Esg4+dlji8D+fR6CSge7RnPYNzGOTLuBqbyHoLGCbZNluA7N8A5Cq4U2aXdcTzZoocfltFvoqnRor+JtusAHgsIQXYAW66CXijFv9kUDhvtfGSyqGqJSZvU5OFWAbo6wK4bPtrsxFvK7WGpbywyx0KXWe6/lq+528qexe556FRI+u3aB07M3qHGKfH+csmpE17uFRwy0skbxh0zrWe5xkrpg7+epECn5pm6k1jKtmTEM0EUhMMYwNIbeGzfvfaDNbsWTvS51IRnkEGpO1PZjhiVTEMRlRcEeb2ypna/j7rFWGdfNkDeGuUwS67CnrJ+e/IEx6p7KQP2e+ZG20IcBuh5TV6wnnqe1YLi2CMapiKF3uZh6isdoIoryLKkjrNySauS25SYu9qQlqtFfO32GXvGh/38wrXIQoIegdW7DzWQlj9sPOhJfrjSkAyncrAfLzaFEJA0DHD98FCMFoJQDCp5qYW4XXLj5MiIng1qjjWq9LUI547jwbBt518LqwhKyrNyaZ8W4QA5wsZhBzXPwsre9Be1iAVZhBN7YdgTHl/DMa27H+WXgwu2jWJlbESC3Sg4ih/f1MOLmUWhZiBp1OB61hy4dSCx1+aH/I5tHw4/Q4h8yediZPDqhhdVaA6v1Oqysh2zGQ8GykQkD5MJAKsLlEGBirAiPvdotEig6CKM2gnhB6LkgAAxqrnGyMmIzn6eHJ91/6f7S92Jxna0AuuelMdi191FWnwa8YbJk7fXKQk+BoBvUe4V97/UbtdBTGdEb6wf8TipDuS+pgGuvoBhUiQdjLaifKkCXxjExCOqsGOpRGwd0U+notdTTcSfvGI/Skwa+Zom6wLaPMNZWvsmBMMMlw/LQ+eymDB8K6Pwi/TpdYG5qQmaRAMoYuu7SiSahK5Ta4boeOUOIJqArV7x6Iv4eJlDOdEAfphBsBNATCzhe6LSWu2m5PHIu9y7XVRw+UWQ4rbzpAhVa4Bp1rSWMosu7qnXXa5uGEfqAud40Q9ylgwA9gI02XLQ6bN0WIpexUCoW4HkZtP0IzXaIdmjjxNwyJiZHJPd6+/QIDj00h+lxIJOz0LE9tCMH9SaZ3ySsj6JUKKHdaGJp7jhKGQdBK8BoyYXneVhZbcD2bHi5Ag41qnjdB38V2D6NpeOLiAIXE5kxXHfRq/HjLzgPzmoVs+NlHD1xECtBA8WxDFy60lcaGIkcTE9M4MjynLKYY4tJZsoQEqsVIJOlcuIgiGy0/FDOjJfJSec2N5fB0SPHMJLzgE4HOZtF6bJo1FuYmi6I9yxirjnz2yNf6j6wmJPH77CkHbzqkX66XpEiUmpQNJVF/v1kSE/9HoHNS9Z/EfC6J9wEdc3cXv/61OXeDeprm6j0u0c/J3Pv5wYrGRZazbQKo2qapDohxjMaF5ZJlRbz/qcC0Al4fqCaLpnFbjgE6cY4QEAqC91WdkLXxjdUnZ7mUL2gnhiH6yySqVT0J5Wnssv0qmj5N/hYqC54Xfg4zOWuAX09MB8GKKfinPZa51rQh7TQXZaRJIjH7lY+oJEKY/Zb1p3ZOCZxtOkY/IBBmpXJejf3mRBDHzb/GwF0EwCVZFMxafWTIJ/a9T0kolNloevNLI1dYsGQVslKK06l4+qO4ckwjdQ09UxpSkmXg880FrYC6BxsrgTbcWH7bbSqVTRrav8xZTuTy4tly7ambA2UzdiorsxhZmoEQauCeiOCU7CRL4/B8fJYWa1hcWEF7WaEvMu4O33fIfLEyrb0EYKXBxoBUGON9bKN1/72u9AO21htBZjaeQD0rT9h9hV47qXAFbtm0KksIVe00fLaqLQiKcU54gF2BZhfBDLbVcyc8oxAS8A1f8ZGMqhX26jV1Gfy7GPuumi2fDQbJLspx8m2mVG0Ww2cmGtL+AAeUBzneG3ZMsz1ZROWbGghE/CHEdZQeABsP3u6XsyS0C733r2lQHLwyIbpIsM4LKZx0SWYh904HpaySA2ncY/LdtD5PxlAN4FRfx/JqM2GIp8K2zwBdE1SNRXxtRN5KgFdt0Pm8yql4iQBXW0DQ5tV41VGQY9Ra4D8RgBdK4m9+6vf3tLGlQ6VDFao1qbXWZ9++WCaprZQ+gG6DPA/6CTqOINpoTPnzEcg7VHFqoxTHvlZ1aYz1l4Ml7vcR1sjNlRL1e9VQFfYnWxcdfjjWI643bs7K6UzZ8wrQxv8T2O9UnpV2lp8b8aJzPapgqFG2hr3kQB6HCtXsThFcCRz1RR0es/J71BZUIlgWCME+4kMDtTYGEN28EAL3bKlXzjTsCw/IIYh59nIuC7aLR/1ZoiR8TEsLK/IIEvlPEK/CccKUchZcCTQ52F+qS513fm/eQbOqXb7PpwoQrsKbJt2sbTkg2WMp7eXcXSuAjvn4fpbvg87bnw8omJWepczhS5c7eBv/+cn8e3PfxFutYbRnAPb8eG7gVji0h41BIqUBQ6wTF4+Q1aRKoMsYG6AO1n3kl4Wt33W/Ao5Y1wyCnMy89u02qHS0XKAkwcOHldEf043z6MbWchFDjIcgx/BjwK0s4zVb16KbBD31IKvYbRb6HRSsmw/QB8SAo/33vqjGEaK1Xu+F8w1EA9TKLSL2fy8GYMdNP6NzLoZ29ViMgF02Gg0U0DXYJqmi8WlpdfpynlSa2fKaNPl7dhS00Ba/8atUhUhTiv06z+lUKe7Sj+vVXHSeU29g2Y8fRiga6PEjI1rT4I2QlJFKPUe672oLPx1nsHoZpd4kv/6NjvqAsk17efWn5CNbIhBYNlbRrvf5mVeo9rsa5eff2Puofnq/ZS+53qGmFpU4w49H1QVkLT7t3tXDT2sG1J2YgDt1QI3dG1yxE7q0/rDBGJXXIJpoYTeG2lQNzchhyrLYdTBF0+3bk0cN8OhFCcg6vPMUIgoUzFo8N+6R70WaGYOpm6PqlN5dK6mORa1PdYXDWbIaDOTZAq0ZC/F+4HP3NFdpWJFUXuHREmR5hRM5XHheC7ImLUVY1NqmUdBhHrd7z6uuu2rzFMkVnCpCFSrQIbVYjvArr0zeNpLbwMuuphuAPjVOtzRUWmNFq5UYO/ZB9z3Hfy3t/8y7KAtJDpYbBPMIIECblrLHEpIb4wU19C9odO6GrLERnvLrlmOz4zsnjDmrmjREyt05BF4WSCbc5HNenCsCEGng7ATSG4CK9J1qIwPdCMNlCDJPjT3hOiUSYpjjOWxt8kEbb4jiuRWBdlmNtbWjm73N25h/Fu4VM5dGDrSxIcMc4ZiuJQkcnmeJeWElULc71u0ti+a1tpMgfhtAjO9KLqAjmMzLc4VJZKpce0Oaxuofco153drdvtGPKgGhSHFGQMDyGdJFZme0tPc4HFD6F4Spfn/nAPtQRAxmXggOV7VTz596VK7CnN8avGcaYMsbIZI1bMaY/zUy3i8uwFTMyaHaYcbcdkM3Osx+aZ3uc3zbbJEewFU1lxWc/1vGfQMysPCCTVFFW+W3pACOY2j68+pz5w6QO+O9ZzcfTet58pTOq605Fh3AgcBugZnXr4W0Ok7V4AuyBZb5foaXaWPbmTTzSSWX5yGonNLZZliV2KXFRW7+VJfzNrH2Gpp3l5AT5SZWI9gPjXPfBIyiL0MOgamnyWpi2AwkiPmy7cGi1R+P13cjUYH+byHWq0j7u/xceDQCnDvCvDl+5SVnHGAagPYNwNcsB9oVoGLzivDjQI4/AlDsfpt0t0idhm0YLHanSgR5r5PxzRM4Echz49jxEolAU7djZW6PBV+yOUzigQXkBynYse2Qw8MP7u5PSx7SRSkbk6FVg7NMEvi9uzxPA2TcVvB6sf6tVy3MHAkhm0COkGY3hoS5NaXZco6TiN6BvAb24HniICurW/b8mAxLyPkXmKHQe4nNdPaMtdxayrzg0llw9MEB7q8IxshldmYBKIND/O3kl3dacAcH+UBmyDZjlKkzWyHFG9iD6TR4c18T8nK7l1mffrlpKGmL916TrPuthqDGQboQiKNF9DUPPREmhWKtGBPNknsItyshn0W0JUFSUBfb+Om1vHajSmchHj3bBTQuVZiyMeWHxVQ7arT9aD1nlEgbri6jJimdlepz65PPDoVgN4bA0v2NDeQC3GFm4QWEWiel5CD1HMoBrJOLdKGi72BwhRKeAFjYwW5nn3IuV4PHIuwkgUOL6occ8a7l+fbqK4AMxPA7JSLUi4LJyKQqx87AfQYRtfkYXer6V2At8b9pcZlW7SaKJz4AbqwlbXGcbNcLz0LWbrhxZ2iwF4UHgmpqP/fzEsPRwG75n509+vWAlV+92RvdClnmxnA9/g1Augh15DAo9a8C1j79F7ogR+VDiIaWH9A1+smH5FGKkzTsxD4JMLROleCRFu9pqtdx/UHL1O6qfspH1SmTWs7BWu136TATvzc/WLlJgDr1GpimvyIc5i9GVWKtXnWEld/vLc1eKe/dYnd7tNjfeZ2L9IDNi1z7cLaWB7j/2fvO8BlKYu0qyefeDM56K5hjaCCBNcI5hVUTD+6KogiUcAAkhG4ZBAVXECSJJEFBEGSomKAfUAxCyhBVMLNJ0+e/3nf+qpD3ckrAAAgAElEQVT7656ZnhPu1Ss6PJczZ05Phy/UW+GtqlmubBSycIAe1zyi1LS4heQVDXGAQD7NLCWCAnpUzVefIm6hZ7086Aj0njkWOl05Ca0tSbIxYE1qmtMBdMTAwxCacRx8l3uMTBNPwQlj692WV1go6G8D6LYnkoBumKxCBeUvs7SqjQOgIN5QoefYuLbU0pKaqKqw/KNzuwUik5MKhvPnl6QqeXlysiEtMOXII2kw1Q2g3arXJI/YN+PhEZCjhzv7a7k9g/IfbUI2/CzJoWifCFVkfC9W5O8xC50u2IKlEenG5X4Hwz3dwZYqWCwkoEs4qqtthU9i8+UVlTLBaW7aWUqvf/qv0bZsqcud69vxkXyXcg6LMHx1WGshiScud33+TYgNGqhhWme9pnUn8C0QPc06N4vcwnPpHAjI/vY6BD6wW6ZBN8Mmblh0XhI6HlpBz+/LHgSq/CIty2SrnYEi2faJxy2KmuFYQ5q4RRACum+Zm7XRa8GvDZd7L0AnxFJ7iWveNpAuBDyrzfUvQFdTmTqVA/UoVcypN27s/TxJs2ymC+j0x3dxuVu/emWl6iL1BXJyYmO6x98A0HX9tVfgwn1w/RMxdcPaP18hqiFm7AA9BuYWfeuhjJp1PjhYpNBcs6YexikhP8uSk/6h+TI2OioT41VZuKBfhgcGpFauSK1cVoCXlgDIGSe3PtCYVyjUJDTaTfg2r2raKtx8odwuoG2+1IpSq5zzmYV1DveihnZ07jyL3J1qlvq4pqNCIQzTG61vAwDG69uQqBDpW0JpBsushMo/0ZfUx5NzMfS6WqtuDRjwFApev+4ORCYFVOey62CZRc2ZsOEUzBXQdX6hFGK9WSGZOAD3KPzS0sI8hjGdfkKZTu5///d4FlTE3fAN0dAit3LkYftu1JQwl3uUUeGDeefzx2Wlv+SCW3fP0UKPAH36K3JtADrJzbGAv+5yG5BOLPtQw0YRfm+9TP/O3RriDNK+6KpFgjT2TI6hU1EKNcHurQbXFqAb/8X4c/SYeTEiA1CzrtJCPmqhOVW2y+T3crn3AhPfmvNdtLbp4DfL5OJgbgDuu9ljpC0bb9zzNHovjI7CIlftHq+BgQGZnJxk6litkZFiqV+ydOFlJJfNyvj4mEyNV6SQD6SYyzsQV/ELQOf+cjpWra0fuT+eCUDnV/2/NyXIqOwgacm5PmGRFwpZCtp8PstjGOt2sUJmRRhpEIWhZhdCdxUho/2rgjZeaau7987kjBMCMxUe/zoeaqIEgQ/omhcdKvwB0hwBmGZ9t5Pf4l7P9kE1QCdts6UkMTLa3b4x5dEMAjP+Io9N2g7HGogs9GTsG3dT6cBx8RVCrPW4Wz1uheOcPuk8svTVo0YPQuIWLXWX9oKrx4GDkjiE8yblW3DLByJA9xnBoQ8/ZTxsI/YSimlrP2DcLf7yLRzrdtSNvNKrjHIvQPhnB3TOeahQRYBuizBS9OKaKhfXNGLo7BaUYqGHSqF74wMoVkUnCyoea5o9oE9n3Zq3ylZoROBTLSQD0yChgEaA7vJwPSvfPw/f94ihDw0NyZNPjsnAgNZNx/3Mm5eX0VH0FBcpFlzxE8fyhQDEiAwNFGXBggWyYvny0L0e2t8OmGGZ11n21R8JG089ur3WuT/euJi7oLPMlD+QkzwAnYRSLBLnWnTanFk4mgUw64iZC+UouSrmZu86pp4Hgqakzc90VsK/EDw5AsyOCHKMnddrCClpLRAjsOH4fpREDOPjDtg9kZ/uIdGiK/DAqKu9yeYrWjtADQEAatK7p3JDQ1/JLKgE0mip3JQYOPdTwvUdcr1QPBFMVJ9l7nk6/WuZ54B7ynk9cWGeyzsQ+8G3yi3LywA9PNSqZibWenDz+7K00H0Ckt6wCvc0C8cU9rlsBwx6qBh0QG2LH7YJQvPS9NhnvQE9bp8nxcsz20LX+TWXu69Jdgb0KOxhC7EXKa4XoDNr0LHEk3EkTK3Dy1gHNt0UOvEaM+tu4vVav6HR2WUd+YDug7nFwnL5gld6FjFy5OVGlbqMpGMb2S5DK2YaGwfXWbOmKRtt1C9TU1MyNdWSwcEc092K+UAtc1HhVavVpVKpOyEjMrKmIYODSY6Is0zBMA60uEs8y2E6gO6eAta9oEWmCiGk0CBVydpo4jOkFjFO6MDcNxQABHMHdO1WprX8I4KSKlkxkRrGS6NPVdmYvUrxzw3ysNDhsibL3QG6dWGzkUGJYp37hFbvDmgHdIvD6Do0Cxf7BbIE9Q4A6BbaUUB3nTXNlU25gTTRnFTxhZRXpaIkjm5udR9cbZ2bCx0bGB4oH6RDsA6fz2Ld7ZsdZDjICj6p45RE11AmfNR+1suq8jpS6sWjBwxu3G06YqXziKwNQP97bgkMJNiSLtU9BBbNZ8yQqQyBlCTKtf8+l6eIFm4k7Kch6d3BSQtyJncShUzaSYh+TN0PyfhsTHXhOsHpUjKpg7v4MrYwNVxHYIz9dJ9N/0k7P9lcnx/u8kZKP2m496LCD+paj8XIK7Wwol4nNnyvGG03z5M9bdrzUfSlWPidRIgKgAjpUOkvBnv8k2fJ8o/+8Z7yj2IxyPuliz0jhUI+FEDsh41UOW4u3IlXvtFdUBXJ6bnc/XGy91hPqCXOIkV+6loI5nFwaFf8oMpMI+Yxk031T3Qs5g/7AwWSkOkAwC2X6/zM9gyWF3LSUYeAyhvaqqIMsLN62/gpPjgF2o7VwBzub8w3zl0qBVJEESbHEDdQTQ4/9mQIwJRHDanVnGKAokmegZ30DuJcg4Mp7c6gEKNilnv5MjPav9H+8vlJythXjwPbCLv8eWtuY2ls+tMflA4LzP/zDe+eLUfcXSZRl2Wm63mW4bPwMnMBBFwbsRj2D3CWosV//nkAPSprkCTE+XEoc72vX4CuLrm0V5Kx7x9LmPHmPQSKmItNlR2fnWrCg4pOHWQzV1glQdzEcb0Avcft92we1Gn3+iMSKW2h2IkEEIAPFoL3haSCYZWu/DRWTb8JGBunhUQSnHoJlFsAQQdPRZPFdEIFOGE7cPxJotFbMou6PcuiswVl+9cH9Ei4quKSAYqESklS2kA5cRpnl0XUKZVppjLumXo8bEsw3LMsmIRYeoMeIqveiDUBz0meyl6O6wSkETWSIpmr+8mNEn9qXJtuarrwETePqsHB60UFsphn6lpy3fhz5sfFjWBqYQFTJujQd14m/RmFHo230nEOuZ67e3h8N3tM7vg8lrDVqzW2MW+DnjfWja8bWMYBfY4Welzhn9Hanf2V45eZC6lGYzTx86n7UK0xuBSf2RZ6HNAjgehcs9bBzuspb8cwj9LFmFzBJApntuKExYTmN9Oy0Gev1vUC9M51DPQJsA/of3GgniS3YENCYzYAx0+f6EajE2mPLJChu8q30imaumfUhfeQppL08kBQIUgMXydAtznz/4b7zgL0wpr9UZpaFNJwIRH3RfVeBYyTI0aeL0D78fteqxCyFrdhc4oOm90A3e4paeHgd1hUYczdayvJOC3dQY7glzBiUGe8nZ2fDM+EK2BGcutfB7v9gyyJOvoDwDWcpbezWm2Qga5rH5XiGgzBKKcCUwJ/uf4d+83WN0E5BHNjSqI0L9jzCuZYBziHpkFqWmi9XosVoor2oGVGOVZ8Xb0JZrCZK93uI0q1U8XUFPj0GHxE9gz3V0Ij9uWPbwzxPhAagELslAgNHUQ7dVpgboLMfS341rtmD6vt2v/MlnrSsTezb0eOiNla6YAyFh/wLAQMqJ83GCVRJ8XkbK+afMq/t8tdi34mgdz/3ddyfe23E6BTxnoudxO8oXve3PQxl3sP1EtZGL1Y7N0AnSDhLHRY6Z3i477HIs5YdykzyLKA68xplH78LB7j7/wAikdpdfp6t/ft5TBOrtIkoOdQ5S0s3hMvcBEBrY4PFV2W9UQ4CgIV9eghJO17+jMk8PA7trba94sCOtZfFGdMWlcWk+0U44TkonctYeHpvEE4Rr0AQna+r/1T9FlIrfMc+d6CmcqnZ/rx5GAwdUy7vjUbAGAFdM0+0bUBoEI+ejYL8G/RsxMBoL5TQKetzPQ03T8ZKZcrYdlUrD82PQKYO8cLY9CO72UWcURKjdqqWspouI5zViq2PU0qzavXJr0tjuj+0CuEFvt+S0MH7DviUtrMeJw2mCcB/fp3ztHlPgdKyd8f0J2rx8WBze2CBWhAoCl1zhSIluEcnnp9A3SWGekqe2yTJMke3G600M10i2q5+xb6+gDo7S44fVzOKuVH3K3uAzk0dJ80agQ+CiECOgyOzsQXi991G1xAOV3ZKQ6KXgIizWXfUeX0rkVAbGbVw+A8UaGnwd20VXvT+twAdAhmsySUJR4pfJFwtlTENFDj/bVy0qQAj6rp6Xv9Jt23XcaH4p9+dzef7oENzNss9LYUR6RZgTTVXTn/F6B3n0EDdE1XRH31gGAOqx2hTF27CuAs/MLwDH5vP6cP6DiPKnABSx5byiecZcViIIWipsIpYS7Ke8Tv8OgYQdJc7JRVLjVWGfGqaKKyoZan1QXkr2NTIHs15/FFZ6e96nsgkmx5rN1iMav1IcJF7tT8MP6XtoNMi4iOCa7b9V+AbvJCqw3B5RIJaC1n+cwFdGrWnjxLxgw7AbotPizIZt2l/jhSHBZ4GKRwLrXepLh1Z6H3ApQglw0BvT1226LLL0m4snPSg8isrXSFqDugqwt/LoDenlZmV+vtQdIYNPpBuzXONC6vGwu1FnVzoie6pQhRhnYotsPDvapWKiRTAAF/bwLQLe1MWb9+zr7/fV8gUkjz1LrgkqEOdblbb+5kVy2bLzD8QWrqziz8Vww9DdDd/HLOs4K6/lhPbNbiKrnRQ8OQDBpBGahHClgU/1YLHR4bKANWGKhaUfkCi1xTIlHfwNPiUDbJxdmtHkIyRm7udC0+45FayRaP0i6nAZ2ph8SexR1pTWVMoVBlQuPkGBrmmYcQnMCZ6UYivT0WXLvLPzegq2qmox8umKxaDLSw/gkB3RdiPqDbag5dXLDrEoCedLkzVtST5b7uAL1dQ/a4AYCDXJbEOP85/RLIBkoxy9wasGDp1BJ2YMKcTLPw6PBF+crpbtykOKHP2jQpXcTO0emp7v7n7fKohvtnr1u1nFCOMiz0lNE67FZaE+51//EM1A3Io/URXSeNA4A7Q593LSHauQZ70jr3f9cYusZ3koqA3YF6/DWspS9/sJt0Aae9ejX3mCsI/CN/PwwXcUih5QHUtRRsDbH0eoPgBdDEmmK4Bk1bHHGcdQi8cKemH2pamhWPoYcIcfNChrwmq2sAJQx7i+DN6nH63SSxNZkGFtuPgfZW8EmZSVDuxWGxtR+3viNSHUtfeyEB/70+u59rGa3FTl6MrmslBujvmAOgu8nobQv0Xrb+lrOjI33FCWFXg9pFWsIY6Fyur1aKFimwohiw0OGGwWTTWo/lqna62mwlsieCPVNk+lYBtNk5Pn0m6njkE7sMyGyBt1tKatUxa8NNHnHB6UehlZ4AcyMxGchrrG2OgJ4y/Nb+UGNn8cI5vG88v9sC5vbV8pIaf0PMzsA8mZNOD0UC0NvBLX1tIId3Ti9XS11XkmMihrOgc2MsmeSd4Mpox8r+9T6z337PIG0HKG555A4S3bH+GukE9D7gd3zGltamt1cMrN3NGqBGazNh9buUNbPKfOue99ejcE8vl2qplFZtf45zx0mb6zmS3sOZrKZua3Oa9+TIr+GaR+jEAXq1WmeKGcZX4+wqX+HpiQG6F8LGejEwh6JJucziLfiXF/TVQJoYiHasphZkpFrVYjYG6FQt3LXwE/F2c8/renUKLrkXSogmBjgnjoULDRVjaqBldDn+Da8FuRKrtR5Vikuy3H1lQt+7tLfEIuVenIlI9AH9mrenA3r7TUQLhjFAaNYprrVu8a9Q8LsRo/vS8/bZMnWdk3lR1KNGK0j0h6NiHYjU0JIxRWYmhYQBE382Nf0BqUdYFFhopVKRmiAWDVo96sA6qdDhOhxL6xg0k700zWN90pcPqnFX5mwVCi3VOOtX4rL+qaJiQYrw/qF87w5uNSJS2Uzvg6dwKn6ckBaxtSONO0o9i7RkdN8FokXWYRIQ0tYvV8YcPXa9xj/NZU2RYGPbZR5V2DhFxlnC8ApQCIIQClKbnQd55YxTQvDmSHwDi1gnsDNwcBt6yoDpEr6lZMBubTANfHGsuSRDUPAWgcbn01eFjYGd0xSx5DzafXVTLLpdpdf8o1Jf2qsANOryguTMojAJXb9R4RBfobf20b6yHf0dg5O+AFPv38q0eveXHO/Y9zuJGZfJgu8RSLMAXZHyVJOVDfEZrW3XhKlUcqQ27luMQN3FtzNSq+l3AOZYcpYhoqWEEe+mf5rV31Avxi8Ba2sQ69cMM3gHanUtLGN/99cZMaSiONLIiTTRqjUMySMUlZVMqy7ZDDy1Lg5v9TZaQ2wbnJFJJO/NVHSFx8d7oXuCcZZnDK55e7qK2Mtl2CsG2AvQGxzpFgEa5EdbM4q3gTSCvNYMJogD0GuSa7Uk77SkKgB9GtqMP6HhWNHlo634cD0shFKpwIWDghOa4+gEWXIx63p0uDSNG5jlBKUCeijsZg/o3MCz/brhsv/9hADuKpCNoJROMu4pzT0Dta33spJm9OZ8opv/vtVU0hu3UoeOXKk34PVBn+X09gSsXoDWUR335oDWkbNCdCx0PPjMABKvQlXUTxrkpaj6VjuHxEddfd9moZsObJUAnccjCbj5nNcT27Ogpjeekave5s+A3H7vBcisCZ4S84D7OO3Va+v0mr8ADhCvl0U7+ETr178PnUutpe+Pv6/AhvPsGVwxg6aDbyw5Xr0sRRxvrm6NCStDHYBuRdqMIIdjNUOiILlsXmv8Z7SSoOaa1wnmNoc4Hsql76bWOHnkQTO5HqWduTi5IzPr8zhlyas5gU+BOSW3P+p5BXVgCdubt4oStHKSJaBXCOiWCUlsas2XjOQkaI1KRqCBrB+vnoCedpt8MMfS7bZxegF607keqPh45TDp+mAtnZwCOgo3sqdzXXIEdt2HBPSUXUW55f4e19KcYEuU6QTrEOVecXXEP6gldgJzNzC6QXpt69lPtp9n3dVCn4OV3Uvg9LrzHh5N/XobuzgClpiJ1utiHf6ebP85XVayHRey9MP5jA9mr/GhG37WQfDIBdjt0Xtdv1fAzHqAJ8GAQjLTFABKmNubzzKnWF2Bmkve00Jzw2XHmVJkQpkGvqcs+YCCe4NLNPqss5XafVm4/H9v/Kc7/3ZOS6/qPv7pm6tpPUO7nIDWZrcXPIwpeYe+3DLQjsmwZKgkEVbyL9seTjMXmXPAOMNKz29KRGJ9JsUcZaumq6mFjgIzWtkNLnf8a6DwEmNx6tPG+1wuzyqcICBnsgDymqAroZZNjiQK7rm/vz/sVhhxW5wSk2kybZJg7oobIUSj3g7tPdFRfruBAaAPBGCZN6RhgG78yVa/Aro0JBOUqXiQDGohxeZ8cgaC1tj6BuheUmCXhZeM6fqpLdyMCQPVFwK9AL3lAJ0pNF5IyQC9JbCWFdDRKSqD2tEoKem6hMHlrkpB+itJ9LIYRgsKiQN9LAq4drSpBLQwrVMdvjq53NcHQO/18F2llaaGzFYh0cXttcPkdSzQZINl5/cHzwkMzGGz7rE8Z/YgdDg6L0lSWQsBO7S+IyvcAIaKeFNrnSeBwH5PzXMnKzfdxTF9PkTnZ+/5/ZiW58bfX7KBpYRFYEmGLZi2mYYU+639ZFTWVvkjKlzDrdVpi7m1rwLbMc3JOHbpeK2WTE1ZjnEiTh96C1SC9nzOjsOj4+97YRT4IqsWIJH2ikrTdj6qp4LQQ+NK7yUAl3AzwfKPLNQQkDrcWlLRirOoo/VshZGS44LfIVVhFTvTxl3FLH7ngoyFWtqVGzRnUR5PlPsPRY356PWG1KqQoVoTALJGC3llBaEIVHpDbnqlOiWVSsXNpbLA8cLYsfw2SzNbjQOdXz0nmPMgNlqdBFukHsHSeY/ileBc29VWTvL1AgG9ma+QX8roKZZkc4CATrwhoCtZhjIHvI3msAK6TKxfgP7Nt06PldHRLenGj267DlbwdMSzaTxJsW+uYEA4C09Au/NYvAE0MLh7UMksBdCtdKURnuyedKM2tByhu3d1OVpZS4oo91yJILD/YP/wgI4Cy7MLGVDpavo2chK0dZNHVmRceYD/pUVW2bTs/I7LiRXp3F/MuvCFcDw2GXera2wfWraVB43AwC7WC2j+roBOIExTZk2JicbX6lqzGla2KcU+DAJCSyrA7acBdMzd3sFCQz9sjCEpRo6pTgGMLlbOUovvufgagQWnYBCBcHL+usuRTspi/Oj0wkOaH51GTOs1/2kpi73lH0xsDSnGCxdZoR6dD1vDnTIB0vKcMaQG6LCeDQj9tCkYNGQOuji+zrt6Z1QJUDkYvhIAbymM0bG6x4wvYXF0zUSIOrGBWoAUNGQZgNgG97zF2Y2oiPPAw+HnkFseuSnw+N0PlVFRwbC6Uq5mrFm6WFi2GEqB5EWqefqBJTdOF3H4pE210Pk3AjoK1LsKmAT0QY2xB3OLofdeIzM7IvjmW9Mt9DgZQ09uA2hAbj9tkKdhMMfuMqn3RWsosvK0mpRWlQKAazEU/L+mg97lBcHlpyFFE+xqURfUY2r3bppcuECTQsz7fXqq0MwmJHm0z6xuc7nPwdUeAhaHbpaAzlhSwkIPFRwT0MmYRdSNAylSTZLSZvkyhTIRw/WFi2+g+RvfhZDJlNWg2WxevWvJ96pk18sCTAcUsIqThYGciuw2ERnBzhWLvQB+iHWignUkQUWaLTSY8S14ywhQazs1osTKPACLqHaDKs8K6OqCtYYulmeupLykcRv37Dm7MdUCBpz6yoQpMNGzGKms8+xi7aYrk71K9/I5UpZOL1mIPHyrlOefxvcwxcdPXckmF5LrO3krvkwOC6qwi1fG5UHDTrfxSiqAfhGYDk8ZiefYIIT40BKplCPM4Fi5mLXmhDtCmks5M76HATjuHUBvrPWoVWpkQHK1ezURLJZuwI/uf/GXH9YpqKWNGciNSBAAS1wIoon0FtfLPaiKZOthiWgumUafAnq2MidS3GykTtp3gqvf0huWkpqh7TE8lx+j8BePWUu9am07x07UQtWV6VDGe1TDTOPpWZLkGujBG2QlKzUpNScYT+/2wv35glyFm/XQVZZvp6pWvH/33di5fdnfg2G8NiYrFdDXwgV6pfX0ugQNrG4vj6na7ZBeLO9e1/cFbifZbwIv+Tf+3hLJeXOcBHxcezoCPU2i98pj7SnweyhtHL8Urz8yNyIhB7e6tmTUcp3qITGh6I+1CdXw/rvpPKY/eH/3x9EA1VymZqWFxySIiElSW6/5T45fUuntlZbWa36sfW/H+4CHcPbOJc6brc94yEivZs/mA1byPYm57l9ybP2xSBpb9jt753gscHNf22dd9alQcEfGUHhv4ZigFKwS2MCl8K1luz71RVPMvbVghhULr7jSqOZdCr05mbrU2SxCjzEQ9614bQgTKY/+2qy18lLNbEgvbzazSrLBREjOzoAh18prQDFTl5YDdN4qlBIH6EFQdmmdvVbq3+bvPQE96Wr3FxTmjS6PROqK7/pMs1B8BywBm5Y3NEZ4gJouXu4mBOkKQU5qQZH/qpkCr5uVimRSWiCay0oXqLbjMwuFBCC4mrzSe7Bo8Fm0yLzmLAn3k6pCVmlr3UxYkiRiV4kst9lal7bQZ2/mazyp7uGZr7JrwEnjYUnXqB2nXbnSbZz0cfUtMN81ad/ymyu0xclh37m8rbhbM0oj8mOQ7XdidQC6z8G6tNDprWqBVKbrOHKPG8q2ZHh4MLTQuaYtTALPSlPbm3YqPRmtM7f+Y3q/XUs9BIih256Pr0+tAAfnZggaLs2Qc+F6XFs4zGpwGzkKn6d2u6Kr3pl53uRM32Xfe8+meUh057QnHvln7XX/cIUbaHYiriXT1hScoj2LsVWLXePMWvoUzHElNvrX97+H9zrviGlHvbet7DVkI6ZI9yevmtin+B3acM7Nf7w4EMNZAarGoV0pCHJIH9P9Zh3w0HUNqcGs9Z7DOtbSrfiJ58a/wcHBRMjB40xkmlKtjUuGXf9AstMe6MaKx54wDkWnkE6zVZCGDNLCLgTLJS8jkgc/i4CNZysQk5oBAB1J9brNmJHV6GeostlazwD9G2/WnRpbJF48SzXrKP7ha3MQDmzO0HtfdDwC8gWDQ2DAwAmqdimgK/ENvhhVGmAJNvM5mWgVpZYbkH0v+6ZIfp5Ibr5IptRuhvtqX9r9dTWR/AXs0e/9c5l7OS2O2e38phn1MtEo+DwV3J8AU3N9H5yZVjqpPWaGxby1ZZp/vP89JHtGUjqu6mKi8Pe+kjsCeSkFkUpVfWWlviigFXa/SoC+x4yY0TKKpGA8yTR5Emjw/pj4z4K/Qanz3RQYU5oUdQ3gDQ56eTkuMGfngHlmGyBp3tv9mYnvm2D+WIM1hgVu/2w9mKma6iJA1Q7ck5Vwi4Bc62Ei7meVZRLr2XYtXeZuTkJ/YzhIbr7tvCbY7adjCVGj77LWMA7aCFsDq3jBLMTvGF+MHwKt+J1l6TL6OZ6fNWcLUeDVqpRYwBXfzRX1+fEyc1vL30Xftf3hzwlNP6TIcEPF8+467Un7rqJc5LrB72C6w5THMbg35Fr566zrwvbHdUarP9pvfOe1LUtzWfl7Rjd8wgWVnGfnQuAzWwk3L0kc0do+JJqX9dkxBhhTUPdpOWN8vdgKSw66ucL+YuUZKKNe/1LbG91Ax2e3IUWjhby2RPEff/7MBeh/Zu8bFZHKGpFgRL6+z7ulFKyW/qAhmaoIIusA9AYa/GQa0sxVuU3wyBCZWZDpAOgky83FTTObee/+neAbb860OmmhptGwNKXn1uHycW5rPDNKo6b3i+p+cQyOVQV0sGUAACAASURBVF6sY+CcKx1nZP5fq85ue9j/6MhXy+VkvNUnlcKwfOqya0UKi0UKG0orM6hdq9yCpYYWcje7g5rqqHNTSJKlr5NP2002+PIhbUo7uaM6YYOFNrQamp6xJ56jW1ILlRW0PGEkgyIL1SzMTtYDxq7WqEuxVHJjH0g+l5dqTdNQSqU+auM6G1Z52+L1vn9m5ovaZtXceN1sZHPpJf+uWqwIKvu2/w013GtkAJfCZ3M1mL2jmQURxo4jpTgej/ar07XLeSsNqUSlaN7sHGkWHp7BSPbJdcZ17bkzvSu7t1j9Wt8hhsW9HD6JAjNRVyh/n3kWpLcXWeTDxfPxfFwjxZJUaxWuH1hZWIew5mxcisWiY0Ar4xlWm+YrI+4fyPDgAhmfmFDWdL4gtXqNaxCvyanJcP58ljTGlDW9SUaLBICNoT+W5XKLHbF8DMe5n3pqtWSyOVm0ZEgmp/SYpO4FzOrl8qcuMfPl3/YNwy2/FTT1rHC222UCDarU67ekQQ4GrG/NfEBtDrw4htQjq1JrlEOrGla5paDhOOSb+15ek0vqUQApWUNAUbcxvU+bLz9LwSxvq8eeCQqSDQbpGjdc8n/qefR8nfA8AKBPPSUiy+XCfXeRAVkpA1KVXFUE5YBarTy9wo1MUxq5CgEdeAULPleHMpGVJtzx6xOgX/WmdlKcD/DJwgoGJlp0X7X/uQC6xb9rcM8wPq7dZ7KtmuRbdck4Iwp6IQB9RAalXFggn77sOpHiApHsvDlY6FzSXUhhvazbxE7ptSmTyJy04Lp9vxM6x6R3wno3a9S0sCSJwK5DrawpjcooXVaBBavMAkmkiuhGjMaE75FHW69Jqa9PmuxZ3KBgRVwLvwPQQ4KCeTN472YRwVLDZpwhKS9Ecw+1ZoPo8ExkYaJ10LDrdWmyDoFHuDBpFGoRnlLSzUI3aWIbx5+7ToibtKI6aYThWnF5NiEJxBsYeh0cA4nHd1Bdmd2Q90iB7vshwscGut3liuN4Hf84u5a7SUZcME70r9PNH7g1CWDOFZD25ECCAX+WApOGy+/OFvJSmZwiiGNt5QuaxkTQrzdlYP5imVwzKv1DQ7Q2qwD3/n5eszI+LkW89z1YikbOa5MTqeMGPeJUEtVh7YON5RC9Va3y+jfccIPkCwV5x7vfxX4GdBOzfkX0Yt+PXks7gIXXQdZMV+PvuCZNNnXU6OKafpiFkiQEufXiYtTqf0fdcefN475AeTWRZlVJlRYeMEAHAGulPHXHWzjAjAQFaFUODNCTrH4/ZGWAHh2bkSCbj1jN/l4zVaZN4/X3LCz01SLBSjlvn/+SwdYyGZYpAjp8LK1WVupBQWrZpjSyEaDnmiL5umYHwXpH17n15RVc+cbobvzBtHVi3itfHilmmFBOb/+Y9qDIJcfg4FXN5AjodQfoqAiXb1XBRyBxCRGYWj4nq4NhmcgvksOuuEFd7llsXkyqx6jwTdg0M5Wbtxugp915wgROm89uQtvut6cKnzC1kwIH2qGxYXxh1QnQfSHBMWpKfXKNatpwl/lMKIJy9xxeA/dqvSp9/f3SYDnGmrOyEFttSa5Y8piF5tb1qmEwXQxpBr2kni8l3WDH5jXhMrXFm5zCpHKEsYMLSNt1xdV4mFf2/CEl16n8Zq75/IBugO6Df9L1b3/zv+srXLjfVDdLougzh5hJtB0Wb6dFqjHQUKGKgTPWXdS4goDcMY7uz4fnsuV9u3+uWE2sBijukI0A1FKjsLawg+9uRR4yc5SbmoKFY1ycGPedLQ1qPA6giwjQxIQeB7e39V71laSYYoVzuf3fyYQzgMBPhmey6lIPAjnx+ONlaqosJ5x+RuTydudu1WoSuPtJnz+MbwdA99dDp5BL+DzePPsyz2a/s4vG0zgwP6bMdPKwQKYiZOXJOyhfTplXZR1jotUW+cy4Dypu2jwldFsA0Ot1KmbGjQAw+x4q30o3DxWUhLZwcGwOO8gVzpvj7livhFCz8vYMOitVka62Ws755NtkuPWUzG+NSz4E9EA5W9mW1AHoKG0L6xwFkWrYZ1lpZJvSXJ8A/YqdkQUWN28s5QTzZiHUWOjCqgk5V8xsC2XBfZF3a7ICwltGGewQBADzfLMqOc9Cr+SzsjKYL+PFJXLk5d8WKcwXyQI0XPwqCVjdBLsv7sLYbihJeyhb3liZ33ZdArpNQCcLz3zG0JzNt+SDhsUhfQHpg37QktqUWujUrk25ALkGFmoKBVgVOpGpSkUGhwbpZiuXK3R7Zl2cDCUeo1QB1dI1vcltKhKaZqBQufkNQys27klhlhSI3UCRU4lC04k2TQQb5FKrQpPxAT2sc2nx9JifXNeOd/2YYOs0hza/PvAnBGH3Bek6Q9g6TDpvqRA4kO90EmuME25gOvE9hcBXcrrUc2faX8KSN8UAxKxGXTIFWN4Y6poKesZNVfFoNUCqjOddY21h7UH4w+UekuMy6Lug7naSW/NFmRwvS//wAp2vWk0yLn4NS5qegE6vcB5cymLIIfD2tq8419CTuxmeG6c88dhj5Q8PPyxLTz5NNtls89hVKuUyw1DhWug6gYjFO0+Kf4zbr9wv5jnr8nfrOtaRJ9JDkqm+5XEoqLRxAbtv2vw7xQx8qrpWdFPiMNLaANJaL53WOLkETh6xe1E0t34lOANvFJQxCz0J6DhnJ1JgSHpjYReklzkqvHmqOL9OzoSFn8wy9wEdFXBQ+Wi1nP3Jt8r85l9lYWtUCgB0Zx9WMyWpIeSbLXMNE7MaIkXqYVla77POeu01P7P4e3D5Tgroft6j34qQc+cUrdBT5Ra7ssNnX/kSg1OALEWN/ExeapkCYxagx+VbFSl4gF5FTmMhKysyC2S0sIEcc8XNjhQHQE9UF5iuhY6lazIvHLxesV3b9IgLt1i9blqsQN867KWBexNZh2By8xPGU0PLDUQUkLgi8OUxvpvdVV5oeWUVuXEoKETq1cnQ7WVrwNiyftyRsOApfvTmCAC9LEPDwxS+k5NTGsssqBDWWJeycLUEqTJU8ZnG1l3RoGksXL8jmh3Oa/BZo3szzd5A3xcIMY5F+Czsv0igCZ8Rz+ZCDgR0VlUzELKOFlgHroJFAsTxwHatWIzczuGNY71SaWuvGBPOqR4mZ5BTBFtDGmvE4vLC9ak6btJopXsaKSfKA3WCYhLM7Xj8zVVmskl2eVSMrQcoGlKRIjqYoMZ3HcDYYHnZgEqfKRANqddqjJUbeIcx9lKJ42/ZBnC14x/i6X39gwro/YMEXAA9gdQBOQDeX7cxw8VkmFNGwr8lLfUgEMwRY/ylEt/nikU550tfkpu/c6u89wO7y7t3e48MDaFZh8qGaq1KxRY/cZ/dX5aBHo2/cYFs75G1nVDUwN2wGDTqoJMlbmQztxZ01jvHoWwv8e/oSBKGvDqEZUiccyDf1HlSK1u9Wy2pSL2haxjKF57XeBUIy/rMe5sLU9hsjvE7Cx0517tuJ9e+mu1X481rojnNSh4eWhSHokzx2gS6uiURycQnf1o5OBCz4HFZI2ft/WZZ0PqLLGqukWLFXO7wHBelmg2kxhh6iynSEaBnaL2vV4B+2esV0A0sMHg6CfEi+VFuX7RIkKNHeTpLVgfIBUVXmKGcyXHwDNALDtAxeCDFAdCn8hlZnlkoo6WN5bjLbxIpIIYOlqMCui+wp8MMwwQ1BJXOfBM7CeidHk6PYaxfuzmnbNpO30/ca8q30zVYVagsZSUEHyeU8DmsZWsFawQT2zy6seKdgqJ8YdWsO6V92IbCvE9MTcr8+QtInpmYmJBisURAp0WDjAUH6Or1UUDXms/IZkBhxfT4kz83nd6jOGPyZUIR18s5BrQyPfRartir49d3AG9nIdp6sp9JgcPxJQFLXeP+8faepTXDtCBP6LibrlWrsRiiasjTWx9YvxrBdh0PY0/nA3rnBYaVqfxgL7TiqoSFzwzWVMeUJa42oegLtWKQLDUN0aqNKbEQexTrFNZcTQlVVPYMQJpSrpRlamqKYwilEGNGgHYWuim1WI+MvedyytFo5WRqqiKDg0MyMrJG7rvvPlm0aJFsvfXL+GTaLU4VPt9wUdDAGo+e3UA9rrjCLVx3XqeWjI2NkWh36623yjlf/apstOmWcviRR8oWW2whOce2rtQrUswVBT8LubR2bKxT6FHXdC5tD0ZKcUTyxX0D0NXarbMoEGqi5xFLdq8YYCc+8/cQSZFNNBjx9lAirIIxMr4U+A8YewI6Vx7K1lY5xgbomn6mq9IwBQqY7QMr9ILPINs0jU3Xg7+/DNT9MLABewTo6hWI5tbF4rkuXSEyKsSW3qi7P/yHP4GRH4zIGXu/SRY2/yyLm6ul5AF6xQF6lSx37SECI7RECz2QKhJNZol/KWJ/1n8KLnt90AboSl6Ie3HV8EtY8gC0ZCGe5K2kPCy8TXC500LPIn4O7U5L8eVkSrJoredc7jCgqvlAVmUGZKS0sRx1xZ0ihUWuuW6kxfmb1xZFt9FRgdgJ0O0bkTXefg4FdK3T1R2U0rRkA7i02cPCj7mkPK3bxLjV3aaIJVta75txx2yOQhaAay70cAOZFkvhpn9nKVdPI25nmVpOMZ5cZHxyXBYsXEghQ0AvlKRYKPJ6ej+aZ2vpj3aP2Mg6gubg6BTDUwEXCSp9p5/pyGZc3QJ/DFm9zj2DCTpt9atWuCoTVko4Git/7fhjYAqT1TCwsVUSIOgzygJWEPStiVYoyKI51BKc9kIWSZLhi7+ZezItDx7r18aPz0frOAiVJR2r7i/chSqkXkMMz/2NZ1IPRxfLjWOvpCfda1ZzOyolivVUdC1EsQ5hsZtFxqymBty1LQr3crnMsUBDDjw3xgDXxx5Q5VTHDu/xM58rSCbIydNPL5NNNtlUHn/8cTnhhBMIrp/+9Gekr6+fFqVxMCNAjyqjoX1nCIBenNXmCHPMnGj3t6nKlPQV++SPj/xBTlx6sjzx9Ao548wvynOe8xzJkv8TyFR1SvoKfdMiCyfXr63dmIXuZQpw7bU0HIHxBKijza0P6E22tdL/OinBoeHDhldOIW3bZbp6qMyAiQ7F3DWs0rUJ3gPODpBXQAe4ovGKyRADdMyryTHcK16Tk5P8NzAwEMo3A3VdS7pyk4WJ7HOTBPmCrs/IUFDPn+1uNRisoqB+SzNuHLDXsPZXy9mfeJ0sav5VFjQ0hs6CU1AImXkVSD2LUuMNfgsxdLjcM6310kJXlcw0IVhS1iweY9rXl65+zIXhB359TlAgJpBKFgs0kFwtT7tNMhVqPrn+nDRrTWmOI/lPpFwUGRvaQA656n6RwsbUEudyD+jnbgvCBJMPwt0Z/Dou6dZ5nBneSbRic5jQNvA095lp4qGFZylSIWg0JcscX69xgVO2VSlTZjB+WoGIiFFqHk8tsVQrT0m1WpZCIc8ewlNTk9xMfX19BGpYQKjPDeJbsdjnSoIGUmtUyVTGPVoRF0s/0mfTVCTfzUaBnslKNpOXcgX31pL+vj7eEIQUCl2sHlklK1Ysl7vvvls+/KGPhBtwYnKS7RcL+aKMT4zLwMCgpxJ44O+5qs3rlBxHB+UhYEXucSghyqTuRMoJLQLYVxmzjCJrU5UjKEZaE1vHBf2cMU4aglClSoUp0qswZki3QtYAXngPpchAjfMcutadp4GKQcCsArPmLI3O1jLOge9inZuVBCDUc6lrPfqO+9Qj1SX/llzDDLt5HxogadTLTx+NN9fQPUaRybQ1H7QxTmHxEVccxeQTmO2hYgorvlqVoXnzeQf33/cz2X//A+WNb3yTHHP0MRxrWP3wEAS5rNSrFalUpqL9jtLDUmeWRi5b4HijqQiUTfI/JMP7gtKGOLHt01/+8n554IEHZGR0TCan6rJmzSivV2e7ZV3beI99jJ++5xDzbp4v7Mu+UjGmaOI5cB/0Ljk3Os6BZ+a+QisRZylznTDVzwAsmohuabx2BOUaCvegNC+b6ehatRQy83BWUbvVeVLCv1HhhLyGpwSpf76xoJa2gTIUVuyh8fFxjuXw8DzeM34vl6doEGLP4xh4Y/BdU2bwmclHI9AZqY7KNb2PEUse3kgrQazXh/KuBWv0OL8IkQN0tsddJufvta0sqT0tAw2EhprSQDYFLfIGc8/hCWpmWlLLKqgX6kj5zPCYueBPJ0yYy2fB5W/IhnnoZkX5pOliMY2B3EFzn4n7AZZbNSetTCCNfI3x0FK9xIIyzUyFZIQpZsblpFiuSzEvUi+JrBmYL/tc/ltpZDaUgPWouyf2+9ZQ+0DB3eq0tkR8OFz4aTHMaYx8XKNs/0JHQHf1Ji3+ZEBkQOK7nugO8wHdjX8I6MW8A/TIDaYWoeGYqqKVqUlq22iYADCfKmsOL14QZGOj4wR1CLy+0oBUKlpowZrY+5vYPA+4X5zD5sCAFefUSlAANGO5N2RyckJqtarMmz+Pitr//d/dcs0118gpp5zKnvWFYonpcBQSmTyBrID4rLND/bHuNO6+YNWxxJ1YyCECPNybxWRNiPvnawN0NgNQcASYYxzVlat2MwG9hTihChx2nGJcWFP2psplrXTlAIBjTs+Kfpdj1QXQYW0YAGhudbQBzX2rgK7nUstWlRCqBWxp6X0nEa+0ee28j6CAwTpTG8hiuxirUHH0rER//HFpvWoc0EPvkevgxtBN6HUKnOdCFRos/b5iQSYnJni2H/3ox3LWmWfLjju+Sj7zmc9K/8CgkKCGNZIJpFYpS62OugvwLIIX0ZJyrSyl/pIUciWpNxCHrxME8nmAS06mHC+k4rgA2Bs//OEP5Je//AXnbpttd5AffP8uWbp0Ke/J7hfvYYFayIDP60IvIaA361Iq5l2YQj1HSUC3OeTzOrCLFGdVOnzFyQfs2HpPxNNDwHehMPte6IV1AgKV3Mz7ZICu96+ATisda55zrmCuSqt6QdTDkWOoAsrV4MAQjQwqcC0oOyjfqjwhjJVVjDMvjB8etPoD9DyyKhwUnCh+rmtVgdqujzx43EOkRHugzlADfCRPysV7bi0b1Eak1MhLrZGRSikrrQClxWv0IgcNELYDqeRV7iFtDRZ6M1CC4PryCq7YKdcyl6IReHXx6S2i+1j6q8fDpH2dgB6QaNkstljkAICegcaXrQlao441RPLZQAabIoP9OakXa7KiuFj2uvh+qbY2kGzeCdMuN2kCqfOf1z2g95pos8Ao2pzANRCxeQkBxCfsOLfU3AAdylBOGmW1yAtFCLIsY5HlyhSJPohjzl+0SB774yOy2WabE4THRie4SQfmDcv4+IjUHOhgQ+J5sHHxApgnAd28EKGFihALeio3wZ4FsW6CgF6tTsnSpSfSQv/iF8+Wf3v2cxifB3u1PFVm29O+gYGYO7gToJvlSuxyVqp9BqHeIiCpy9zG3wd0KyzjK1EmnClMYKGz65l6QQjkAVzCrnxwoIoCvBvK/nctJB2g49nLlYoWTclkw1AF3kPoGqObgtKBpilM6gbVFwWql/ScVAa6AboV/AmBINZIxVzuEekwclvzqiGgm7Lm8zTMXdp9D8C6b0i9UYsVk1GAUqCy/WGWrRJ21eUOQG84Alqhf0C+9j/nydXfuEa22257OeSQT8vCDTaU2tQUXdLq1ldAx7zzs0xLxiZGpW+gTwr5kjQaGG8AOvp1F2m9moUJRRPK4+rVK+X222+Tu+76oeRyBdll193k/PO+JieeeCLd7gAu7Bvbz+bh8ZVcgjbc1q2GFPJQtlx4ys0fLHK8On3XCh5BRsBLpYWT4jF2nZnOhbaSgF+vKqchMhq82aLsjsJw5nXR+69Lg3tWK8fRM8Gy2qosRpgChSzLcYGnDx4/Jc6BK5GXWq3M9qk43uSFKTz4DMebdwbPDkWA3gsH6FC+6KFwXkAN70U8BIyRz0GOiLrIwICHo5gK6MWGAbq63iv5mgP0zPoL6GrNqatdNRmv9kICRNo3p4/YnWJt7hudgB1VdyTHPL4qguUgHFQD7XXOVAHkngPQczLcyshAX1ZqhSlZVlgie1z4c6k0Fku+gCTq9ddC7wXoptEb2NCCcsxYW9hmHcWFqZ5ZFWnfnamfT89CV0CvTkwShPsHShzPVStX0EJfuHABN9rA8Hz5658el4033kQy2bzccvOtsuWWW8oLt3qplKcmSWjCBkM8DOA1MjLCe4BgixPwor7GKkByJJmWSv0ERDQMmZwYl/7+PhkbH5H99ttX/vCHP8hHP7qH7L33vlIpI8VFhSzAtOjc9GkWug/ouCdz7apAgGtdLUw8p69QYfwgQBCHdZDZnsbXykgGpMwm3KRgcMPiAIs7SunHueFGB6BHfAJ9D7euAjpCHYgHoza0zqVZ5PiuTxYyxSIC+DiQ23oDKOBZoWSlWeg+oJtCZJ4hi1vrOlNLPh7vB2xoP21GU71MCvMqGG8haeHrtXDvUAo0Fc2+z2Od58C39n2gUEAPZNnTT8kWWz6Lit6Rh31eHnn4Mdl55zfKHnvsKQHCFgybqFsYLl5cizHnfI7ztGpklfQPDFBZrNebUq8BgLA2ND7PZ7eskUCowN53371y1VVXysjImHz6M4fJVVdeLQcffLBsvvnm3EfmOjZlxJQdf/8S8FoNycNl7Sxcm3Nz0xvD3X43YDMLFaGBuQJ6Zaoc9rdQ4yfBZaHcVpKjAXdooTcbUq2hnZpmtFgt9Uj+qGWMzwHm8FhYrXUcg30ODgVkjVVlNAC39eADelQhUKsKMiziGpjb+lIwj9Zif99AmCpr61n3YUtqVXgkn2GAfvkbci1ljiqgq2Zo/9T12P3lUDrM44woOl2/k8D/AtyMrbqUsYeR31cXgdENOYmGN8FAUbJBXvprLSkVW1LJTcrTuUWyx0X3S625hJWj0qg/3WPg3Krr3OXe2VUZjY5tegMU/MVi0LYx/LH0hYKeW3PCIvfazAG9Mj5BQpIP6OWKArrG4JsyMT4l/f0DFGKf/cyhsuOOO8ruH9xd8qViCOggM2EjAtAhHIaH0ZowinGZYIusFbjdwVQOZGpqXPr6+2R0ZI0MDQ0yjfTMM0+Xm266iYSniy68RIE8yGhaXDOQLGtHq8Dh/xNxc/vMtxTXOqBnwPLWJjVJQNdQItjaWspUY3jO5R5klVAHj0MKoFtc1ixUe0YDdIuRE+xaarniP3yPSlp//7QA3fa5gQaEpx8O6gboypDX8TeXezjnqP7o4sr+ujWlBCCRo5dEuQJ2zdAD4WKxptDY+oks9EAmxkZlcGBQ/vKXv8rJJ58iL/iPF8krXrGN7LDDjjI6OiYLFy6kotioIy2uTECHZQhAxxpTQO93vBCkykeADmUHqZgAfHwf261SLcuqVSvljDNOl9/85nfynvd+QB568I+y9957y3Of+9xQXuJ5fMXcH98QmFsNyWURE3cWufPKmEudynCQYfob1i2tcsfq1pUFZWBuFjoA3W9qEpE7lQRt+8sA3WSRxs0bHA+Mi4aQXHMUF+dXTooCuk+MM7AGoGNLaKhNMxoMwP31Z/vX1ogZPQB0hOKUxe4YMQlA7yuBYAmPgBo55hnE81TKNSkUSqkWegGlhOlyR6dPWOjaRjVfB6HQXO4pEPk3/lNw6WszdLkbq10nB5OgKQCpgM597MfYnXYX6/yUeKIEoINw0EDfW1g10NqaIiX0XEC/FRg/pUGmVhQrdclnG1LOTsmy/ELZ46KfSzPYWDIhC7fzyK3vgG4WusVsbbFGCzQCa3tCE45rBdBbGalXVEuGoCsW8zIyuprWzPDwkPQNDsrIqtWCjVEo9cuvf/lr2W+//WWnN+wsRxx5hFRQaCKMaeUoeAAk2MTolGTPZ5vShLk+A2JumvYEFztcmhPjY9LXh/reZbnwwq/Jvffey3j9oZ/7vLz4xS9Rchk2cq0plWqVwni6gN7Z5Y44oDK0Z+VyD6BcuDiiS+UJMp7L3bnNTRnR+B5i5AXJ0RMTENC7udxNCPnWWWgpO+A28hSsefzN4u+wiCAge1novifI3LxmDUHIEjycwIx7iZTl7BNDI1Kcsu3tnnzLPlLsDNCjTmFgTNuaMSC3n77ngJKH+mxL4Da+887vy/e+d6e8asdXy/LlK+Tf//05suGGG8nLXv5yghJc8wB03C/WOb0z0pTVo6sJ2OCFwHaBlQ7FCxwNrE8op/Pmz2eRIQMxrNPjjz9O7r33Ptliy3+TVSvXyJ577imvfvWrCUp4AcCMg2LuZxtHm0tcHwoNvDu+JykJ6FgfyALAuVH73l7Yd9rpbvYu92q5ErOsMf7mFYFnwwDdSJ4RV0ZJdKzP79aH8mKUx6GEXigqar0biOOckA+QE1Q2cwFlDZ5Za1goYdNwx6xqW5fYD+ZyB6DDyg5z0PVOQpc7v5uBEqSZKLgH3D+sctzb1GSFNQzSYuj/cIB+8avVsLHmTgboRoBIB3SyohwRIWGdJ5o4hKsw4XoHoLNYUQnMXpEBEODQs7lQFZTLreb6SYorTNUcoFdleXE+LfRWsEn3alDugus7oJs1gnHGIsfm9LVwG/84EEZ1A+ZqoTfrcF9DACn7F4CO+Dl+B5loYHhYVjy9jGzyvsFhueHa6+W8885nnu/Sk06WsfFxyRXy3CjYbBbjgvCxxhrmjjNQCC2wICdNtN9EvJQk7hZrfePnT376Izn33HPkda97HfONV65YLQcddDCtdAB6ebJCQMy5+Gg3C91X8yIvhuUk41LaT5nA4DgM0ybFsf6BK6wCK5WhnybJVlofXr1bUbMRJQxhz4CsoznsIlNlxHk7k+JsrOz57BlMcBqbmiBS0bQvFDXBa2JygqDSC9A1PKPWi/E3DNANlDp7mlokNGkLVt3Yfh61CeYQmF2M2C+MAu+SKlRKtCLfAMVnXJERhIBMGTAvlgp1tFcOBAWTQLS67LLL5ZFHHpWXvmRr+fa3byKggxz3+p124vw2aeVWHPETcVeRRqsha0bXyMDgIEMrARUnKAAAIABJREFU8PoooOccoGdo5QPQTWmsYF+UCnLGGafxeu//wAfl1ltul5133lne8IY3RGDrPA7YA6aI+J4H7mcU0AL7nnHoKGbugxbGHcoBPmPhlpDQqJapFhicPaA3aprTj7AClBZ4k0y5IM+Ac6PrgyGSkKBotQaieDXnLKuKnK4DPR/uDwoJxhzPANmC3wHoVnwoDCN4edA4n3km/HUZGQnoA4DnV+NT780VsjJyJwxE1CsQbfqj8hV8ibqMj03K0NC8VEDP18xCR/MwWOio3Q4LXdPWwHLvUr/HFz1/s/fBha9yZFczrl1Z7OkDurEGfUDvViay/bnAucugQmi/kMXe3+yXHLZdMCVVuLiy+RjLvZyryfLCvBDQ21oczWjo/v4u916AHrknI5KLH1OdM6CDBJTLSZVaco3EOCx2TSnJyuC8ebL8qacoODbYeFM56fgT5ac/vVsWLVosJ5y4VBYsXCzFvhKPNc0bm4+WYRaxs/FEjE4nSC29HF1m7EmeacnUJArTFFhJ7Oqrr6Rb84ILLqBw3nef/eWSSy4laalY6pOJsUkZIPko4m10crkbEIZuWq8aVfRdTeFRF2FArw8qxfVMWyOgqxtdK03iXqzZS1RgRQFdLT8Cegs8iSK7deGVlrZmY5V8jjiga0obzoO1YVYcFAUoh70A3dybar2okmHKGeax+6tFlyusXYv/4lhLs/IBjGu2A6DXa1r6U6+JWLoCCuQPnrFQhKWs6yXulldFFArp/IWL5StfPFvWrBmhhX7TTTfL5ptvIVtttbW8fuedVc2og1ClgI77xWf1Zr0N0LUXiWZgYK4I6PPmcU3iOyNrVsvAQL+cedbprOV+zDEnyNFHHyMvfvGL5X3vex/JX5ZbjXG1fHoDafOu6FpFLBipbXFA9y10e2Yqao5n4ReOQTriXAC95dLKMMjajyHqfKeArsDsA3oUa9dSzhH3QbtvRop7k2Rb7D2TJ3CzA8xhLfcPIIaueewG6PiuATbWImSKxst1XRopEO+12iS8fMquN8Kbz7LHXkOarQK6rjXwI6AQgtw7ODj8zAL0816JSnFReVefyehbB503NTRETRPQl1kmqPGrn4AlT5ICiEOujCxCn1Yee8G8Abagq2Ur1PKLVaStgRRXJimunCnQ5Q4LvZBvSTlbl2X5Ydnz4l9Io7WR1tme9WsOdWtnfc2ZfbGzZeSdI9lQo43U4hMVkxkJLWmS1atzh40Li8tcZSZ8CiCGNZsyOjIqH9z9v+X//b/dZXx8Qt6923tl4aIlksnlZdXKlbJw0SIZHRnhxoLVAwGRznRGq0UtfuNb6NhsXzz7TLnjjtvpytxll13lY3t+XD71qYNk21duJzU2gQGJqa5lRK23gD8sTkPvNX7qSXbj4qcoGhk0NW0R4OxXVoK2bl3OXA23MKdbrSn9Vd8TOrh+e2WSdFsz5DKnckjSn3/u6x8uVwyVxXvtTs31bmDd+QnANHb9tU2CuDadqsiiLAjyr3NhgSSAgXpSELbIsjrb6MiY3Hffz+h2P/KIo+X22+9gqtKjjz4mhx5xBAcdFjotTHREw3CDNFivyuqR1TI4NCwD/ahnoEWQlGil78NysvjYiqm0mnLsccfIS1+6lbzjHe+SY445VrbffnvZddddQ7eueXl6rT/L8Z6ZVIgfbYBKsPJKwPr8iq7nb1vfcVKc1SKM5LudSY9ToI/kv8XTbftMlSfCgkN027vCRXYWn3Pth3Ns3LQGxmDYBhfzAcDXsA2MAXgH/dx33VcG8MhUsP1mnigAvpI2UQQHLWSfkov22Eo2qI1KqZGTaj2Qal/Opa3VXQz9H4Tl3g7oceHSSyCYi4Ni0Vo20v2oU4YUXPa1zyqIQ9HK5aElYRICKSDnF4Ceq3FtF2sA9Ka0MlUH6HkJmvl/AXpXme63r/TAicd3q8Ftx7XY+tBi8YjloYCGFqGx6ksZ1sdetXKVrFy5So477ng54filcu2118kDDzwkn9x3f3nFtttJGQU8+vpY6AMvtJacGEfhF6SWdXsBidHMQSuGWQGcUl9JbrnlJvnxj38kL3jBC+Rd73o3LfQPfei/yWCm2z2L3GJlL88d0EM00Te+lOkJ6AkOiQE6W5caO1iFTBzMneBxqWyzE+jqtk0jhfbav7Ou2+xuGICedKnjT9MFdG3HGYGIFeOxmC0IY5AV+KdeAx/QcxI0A1YnvOee/5P/+Z/z5CtfPleGFiyU279zi3z3u9+TU888k7X6m47UFrDFqVrstUZNRsfHGEPv7wOgK2ExELjkrcJhyyld6BaGpjCqEHzhuGNlq623ll13fbcceuhh8p73vEe22WabWE6/ysReab1zz2G2wi4EMVevwOYgXhiowyqbI6BjvEzYm3JsBiKuBi6MzaVWtlPmdbdxSYI6CtDANY/Qj3ERzNDAdZXEaPnvkaIcrcl0QEd21zMS0K0lak+NMrEmlKxgxfSVKGFgrik7CuKoUVLqA0EhL9nQLYPgfYPJ+bVc3QF6UQHd5aGXQU5pA/R5noXeq/Zsmqicu4UyO0E8/W/1nI9ZWuiYJ5CZmIfKndgkOUfdX0pmATuYzFW6ziflySefpnvxf756vlxyydfl0ksvk13e+W458FMHE7gN0C0mB3BPb04RATpc1Vo6tCHZXFZuu+07cuONN8i2224rb3vb2+WM08+S3Xf/oGzFGt2BVMFQ5SafK6BbpoYnWKcL6C5lJppNU6Asfm6Ai+FUT1YkP/W9ut1nb6GrR2C2oDD39R+GKbySwyawe3v4tGNX/P5VhmjGANakAro2+tBUQnqQ0CgD5YObqBbXkN///gG58MKL5Jijj5ONNtpYjjvuC3S77/mJT9AaD1vBsq5GS1q1qlZErFSk1N/PPHQtqOWsPuuz7ZW1xXWNswFA33rrrWWXXd8lBx98iHzwgx+Ul7zkJSEpztZET0CfvijohMbKD3AgSaBL1CLoJT/aa6LMzEKPk6JNF448tQgn2Hxqel6c5GvY4T+cgbrF3pl66arGmWveqi5WK/WOFnqYLuuVeTVPBj1jrB2fF1QefEYB+vnbRS53XzvyCURpa85cSzppkWVOLS2jQA63O8gtKFpCMIen0k0s+EMgFkSAXnAudy0sEwF6XQo5uNxrsiw/XwFdNlKW+6wr9cxdoM1pP07jyz6RLLnoVdWdvoWuHpRQ1PC7IMWELndUbao7lzsLo2ilN8SxUKBhbGxc9t57Hzn880fSIrrxxpskV+iX886/QBYvXkwLCuuGqSfWujLVQoGQ1nZ3GSdojRh37XXXyFe/eq5ssMEG8vKXv0J+dt/9TEt61rP/TQGwaXXgtYBLUnD5JMIeKl37n2cK6JGRokS4EGTVZazzZKEpH9ixF+aikBoR7+8H6MZN8GXHzACdR3tzECl2IGNBVrB6Ga1+jbcC5OnaFcSVB6QyMSUPPfQHxs733+9A+c1vfitf+9qFLEiEToAhmGOhk4WrbUDBwK+jpGoBgJEjIQ7uduagJwEdhgdKlCL+3mrKMcccTWLoO3bZlcoDUtZ23313KsAW9zU29jS2+ewPcQqRrzz5Ndx7KRQgFsZfMwN0eDLi3dpwNuWRYO1H1rmSHc37p/dleyHqf+CDub03hjvCLZYOaIAODk6ay10LFEWNWpRkbPUUwOF5hgH6BdvrbjKhiEG0RaDklLTSr/o9jWnotjR3CwwPvF+4qN9p4T7717Ry0k86A3qm5sXQC+pyJ6BXZVl+gex58S+lIRsqWeWfANCT2QbhvMwQ0KO5VQsdZokBOgRl6HJ3gA7teMWKFXRrYmMceujn5d3v2o3gfs0118lTy1bJN6+5VhYvWcIymzg/yDtGCEpfP9jQrvVtpiX1Gty32GwBWe6nnnoKG21A2D726ONy5ZVXsQCIFqsoslAF3PNzAfSwX7mlZvlgrsjUXdiahT4LQFdB2KsTQC8538nCTYrnNLBfOwptJyuwF5DYXfrteRxHPrTO6UXSQtphxTLN91evTAaEKEFjkoLcddePyG4/5eTT5I47vsvfl556msb8LASYAHQ2LAp5DBnG3cGJUMKiVgBUZUwNEHisSBJr1OWoo46goonWqViX99xzj3z5y1/m4QB0KLXTHYNes5z6d+zTmJoezbelj6V9f26ArsRWlybiKWZQftTDYl43kBHbAT3evMnP1Y9Y6wq+AHIAOo5hRojjnsA50SuGrpXk/Das1sTqGQroybiFWTcK9GnuQN1sPpgzhx1x8pzGzYfnDWonL06wam6R1o32faD+txIu91YUQw+KErQA6Gahl2VZfpGz0AHouslm91o7Am12157et0zBSs5JOGezAHQjHLGfOzvGKUObpLiYhW5s9Aw1Wbjdzznnq7L99jvIDtvvKBdd/HW54cbvyNcvu0I22mijsJIYNqC1fe3pcgf5CPm0WRT1qIYuzQcf/J0cfvjn2T3rqaeelv+95jo555xz6faZnJiU/n4tSwuLaS6ADuKexeS41mcL6BxDJ/29OHqYNulIcJa2RrBw6T3TWwmdjvr7A/pcwJyjRXB2KW9hLXyz7KwuvtbI13ah6gViSKgVSHmyJgvnL5IbbriR2RdnnPUlueryK+SXv/yVHHvscXSB8/TMsI1q7jPUB68irDXX5AMWOkwMADqACvUF4GniT55DZQ2Y+ccdp0S4t739v+RXv/q1HHvssfLNb36TYKMNXVwDnF4x9NlPPr9pcWs7jZV8pXxIdFvrdKm5udwB6NatzRQv4AGKElmtd9eFz5VGjix09Vwhm8BKtRrZzQdzALl5gS2tlJkbLtTrx9Aj/TsixcFCD7NLXOxeq6EC5J+BgP61HagCe7VwFRwNQNItLOvGHFnmiJcj9alQyJL8BlCPmlUoUSjsQ08p3gHQ4fnKVpzLvSRBC6Q4ALq4wjKLXQx9Q3XVppR+Td8v/ziAbovd5irMB+0J6PiGtRON2opaupu2f+0E6JofjE00NG8hi88ghQdudhR0+OCHPyr/+41r5OZb7pATTjyJqT1W5Qn3ZqknvcffHYt5DPkXLXnood/LPvt8Ui688ELmkcKVCjbxS166Vchyxw3ONYaO9poG6Fzr03W3c5NoClr4srdo2GCdyj2WuwIXrmHfW1sWevdqjr3qMMyVFNcp1DETjFIPiX7DLDqz5tRtq5Ydaoab1WcuegB6Ka/xb5A0n3zyKdn/U4fIjdddLz/84V1yxtlfUgs9zGRwIQpbZ/Au4iOWAkUOOorkKKDDc9RAYxH0924D9Cq9R6iRsN32OzBV7YADDpDPf/7z8vznPz/M7LDc/pmMx0yP7QTotve6tW6OXWNOpDhcAa5Ya7Gr3BHWeed8AYzh8dVwhfEilGflWv2ifG3T9Ttw7PWQ0OYsc8tBb6+VoPPVzULHeXAp/bvrVuhc/co3QIruM4wU97Xt5wDoTKpXBQALC+BdKGaYS4wCJQB0Ld6vxxkBJjahLbjcUbe9QY27WM9LFpW30G0tk5FyxhWWKZcV0DMVWZbfQPa8+GfSCJbM3UJn5YTu26i3yO19RE9QSzkA46opGl7bSOZSu3zP2Ia0B/F+OsJbKCzDblrO5Y7a45xAzQNOutxZz7zULyMjozI8PF9+8Ytfyk9/crfsvfcnyXh/7vNfLHt94pMsSoHwB37ifpUNzJt3T+d7ekLkc+CmRErkoaP8Kybkz3/+k3ziEx+Xk08+Wbba6mXylje/Rfbddz/ZZdd3suMaTgsBjNK/yfitr5D2IgWBuOcLkBkDuq2f8PG81DWvQYbuEYyJq9tgJLmZSvC4NA7DWd1OkwrooTIyW1JeZ+6C3Ysfvuv6mM7atk2oqWrWfhaAivxzBxBMe4pY8Whf2aihzWhBvn7p12XZ8hXssvbYo4+x0MxJp5yqFbMM0GGRs12ss9i5XuExVEDXHgEaQyeDuo6uXgX1IPE7GuvF/XzpS1+SN7/5zfKCF76Q6+fwIw6X177mtfKa17w2dLfHSYHdxni23kUd0TaHEtNPXYe66ZAtk7waVa3C6Qo5IMl0WL26ArqTH/o9l1fumrcUCmhfqu1Vw5bCxivhpVSh14JCanBg3RipTfPG9Rq+S15d8FUq++2AriAOxj/qViBkp+mz1oVN1632hUDa2jK56KOvkCW1VVJqoroh0taK0grqUmpW2f8803SFZXKusEwD7VMDaaF96qxJqXPa/B2/HFy4/az91ewDCw0Xhan6+jLsO6x1yD3Wezh5cbJFeDeNpjSDQKqIc6A5C3KLsXHhhg9yMtZABa2sFKvjBJ7xhsiK4nw5+Ju/EOnbZI4GhjqduR4T+8pgmi5BFpUQ9lNGi9fALbBauSKNZktK/VFqFgDNFp9Vd+o+bebwjkfBouN9YE5ufKdIhSzOOEHOCHCM+0EhiPXotu82Je8qtGGzoKiHH6vX+y+xBzoqmxUHBuW8c87hJoIwu/Kqq2WffQ/iGkC5VstfB8hCG8dmRJ1mbCj04A4Z3Q6MIUCLJVhDLW1zifda+kq+99075Bvf+IacdtppbPKy554fo0W0x557qoXuuzRnj0cU6KG3w5soU6KSJWtViFrxDIyt6/3MklVevNe5GDXk4CxzRwKilU6XOz5PF+i+EPOBUt9Hbs5YrN+T8gAju+d2ZcUNXIcwgymQJkzbkMPdzFw9ytxn4fwpYa1aQ9/yMpXLvn50y1IwCJ/XhYdgCZTLNVkwf5EcccQRsmTJBvKJT3xCVq9eLUuXniSnn3461w47oA0PM6SDecXaWb1qJfObQYgbHVVlFa5yVGXDe9wU1hnWLom39qAIkzSbvN5///eH5Hn/8XwCx5e+/CW697FOrZqbKg/JHtxxaZCskT5TEW/Fjzqt4d4KFSozYp/6oaZI5rR72ZJrFcVo3P7hNlBA18pyNYZTmL46itoUGSkNoBBUIPXyFJUnkBLZ8VCa7DgIAi5lxsQE5wJ1LQrFPnniL4/zfalYlPGJCf5EQZ0CfjpFwNLnVDk3pdmRWxzzn9k8rlKjkb2wPTKtFXLRR3eQxbUnpdQSqTZEKoUB7udifVLyLnkFJcorUP7QQAvVDCFX5yB7ZjrX0zk+uNCR4qZzcNsxLJ+oMXPIV2WxR64NbB5oSGmvRpWEZUH2MsamUCdNiiBRc5Xi0MCgDyUmA5HJpsjK4nz53HX3S7PflX6dtU7iAbqtR3ezIVnHd9dBg4RbDq5Zp/FZBZ2qI2wgdYun8txH3Z8fi9lK59pRnYC7U+U9XazaLct8liq8fSERKld0u1vKiFoaAWpJk13eZAlNK7ygd6IFgVDFDZYwNklpYEDOPO00tol85StfKWef/RU55tilki+UJAtvjMv1paXeRN1kM4U0tGH1zAnsBoSuy5oCeiksRoOmLLfffruceuqpTIf72J57yg477CB7ffzjAjc5yr4SrJTRN+uXWQRJ96TFIpPVzXAhCg3HnFVwxpg78pUDWbiHAUIRoJtgd2OC5w8BvTuopwO6D+oega9T2CDxWZjF0on06vVED0NuHbk0fhre7KYgchkbH0ctPE1Pq0mxhMYatnajNUwFtYF1nCVh8zOf+QzTyD760Y+SLHnkkUfKYYcdxiwJgAPCQTgnnhvAYaRNrPOVK1fKokVLwgfAcb///e/lpS/dmqDOvtshvyKQkTVr5Itf/KJ8+tOflkKpwFK7l1x6Cclw6PJmlfrqDTRfMYWu8zqdK6D7WQahBHFWbu8ZwZhrxkB76qSTER3nPToz5oAKbkhedFwHpB0C9BC8QGYAQLZWl/IU6gigWp+Wbcb30GseShXmxq9bYW1oMR9WUAYK1xLMaaXCKpQLFs7XSnUAolDZVpmIsbGWxZES7kJenE914GRaq+Sij75aFlefkFLQkAoAPTdAY6/UnJA8yOGu50glU+Dn+VY1ZCjMzcfSe5ZmcsScAR0Q4rdbVUCJ/lkHt243Ba89Xe7OWCmicg/I1w7QJzF4uYz0oXtRVmSqJbJmYLEcet390hrYRNNQ5hBDDy30FECvlacoVAoAa5s9lEms1QV9mPFKAjp+hwaZypKWtQjoznVmhCElK3ruRoV6Nw2RhY5+1CjuYRaZub3UUIZLUss7Wr1kkH/e+c53yrOf/Ww59NDD5aSTz5QlG2wUkdqweSkgNP1IiSzg0mrZ07AQUUtZp1AEHCIS4OjezGTk2v/9X7ZOhVDG5/t88pMsr7nf/vuHx8AbYt6TmSx6/9jpAHqyPnlIoqO4ynCxAsDxHKrE6O/wWISATgA35ctZ9usK0FWydR8SF8Lh+FulRWeBhkDf6fttn60bQLdSo5q2FnkhzFLnWgXBliGDnNRrDcaw3/ve98quu76T4w+ARylWtDQFMNhzQUFBXwK8UI50+fLlsmrVavnrX5/gZ1AaFyxY5PaKEeI8bkVL5He/+518/etfZw901IPHHN9www3y17/+VT72sb1IiFOgRaEXY4GvG0D301pT567jaljbgK7hEgA54+Vor1ousx8EXvVJ9IuI9kCuWJSpyTGG6kCixb8FCxZwrvzubAsWL6GVD0UMleOG582jRw/rpK8P1nqTnoJwL7t67sqI1/BJG6BTMwfoK6Bf+JH/lCW1J6UoCujV/D8joGPZe+vUvFL+T6/WfscllYM8RI1esNlhoTcqBHQstVqQlbFmTnKZQPqbZcGx6L67ZmAT+ez1vxAZWKJ5viQhzebV20JHioo1DKH3wfKGUYO4VpexySkuMJYhRS1sbOZGg9o6yp/ODdA9l2roKbDndKDsLF1VpCJylGn+EHy26UMjw50CFnoTFdrq6orUc2hNc83VzFJYwsUOTReuTBB/4G5ctGiRHHjgwbLf/ofIi1+yFWOdqOIF17sCuhJk1G0H67TdQjV2eyxm5wD9kosvpqD84Ic+xPs68IADmMIGq8hy3NcGoPurxm8wYp8bU7hjlkEPQGeRHOfJgULDgTFQX5cWeuyh2oEE426Km3Z8Uy3c9wbYGMdc9m2KwloGdFfqNVrHcL+j4YymMvqAzn3fQgetlkyMT8r+++8vn/3sZ8k8B5AiQwIKIJRPWOfaSlaVb5xnzZo1cvPNN8t3vvMd2XLLZ7HRCqzDTTfdlPnlu+32HlqFIMiBFMdHpzcjkJ/8+Mdy7bXXkt+BzmuoXY/zPPbYY7LPPvvS5R53t5unql1GzdVCt73tM8R93kh66hyUdb9Sn62V6ducJnKsIZEP6Mz3ZxvZHAEYMefC4DCK/cvk+ARDGSMja2TRkkWSK5Zk1fJlDIPgnoturiro79A/IE/99S+sdWFd2QDsQ8NDLB3MVEZnoWvoIWrQArmlmSUuVGakVGehoyR5VlYT0NVCb/5jA/rXtptbRD/IgPQQNQ5JLtl0lryrFId4VabA7knFZlkBnVZ7nqQ4uNxLtTUE9KlWICODW8inAeh98xlrlyDdrd8d6nsDehW9ql2ctw4tcqrMUoSBxUa9ykz+dRAHsgpH3a+ftNCTPANztfsgHt9s2CRG9rAYY2ilI8UmTMuClpow3JAC1KiGsXPESzVMAuY3GnUUZHJiSgYHhyRbLMkffv97Oe644+Scc85hr/Mjjjhattv+NfKWt75d8oUsAR154eQdsHiQtjbk/bGWvxV10CpNeNVqUNG0xSI2ODY+3p911ll0ob7xTW+ignTooYfymlAoDITWhss9LbWnkxuegiEM+mpsHA0ujKxlFroRu3T9q0VuY6GDszZc7p7CFy6RaC9iLrW9cPwVB3SXXuVCRDjSZ/sboJtAdJLRnXDtAjoVZ8dDUFBqyfjESFj6FR9peWBHshW04qzJ+NgEFb3jjz9envWsZ1GBBfcCz3HYYZ8njwNK6tDQsDz66CPy/e9/n5b5/fffLy9/+csJ4AsWLCT56le/+hVz2FGh8OMf/wTTqjB/YV+CIENA/+53vyvHHHss7xFd7i6//HJBmdIDDjjQK7/qhZy6ENTWBqCbd83IZNFS6AXMAPSoK2C7nOrN8TCLTte/2weu0h+kKzoKNquu/avL75+aRPtUhFP6KCNHx8bk8ccfl7vvvptKFWQWfiJ0gg52m22xhYysXs35wZqGBwS8iP4BNIVy/CDn+scxFkNXi133n1noDFGazM6gF70C+tc+/CpnoRug99O13tdCDP0fyOU+V0BnLe4UNqVae91eaIHoLHQ0YUF8q1ULLfR6Ni+V7ICAkwZAtxj6yODm8rlvwUJfuM4BnfWb4UZ1xDhTf0ZWrpSnn14ma8bGZWJSOwohdQsa/sabbMIHJvM7tTCPD+jdwLxLTF0lqzItPWaSCQhjp1ojC7NylCjjYukoltGqa59ot1HwU9sMIluhROsHlk2u1Cc/+eEP2f3s/PPPl0J/v5z75XMlm+2TvT6+dxhDR7xM88nBIAXpxSpJee5mV+lNBTPc8ohTKvkIoQpY5nDtw4X6ohe9iMIYwhr3htgoQxl4QZGcWwg91vbTd1lOK+XHkd0A6HCxA3CUYKQxdU2pgzBxAE7BYuOA0IQJzNnG0LsDepsF7m9B3+Xumnm0uWude51eEM/VHr5X2ne6Aypl59ufwhi6i5PHAb0po2NrWC6anb+gNpHxrsAPwhksdDRnOeaYY6hswmWLZ7/66qvlt7/9LT/Desbny5Yto6L405/+lECB/uU77bQzz6fAra/bbruNMfI3vvFNss8n95U+Zy0S1HN5ueuHP5Sf/exncvAhh/Ce0NVu6dKlstlmm1EJsPahEb9l3VnolDPO4wJZYxwmY46n14EwQDf+QhSHjmR6D6XAbUBLTSawW0+PFmLYWaGVjXBlJieVMTRrESkNDtHb+auf3S/f/8EP5N577+X8fOhDH5JNNtmEgI1iPfPnz2dr2m132IFzUx4f53oE2Pf3l6TZqmg6I9PTlBFvVrkami67xLPQNdtE9ymKA+aCNQR0tdBbzkL/BwX0C145NwvdorHJ1CGz2pV92P0FkIaxAmscGl0LzJiMAAAgAElEQVQJtZudKx8s94lWkRZ6sTZOQEcMfXRoYzn0W78UGVz3LndM+uTYKK0Ei6Hff++9FAqPP/5n+d2DD7EnOOJ0cAnBQviv//ovecU224Sg0/3pfZZ7AtBjNa47gL0D9FgGiEsBilJNYAFbNyxYiGqlhzFICIJGTcpTkzybFuHQ/stY9OgRDZc73w+hF/q18r3vfU/OPvtseiiQh/7r3zwkRxx5tBRAXqJlHvB8JcS2yKCN0rRYicu58s1CB6DXqgriYZpbEMhhhx4qBx98MElNWEtnnnkmiTNw9+M+7dh1Deh+q8oYJpIJp6REptGJq17mAB0cAquxrTZ9FHIIAd4JlTSme0+Wu9c7wZQcE/AYt1CgdyHFqcBzrP0OcXPL2ugI6tyxc9OofEDnOLiGNqpgNGVyajwEdCiiWM8kt4kyyDMZMNbXyCmnnEK+BZRqAPSPnVscTHd4drAOr776G1RI4flBzB2udrwADkiBwk+sN7jZb775JrntttvljTu/SV772tcxrKbeikDuvPNOkub2P+AAV4Y2kH333Vfe8pa3yDt3fRdd8LSWY/HzdRdD9wGdudetVhiTxrN3f60FQCcpFLtE2e0+oGN1wOUOeTAwTzMHJteMSr97/4v7fi6nnnK6PPjQHzhnG264IRV31MTvGxqSvzz2mJx33nl8FpAdAdZaOTLLWPr8xfOlPLk6BHTzUBgRrpuF3gbosNBDl3tLynXE0Pu4tvtl6h/LQp8roCN0oZZJJI+xF6FE46eF6LotKnBbGENHzWYRpg3A5Q45gc8A6GqhV8IY+ujQBvK5G38t0reBLqB1TIprIF2toBr8j7//A7nooovkwQcfZE/wvsEhGRkdZZwOWiUW2jve8Q55//vfT+CB1t4b0O0Ij7QWxszjRLY24U/lWq1uxXg//AFrGz2AtXKSuoMjQFfSyhTzv7H4rTCMD+hIN0OmwuD8BXLFpZfS6ll68smkh950861y0023y6mnnSHD84e0G1UuKxPjYzIw2O98LwE170cf+RMrvmFNbLjhRvKsLf+NGxiFgbDh2QQmn3f57Fk5+KCDaHXNX7CA93zOV75CNylc7nC5aQWvubPc/bi5gSfjcA6oUB404iDo+IV8A7jrUBhjGoDuu9zXLqCzgXf08moWKClI123E0naHugIbmsGAtZEoqqMPGktjTI4DLfS5Arql3oXr3fKVsY4bjKHDQkeDIOx1ENlgcQPQoUwVCv2yfNkKWtQHHXQQuR0Ah9/85jfyla98hfnicN8++eSTBPynn36a+/ff//05cuuttxAgnvvc5xHEx8ZG6QFauHARixihqNGd3/s+6x+86j//0/FhFNAfffRR+dhee7GXOe5tz4/tKXvttZfsuMOrXDpW1ktZW3cWuh9DN28gnh/KCXgDS5ZE7P12ORQHdH/9T9tC9wCdRDgotq5UL82VbE4mR9dI//A8iq6RFatk3pIN5C+PPCqnnnqG3HPPvbJw0WKSbP/4xz9SJkBxh/cE9fG322472W233WTjjTemsQSyI6pSQqYsWDgsElSl0aw68q7JOVWe8Txg0ydd7hZTBymOFrqslgtCl7tZ6M8AQPdjrLZQ4NKyl6/AO48b2ehz2dOwupUUp6cxlruS4kSqLOxQl1y5ycIyjbzI+LwN5eDrfi5S2sgxuXvFirpBau8YOkAPQJUrFuS7t90mV11xJRfcqlWraMHOX7RYnnjySZI54N4GExOEGyxAgBRicR/+8Iep4U9NTkpfP4AODaDUfafeci9WFUvBU1eYtUdUFrVa2uwr3NSiGtErIjtZqo9+33XBI7FHhTs/A2lLFPStsAOEAd7jnrAZYAUVCkUZGp4nV115JT0TX/7KV/gsP/nJPXLhRZfLVVdfIxMTozIwOMBzIp1kcGhAHnvsEZKHoBCgmtfznvd8FqhZsWIla7P/x3/8h7x7t3fKkg2WyIrly1kPHi/0Vv/qV78qe++9Nz9D8ZeLL75YnnrqKW5ocBigRVqqG7HHK+JCi9MtynVa9MFZ6Ep2syY5rvmHY/lrM4kC3VAAT1VyMWfqcvdb1Ub7LELo3qQmjYGaR8z/ifPptTT2jHvBXAK4EE+GgK1UEMssMRUQcUykcMHbBHY4SJ2WdTA2Ospcbi0glGWucP8ACEzd9tb0PudKdk07qHhCINC1rmWIUZzKMjaMFMc0JZe2VioNyoMPPCRHH300gRoKDPYiwkL33XcfQzebbLKpHHzwQVw/r3/965mrfuWVV9K1joYq22yzrau3UGVsHAL/rW99K9uvHv75I9gU6O1vf3vYu/7II46QHXfcUd729rfz3h548AHG7JFiCQa9pa1VQapzRWrahaTOcXu3ufi4pc+/KpcG5NjTUMaNNwNLFkp691cc0Kc3Y4mjzEWGAiuwzrAPnMs9LLkVaO55vVqX0vB8qU1Myre+dYNccsll8sQTT7Mf/Utf+lJ53vOeR2LhD37wA84/wm3wmCDbBf0ksK8/8pGPyL4HHiirly+XINOUXB5ZMU0q1pGXOAoFJdPWomYtynKv1ptSCNbIBR/5T9mg/hRJcWqh92t9DcbQNZlK89DzXtpaVAliVmO3Dr4U+Ba6pZs55Tx2Od8KV+DXusasm5DyKhTSmrsoSDeDjGO5tyJSnGO+N4rDkglaUqqvkXy2JZUgJyuKG8vHL/+JSB4W+lwkSm9AtypTv7r/53LuuefKQw88yMUGLRGLBTF0xHRhjSNtBZsKf4NlDmsd1gRcfLDYN9t8c8aIWec5QD7rCIE+3OxtrST1LxBeEMg27nSrEdDVQowUggi8DdBxrCkEBubmdqeLvNkkoBvXwVjucFEC0IfmLZDxkVECAdyXiEXuc8ABnPE777hTvvWt78gpp57OAiA2VljmjzzyBznzzDPkL3/5ixx55FGyzTbb8T6RGZDLF+Tun9wjyDVfsHCevO1tb5UXvuhF7KmO+8V4nn7aaewv/brXv57X+uTee3OMEQMFoCxftoz5qPZaXwEdwhWgqnWjFdDValg7gN5quUqMbiB817gCBiqe1bkOwYXQal0gIaLsJVKMAnn00ccYSrnjjjtowW655ZZkiEMphUL6ohe/mGfH/AAwGadFaGYKtQPSAKO3xDJAx3qljPEAnRwMa3fqNfowQMf6z+f75Nr/vY5EN1jpapVuIKeccjKzMgDGjz32qBxyyCGMz+6yyy68/1tuuYXW6wtf+EK5887vy8MPP8K/w8J/4oknZdNNNyPJ7f3v+4Bsu+0r6aJftHixPPXkU3LggQdS2dxp552lXJmSJ554Qo466igtU1x0dSgo9pVtrRsj6XJf+4BurnbLuMFzWk35zjORZLn3nq+2I3oBOpSMqUmOOdrdwg+L8T3ppJPl3nt/LhtvvJnU6tp4xYrkWNoffodVPjIyQu8cPkdpXRBkYThtvMUmMjGqwK7hF+dpcuOdFkOnUeRi6M9YQA+Fo4eRpZK67MwytEGjNpQBoFupy86LISlg4kc5QAfL3aWtKcsdsZis1IICWe6ZoCmF6irJZZoy2QxkWX5D2ffKu6WeWyxZasCzfU0P0Jc9+YScddaZctddd8kWm21OoQHQRm3z5atW0/0LTRiWATRJE6QYK1jyEIIf+MAHmEO9ZvXq0I0MAa/tXyNY0neeV0Rt9DBWB8KN2jCI22rHKTuBgbiVWMSZEPsPY+acR/dtWuhNVloCiU3Ty5z1T61fLXPE0E3LhcvyZS97GXs/I475gx+C7XuXHHnUMXS5Wy32FcuXyTnnflnuvvunbK6yzTavlBXLV8riJQDgQCbGJ2RgQGN7xx13NOOi++yzjypJLi/6pKVLlQzzylfK6MgIvRw77bSTHHDggfyeb9HriEWhhvXJQodQArnQmn2wMYRXWAfpTbj7zjHqyL3fTSA3m5Xw+76FYscr4TBPrwmsx/HxMWYtwHX9k5/8lE1vkJYIgQo3Jiw8rFfMLwQpAA/WKtK/gLgT4+MUpjpPa4EU5+olGKArAVktdLhwu+WhI1UJQweX+4knLCX4Io0M+w8WOZqn4FkOP/xw7kEALjgZL3vZy+nV+9Of/iTPetazOUwPP/yw3HvvfcxBhwsenQSHh+dRIfjsZz4nDzzwIEH8fe9/vzzy8CM8J8JBUHzqzTpdxeCVXHrJpeFeHIeXagD57387QMeVtCCPhokAokaS67Z+UFgmuf5mJE17ADpi6KMja2QeQmeZnFTHJ+W++34mRx11tBQKkJnz5KE//JGyE4YPjCDwE17wghdQzgDQf/GLXzCLAB4kHAe+BJR9pCvX6kh/U4KkyS+rd6HjoXUwTCabhW6A3kAq3TPJQj9/26gfehRrVU0HD22lH01Y+D/hXmlyQXRvDqHu224vaFZoYRjloRebfh56XsabIFvVJTNZJQEWSU4jg4Ny2PWoFLeZBL0S3VNXZ29Ah7v9zu99V0477VRujs033YwudQhqErzyBWrusM7xOTT8PfbYg1YRiDkQHNhgsHi+8IUvhAxtc2G2exjiMXMDbxbSoJcoaniI7yrZykEaY55a0EW1U8SQcq7sq1pAFjbhMaihXK3S3apWG4q/qHYBEAegg3C0aMONpDw+QULaa17zGrofIUDvu+9+ufa6m+Sr511AVxti5wDnCy44X267/RbZd999WCIWxMihISXFIEwA1/MjDz/GsYJlD0se7/fdbz9eG27dT33qUwRxsFzBV0CqHFKTEFsLK8pZUZT1GNABlAB0kgBdwSX2QHeFdXT+ZwnocHM2kWLos5MNQHRVIIMB17dMAhP6qMJ3xRVXysQ40jAHuJ4N0EEswz+shz//+c9cvyAl/uerXx0qUvGQ0YwgIH5w2FzIOprputUwkfFjXJEkL/zErmtNEDkH5MwzzpJHHnmE8XLEjiH0L7nkErpuTzrpJMbQkaP+tre9jUqi5ToraSqQH/3ox3L33feQzLrVVlu7AiUKAjd9+2a5/vpv0TpEe9Qbb/w2rXu8RwXDWr3KIjMYp2OPOVYaqE6WycrY+JgMDQ7/zQGdXhf3XOkZNiYzsH7iU5JuhCXmehqADoMh39fPSnGVclUuvfTr/LfhRpsI+pkj9IjxxRrE/CFTCEWB3syQhkijUpEbb7yR/37961/T7b7ffvvJxOSoZLKq9AHQcd9W+tVA3Ii4IW6F/dHV5Y4Y+jMK0JG25rtyzQK3xdAJkMO4Dmu5Rw1aOm3rXjE2nxQHuRSLoSPvHBMlDclNoYi+SCVADH2eHAZS3MCm6zyGjsIy1193rZx//nmMLU5NTFLYQVtEHLKKWuCOdQlrBgD23ve9j0Nxz913U5uHUIf2f/oZZ4RDBEBHLDiDymoOkKPxi0A9AnRVmlCPWOPDCgVRakwE5smYefS7xducax78gBos9JorkxgHdLiKC+w8FdBqgdsRljTcsJlCQb576x3yjauvl69ddIlUq1pN7+c//5mccMLx8qxnb0EQBrMYscijjjyG1bg23ngTsosPPOAgFgH54H/vLjd9+0YK4GuuuYaKAmK1h37uc3SPwmoHEQ/uTLhNQZIxt/w/Qgx9XQM6igNFnd3US2H/qBw1m1TM8DJr/dvfvlGuv/56+e1vfydLFm/kCgdladHifqkSBCjV22CIBXF18B2gZMENPzg0JCtXrOD6Ry30Ob2cqz0K11jddq1jYBX44nF0eKeQodGSXK4k37/zB+RcYI3A3b5mzWqS1uCavfTSSxmDhTINEHjTm94UtjfF80Lh/eMfH2YLVOSkA9DhmSBJEznUjRYtSsTkL7v8cvniWV+kFQkFQdMnW7LPvvvIrrvuSmUB+dX9fUh5gpdBY7vr0uVuc2VzkEw/7MXBaP5/9s4Cyq7yevv76nhkopAQLLgWa/HgBChWHALFirsGhyRocAsQKO4ORUspLi1SnJaWEOIymWT0ytz7rd/eZ99zZjKZSRPoH/r1rDUrk5k79x553/1sefazCwQmoUMZZnkW8ql2A+htjDhGbCubkRx8jeoeMvLU09SBmtfQqMNvEONireFobb755rLHHntoPZ3n4z/nOmhtg/eAo6kCU7GitBVaNZiwyLs9oBtXyHvRQ2EZi+At5Z5rK/53AfodG4YsrM4eflT1rbPvbVTXoh/ahx5Iv7YD9OBnTcW4pFNxqSra+FSVfq0cIKc+/pFI5RJSROnoR2a5v/7qn+Saa67WRbDC8kMVnN977z35/vtJUownpLmlRY3BoYceWupBdwIcBBoidYB+5FlnqQ40joELfoQRemetaUTgRoBztrUBepBiLqXcQyPePkK3NiAnHdlmdVIcEY5p07tOskfoXmMFCAD0xsYmNd4YrREjRigTlUj5ySefkVf//LZcdfW1ksm2SGVVpYy7+SZ56aUX5exzRsq6666jURNGdrllh6pXTsrz8N8dId9/N0lTa5tsupF88snf1FlAPpO6JiUNUpp44mv/4hcybepUdSRgEe+4006dLrb/L1PuasicFGdRraWqw8l8AFPIdI8r2JE+xkkaOnQFKRYYoNNS0jZnjRAp8R7eHrTNNttotMvzOOi3v1UeCMAPUbI7h71bywCgB2UgKzWFgI7BzuUzQQRpUbpnnzxCb2uLSd3sOXLkkUdqyh2RmLq62RqVox5HKxmArt0ZF18sSy01RCZO/E7JVpQa7IhpWh5AYc1bX3oIxB9+8KGSMVmTL7zwomaphu+wg5IyWzIt+tnU73nP1taMAjrHf4IU11003R2gt7XNX7Lp7j3bPdNuAD2HrkR5uWSaGqVMh7PE5ezTTlfexuQpU9W5n/Ddd1rqOOSQQ2TLbbbRDhoCHsqYSQbpzJ6tmTocKQY2Qcw9/PDDZYMN1pNsrjlolXNOgilcOmh3JiwTZbn/15HiXFimM0IcP4tmtDvbvPMPF2m/hbteUAVtRTNAtz70sra8JpGN5Z6QhrakpFMJqYJtmLDhLHMql5AzHvtQCtVoiP+40q+gJ7KDp556iqaDLr34Em2nIA382edfyBKDBkv/AQNkhRVX1Atnk2MQiTI5AHbqyPSDAlqe+SBd177tasGAXhAbnOKADKgbgJG1CIfheCSuRi9gPluU5j3RHSN0auiw+POllLv3sRKdYNwQliFlixDEyNNOU2IafaIYyldffV1ee/1dOf+Ci6S6Bua5yJlnnC5z5tTJLbeOk7lz56iRRLRjxvSZ8t13E7VdiBou9TMrO1TJv/71TyUZsUmpUz76yCPywAMPaJp36WWW0TQvhCXuI59Neg7vXRm8Qb7wpwroPyopThnFlEtCEI8COntPSy6Fgta9OZ588kklFvKzVVZZVaZPmy0tLbSGpUvqXETkPDdqxGSiKBcBikRN1C/5DOs0cNJXt7C9wBfoAA8VbbLSg12LrXU66WhbC7nEDuqmDmYDf2zi1+lBRoe0OlkeAJ0ULWx2HBrWDRwQHBEicFonZ86coWRAonPWOzXblVZaWf8eJxf1OJQSb755nKbZKQvNnDlLe8732HNPvaYXXnxeZV91iBCljSDljfwr6fdw2tqPQ4pz8P33IvNSPC/5PJoTgVsT6BG052J0QzruBtDRcke/A5Z7srxSPnjnPb2fgOpaa/9CAwM4SAA2DhH2B+Bm3db06iW51la1u6o9IaLP+a233lJex9HHHCl9+/YqEYTDe2AT1+ze2NeCUu7/dRH6uHWNgdW+ZS3cf1Ght46v0XldbcGAikXa06SkojV0WO7ZiJZ7UjJJSHFFSWcaNLPYXCTl3k/OfvbzH0xYptQCG5DRSpPWfKxnRbkcc9RRMun77+WpZ5+VuukzpZYWq0BxyFp4qkotPX4rIBBhHEjPESHQJzviwAP11/yuqjoYGhGeQPCnZtz8i7KG9Yh625qPpy0GzFGfmW71M43SNXKzzWgRm2k2ey+6pmWJ6HJ5BXQOk0107oQBektzq4rKFLJZrTW+9tprGuH16ttXPnz/r3LXPQ/I1ddcp0aZfvbTTjtVx19SonD2Pa1q1BPHj79dU+5bbrmV1tEBhWy2VWbMmK7pdDbd4088IXfcfrt89dVXcvkVY/W8vvziC1X8evChh9qRCqPM4cUD9EXslNC2tegYVH9m4XSwUtuaMvwjbWuBYpyLz4RRkY9mtaUQOsTBObZra2QoBSp/7YfruEqcp94Ba5fL5D6yFskSkXkpK6uUTGtOf09ETqTKvwDjfvvtr9EQ3Q2QkyCJQf6iI4GjscHW8OIcrMHOAd0InLlsAOhBB0g0SreAIy3Nza0qQILCGBoQ7vBx/fwfB5sMGeUv7jPgwHN56cUXFfSXW245zbCtueZaCiw+Xa1+zlx56aWX1SlA2x1S7IQJ3ykIkRambfWhRx5W/QTS+dU69CUm9XPrpVdPgCbQsC6xXqOgbnm2+bV82gP/fM/fCbPOm/D2zEi0penkQEOgqzo6dg4OgKfcO/Kk2rXTLtglC37jrbGsU7M1vL9ORiTrkc2oOTrh+BO1q2DZZZeTq66+WlZYcajykDiaGxtKWu38H6fdbERWibFLLjVExt14g3KVYL2vueYacsAB+0Y4F7Zf7DrMjlnK3aN305cIU+46mkrSErSttU2TcqR8A2GZQtGlXzu2rcVt2toPoFS5OHuns7+N3fbLeNEXjdP8zZDYy7tULlWSU3Teb+enF97Q0FjZz4gQM0GEng760COAHk9IU5E6LuNTmwMtd5TiEJb5m0glfeiLl3I3LXSFPQNA3ShO8itqepF2NQY5bLzxJnLBhaN102ZbM5IOUnb1c+o0AvLRqbwbvdPUhv728ccaGWBYiAYg0+CJanqb2bqBwId9dvT+hT3oDszucIaypFFZD0+7ByNUg+uxWqjJkPr7+GbXnmJAPlj89ulWhwLcY8mUZIneyi0a+9NLL+lm2n2vvaSII1AoqsjMsC22lM0221zuvfceJQhRSzz99DN0Q2p0WGbDMa699joZMmRp2WuvvbX+CPsVhips5ltuuVXFQCAUPvPMs9ovvNOOv9bPvf+++7RsceWVV6oMJ/cWR6l3bZ/I/VuUreH3fBEB3cxD6YOjCn3RQTlqYNrVpszgqvHx8a+BJn/Hemto8H1dRvrd0RDINStjnfdiDTpD3dLGCY1Ie9T00BGVCB9RAoFYxP1jtCegRJoYBjyAjcbC7rv/RjMmNnUsJp9+8olG9fRxI7iy7rrrmp6+DlHqGHm2fw4OLpxftF/awcOKSmpxIl8BOGh9PUy1u6NNVA8fIN9Guj6p6xANdtKxpN0h+bHmaZlEiIhWPCJuUuW77bab9jzDD3nv3XdUtGq9DX4ZqEFa3Vyj6mRSLh41SqZMniJHHnmUtGaycvVVV+l7kapfYegK0prNybffTZTzLrhAOQa1vWsVQHyASIc70cUCjdzDDkuxhNMlp9+6iqJ3PTo8BgfJZjHESuqLrt1v9jxeGm5kJ7Tojb+Ue9T+tiNFBwTNwPHABpTDKdBnlpdhw4bJjjvupE7XwQf/Vnr27CEtrc1SU9NTZs2aoZnMdLpcZs+eqY4Xr2Ot1tb2lebmRrUjjLo955yzZPh228kvN1i/BOhuQL2W7rjjLblE7dbGG0hfx+I6FCbWOlXuOnJb6dE0UchjFRMidZmYOiIVhdYOfeiMTwXQMzoP3VftolifH+NvYuM31PmE7Y5omrxL6VZVietay93Vh/wD2tdnCpJQpjzp9XJLuUdZ7vGEZJNV2raG9CtYS4Q+r6aXjHzmE5GqJc2gL+o8dI+wSo/FW/BC44JXfu+996mHTj9qbW0/TcPxsUQnzU2NWjvmoE9XU5sd3O4HH3hAIx7qbNTZa2trVWCmfk699OxlSmjzHUFEEgJxe+KKb8ZoNqEdISowhNZzHsqQRr13AL0tl1WinS92T0+5JjLGvpz2m1xOW3teeOEFJRvh5aLnjlF84cWX5JRTTlXiEZEckR0pT5V9ZZjO3HlS26eP3Hbrrap/D2izyYYsPUTnMdNvDIEIeUdqaf/4xzdKcqL2Div2+utvUHIWs9Dbez2L3zbl2uGLurnaA3q4laJ7yAC9Q+QVtNmV0oIlQG9PSrGBNjx7wL/jMI2CNDbOLZVjXLoXg87h6XaMaq2Cs8hxxx+rhDEidAAe8KL9ksiTtDRCLOuuu76Z+mJRGuZZCxfPA9GVE088STbdbDMV/0Hhq7saetf12GiXSbjn1DEiIxUAuk7tcgc16N5AoY1709yakdo+/eTVV/+k2QO4FgiSICrzxhtvKKjTaYIOBOUDAINMGeUaZjSQVaqprjIyJnsx0Aqge+bQgw+WAw88SDbfcisZdcGF5gQlk/LXv3ygjsEv1l1PzrtglGaSiPJ9TKs7U93Xoj0lHFl9C/ItS8vHSZDu2NngGP9M3smZ7u5AOcDNP6inJP2yiMsfj669DkLHN7Io2ZwMwJnWQbpkcNjnNcyVmppqmT17lkm59uqlgMv59+3TTyZPmaQtgbQiYjO3GLaltu9CdET576yRZ2pKPkoC5fOjgB4FcCd8++tVFC2RlFR2utx51HbSo2mSVARjF+qyMUmly6W8DenXSIQeK5Mig6sKGUSfu3VoF/HGLvKfxW5er70yS8cUULfzzLv56A4S0qVXuyEIa+ikQ6ih04HuNXSRfLpKYrG8pDLcQGtba+jRMwB0WO4/LqCzoMaOvVLGjbtVwYR6nfW+x2TS95OkrCwt/fr11UjINca/nzhRoxl6KfmZ96ND0iFCGjBwoN4HJEO1hWmxAT2IyiMM5zDlHkY4fIzXyE1UpKAGLRlPBIIhprZkr8ObTej1JsvLFdBReEMQgrRtTSDJOvG7CXL+BUxgu0k3GrXXESMO0glXPBoAYeASS2qJgfoXPb2PPvqo9K6tlbn1c6RnL9KUkLkKqtrFpufvcKLMSKXkhONP0OgKCUjSxDhNRIhMbcL7X6yjEzGff+f9fmxANwOl8BpEQj7VyvSzZ8+aoadLZK6SuAE73SM0QMPToJsAACAASURBVLtPLWqGk5XIieIeaXXS0zC+By05WOvC9fVzVR2ODoaBA5fQfYUcqmcMKIMQ/QJw55x77kIrxTm5jnO0Vk96x129jnQ7AYE2NAbRYgBUjNH1jBkOqU7uw3e39YxhJ0LPZHPSs1etPPnkE5pFYJ4Cew4eAL3KOIlE7oA5aXKIbbD1WUu0U1Eqy7WS5bD0biJdLg1z6jUTBQlzu+22V64BaWIXNPnDs8+p09C3/wA5+NDfyS233qbdGFERFxu9Gg58WcAmn19wpktA9zUQ/de6F/g8nVgYiUBZA0S0LjDjJTV31gjW4pGhNP/OurfXdg/o7GGyHmSR+Pxx48bpOZ122un69/Vz6+TKK8fq8yGbsvJKK8us2bOkb5++Mrtutj4rggPKHAzUYQ2T6aRnfcQB+0sx4P9Ezz3sR7de/FI2LGDB+x5h/eQJzPIz5Y5jhkuvlikK6ADQnFxCAT2da/qZAfr6YQ3djUdIkuhmnLdKmHa9DJxUtyC2PPZ0gdKvzD9nglC8IOV5UZZ7Ng6g18qpT/3NpF8XRyluISJ0TA1SkYxhRLu9Z89arYU+//wLWlMGzPfZZ29ZasgQraETFRCJs7lprcBA4n3C4P7b3/4ml19xhd4wI4R1wRJe6AjdDGDUS9XvSzX0SMoyWND8XslTzG1vapJ0KqXEN02za/0tUAIkqmTDM1SFB1koyIUXXKhZhsHLLCvNDQ0qrHHjTTdrGo3omih9jz321PYyWt2onRNxIwxBpERnAPVMeAXJFGplrTJt2lTtiSaqwgiS0oRkxP2GFXvM0ccoEfHEk04K1OZywQjV//4IvWPKvRhkNIxXkZeGeXMV6DBcABn3L5rmhgDWr29/eenlF1UeFc1sgGv55ZfXSLWywiSLaR/yI6y/ostvpEh0FqgT0+0AW3y55ZdX5TsH5AVZATPoBtqcCwdtnxzwKOhBdkB3MqdmJLQWym+I1g3QlQMSAAmATqqdr3RZubLwWTM40pQOUBRDyx2S26xZM5VwufHGGyvzHVCgZl5VWSGtzTiIZQqIOD99BywhzfMalAQ4ZswYWX31NXRwy/DhO8gmw4ZJS0ND0C6XlE8++1wuvfxKufOuuzU6j4J4ycHv0jx62L3glHvpz9s5dWHZheyWDqsJShoeEfMv952sAgDnYO9RqnW0IPzcSZZgoZG9e0D3OfQuaPTaa39WYiVlOYSihq6wnHz55RcagdM9oyWiHj2UCOe96fBpIGh++OGHWpbD/nB9ZbTDMR66k7Y7D0xcWMczZn4fWPM4g5l8m9QWZsv443eS2sy0EqDX55OSLquQZKbh5wXo921tfegG5h1r3MFs5AU+YEgrNkFrQcd8QBMgewngfThLLBmk3NtCUlxcpLGQkFQyJtWSl/K0AXp91ZJy9MPviySZttZ1Da/LtbmQgI4hxMtcbrnl5YADDtI08ptvvqV1ONJFO+y4Q2gMCwVVNmLhkMLEKFCz5N4izLLGmmtqDdjmfzPfdwFnuIiAXkq7dwD0kFBnKTDVbm9rk1yrTToDDNTw2iDz0nnFkmkVlYHlnm1u1t7ylVdeRYb/+tfS2tQk5VVVKiRD5H3llVepSMzUqdM0rbbqqqvp4Ax6TvlMoiKiQRjssFTXWGN1ybe1ygMP3C+vvfa63iNSadxrWgO33XY7mTJ5qrYKcY4YaPqeXV/8h1Aq+6mn3G19WMrdZqyTaqZ+bLwIJhGS6eHg+Rkb2HgTNmTHaqmky3Ewya6QOYLH0b//AJmLilfP3roeML6q8a5tXLO1bukR+uRJdHqcqmQmHNxlll12oTIkDjS8P1EvhxHPYN9TRggyVB3Gpzpw6/PhWjsAumq5IzSVyUp1TU/57rsJ6iSSeUAPgn8BcPYZJYNzzz1HnerHH39cHU84Gautuor07tlDxXfILJkGQi8d6/ntP/6hXRVcb8+eveS4k06WfGur/P3vf5dVV11dHdw//+lVue+BhzVCByijIE42omvZVd/3HUC92wjdCa8G6mS5+NdV4XCgzEGzteA6Iu7E+3qwlr3o+OaFRvHIC7sHdHv+idL8AGSm0dzHeccRufGmG0pqlpwrfA/G0ZJhIesBz6OpuVEdFtT+4D8c/NtDNONUTalTOwlC7HIMc0D3/3srp7dx8nyamlukNZeX/rF6ueOkXaRPdvrPH9Cf3DVd7Fjr6b72Ez5T5VotBKhGa4rt6oswsCUpuXiZxIoFKSu0SILBFoK+e0qaY2VKhqsqNkhZKiatklTp18PufTMA9MVohF8IQGeD/OEPz8n99z+gAhQXXThadoCsxcZTprKlCqkpUuelBWPG9OmaJsKQwqzdZJNN1MP8xTrrBENZmNDVpiIUC9TCXkhAl8DQtSc2zh+hR5msXJNKRJKuyjM8xNK11nvLHgmsSjGmpBEF7uoaaZo7V5599g+qKIaB4/j6qy+Uff7ee+9rOpNI+thjj9O07qmnniZbb72tfP3V19rypCSwWFxBm4impkeNfPvt3+W3vz1ItthiS42uyGawnoiQmHrVq2dvlfIkqlTHKmDEwlfgfP3/i2KOzItdPFrLj51yt2yJD/HAiLdJG6COKFAbTq6l2f35hwpZuVL7D4adzBGdBCjEwU1gPXCvWacGRNaTTWqU7gaMML8vS1PeSCshDK13dPk32nhjfe3CROgeKLDe7NlKaW8YHzTYv5pxsDnnquleMitBhI7UK/O19WboKtV1CjGNCJ2onPWHI0j7GQcENp3oF0/I3XffpVkiauqsI9bX4EFLysGHHCJTJ01UwRzqqbOmTZe+A5cQRiQD6KwxCJ7r/WpDncVdXlkp+UxOy1AvPv+CvPn2ezJq9Bj9PADJtRxcSnnh1mUkSu4M0CP189KY0kBhb+aMafosTQjH9PmdQ+HZGl8f3tLI6yhb8cwTSWhgixoUdQ/orEeTHa7Sz3Hlwj//+VVV8Tvn3LPVPrIGIc9O+O5bzRwRvZNVITpfe61fyAcf/lWdUVL23pHRo6ZamoIMVTtJ8kidl33BM/Egxm2dti/Oa9AIfUB8rtx5ym7SNzejVEOvzyekrLzy5xehP/0bHVaqRxRo/f/dkloWrPqq7xklZkQXt5OBaKVVQI/BcocU1ywJYQwfgJ6WTMLa1hjOQsq9uZCQGckBcug9b0oh3ldZrot8LASge4SCRwkTe4WhK8npZ4zUxTmdzd+3jzz22KPy/vvvq1zhBr9kCIkdr/zxj5oKJA0N0JNm5/Ae9S4jzEUA9AWR4oxxHZLqfFgHLSUpSCGBKpbV14N1wL2BBZpMamoUA1bI5jTt9fjjT6jIDNO4Hn38Ue3BJyrHqI4Zc7FG8dTThw3bQi6/fKzMnjVb5XHtMONBG0p1dZU8/8Izqru98867qFdONwBEPEZU0h8M053UO2Q7HWHpxkeRbvH7oH/qgN5Zyj2Xy0g2l1VAT8TiaiwdyE0TPczC8KxhfX/xxedaj0QLgQgdo7/00kM0auZZbbjhRupUzZvHc6nRaJ3BJquuspqmm8k0UbeE8Eg6lANm/MJmyErM4ghpSZ9lB0DXOedMXSstlQUAOvujiNJXQVpabVrg+PHjFaiofTvDnzWJeAlaBxA6MejsVa5l0vcT5YzTTpVEIm6M6opKmTu7TvkcKBcC/nx/7Y03Sa7Fsh3sgzkzZmnZ4N77H5CGplY55tjjSqQ0j47/PZvUIe3dEdRj3qZq88Z17rh29xRl3tw5OlyJvQ/QsV8BK56fE9GcLe5OR2kaWzwl/fovqZH6oh0LB+jwaUxeOKNdFH372lRFumK+/OoL2XfffTVrwjWwtihZ4pQRBADyjU0N6qwRVcOT0ExSdQ+ZPHmi1FRWRMZD+3CW8GpshKo5OqYJkZJ0ebnQH183p14j9IGJeXL3ab+RfvkZUg6JOCZSn48roKeyjT+vlPsze7RXiovWug2Qu37U2h7dxRFNKbfvY2eVxrRl0SL0CKAH/X25WFJyqRpVw0pn5qqwTEsxJrPKlpTD731Higl6wbsZ99blyYUyqiXSUXQMJj2JtF3QtiUx7Ud97g8vyNlnn6szlC06LMpnn36iAx6QMnXC25y6Ok2x423i/YcgLjZxLUiNLm7KPRqhRwG9xApWYxD2pHM72OhsDgC9pqpa5zl7dK7voc/Uyi+UBUjpqkZ2z57y7Tf/lPPPu0Aj5rnz6qXvgH5y/Q03qpY2HvV9992nmxeDSKr86quukZVWXqX0FOhdRjrU0voFuezyMTJlymSpq5ujGQ4Y7XwWfaaoSQ1dfgV5//2/qLgJdV8/L66B7EZ3LOtuDdVPPEJ3QOde5duykskw57pJWjOtqpuPQwYRjPYze7ZBOSdCtvTBLBdfPEankhHF4jgNHTpUI3JIY6uttrqWOFjPOFTc/0ceeVTW+cW6qr6GIwApbtDgpaSxoUGf4cJG6FFinD8PDKx2QXQC6MoJiETiWkPvGKEHgJ7J5YMsV0zuu+9eLXfRJuqBBMDrQjl8NoJQkKqQFb7owgvk1zvuIHvtu6/MrZutxr6ypqdMmfi9lhcoLbzyyp80K0E2DSJoY329VPe0zpSrxl4p/QcOkv32P6DUqrbwqfaOK3MBoF4CcxjVIZjb/kaHIKu1fz4X5j5fADqODD+nHo3DR0aM63O9dP5FR33wUgyo+XEBncyLEmxxQBNJmTx5ktpEzuHoY46StdZaS/vTWXuTJk9S3QNKcsjAYlfvuecezagwVY/rJkM4oP9AmVM3SxIx09aIcgT8zro99G4P5zikyiskR1q/bo40Z7KyZKqxBOgUrAzQYwroPztS3FO/WRxWWXDrFrWNl6VUBK49QveUe8Byp60kVqGbuzzfZIBeiMnM9A8I6JG0uYJjAOhhVGu1MTU+gPp9D8pHH/1Nrrn2Oq0h8jqIHhBtaI1ZZdVVNfqkzYcNBajTombDLJImtMDG0jGqZQuOcAKgifboRgmAlk1RaZ8AsEOxmSgpDgPvo1c9VYWnqspz1F3jSQV07b3FiAb1c82gxBOSy9BPX2Z99RUVMm/2HK1VItu69DJLS8/annLGmWdqWpxUJtEArU3ULRmuQr1riy230oVis7Qto2LT0vrKo48+IPfcc7fyESAqnXXW2epEWQuW3fPxt41XZTqGNpBm5T5an3/ZYgM6BsKwY/62MiV0BefrRsJFfjS1qjmlxVj8JZseOLd6Du2NK4/ZnOqiNDU3SGtrkxChNzU3aV2yX5++AbO7XJ+zR2W2Xu3w+ef8S9RJLZ17jbMJ2BPBcq2AwEcffaQATloex6qyslru/P2d8sUXXygZDplYRv7aOraOBM/ihWl/u5fsm67ryOhp22shwemu93Uf/J/BTLDReU5MDqTFkvkK+txQA4snlNzEZ8OURoaV1Cy6CFwvETslHtYO9wbnBaeGXvo333hdZs2YrpMU11pnXZk1fZqS4m658SbtBkDylvkDhx/+O9lw081K9zPb1KItm5ddcqns9pu9tIsD4NSnFAib8P3CReuIu7Sfm45yH+cdOnOmoGfroKD69og3ZbOtkmltURBnv/DZHpmzPgFwbxlzcqJnb7S2HUtK79r+kQFP87u/Xa/vohTakOZ1jQHfQz7G2ci6ZIFwOtllOJAuudvS0qwtaYgC4cyzVrAZcI7IyA0evJQ+GzIrEGlRi8Qx4YDvgEx0IdeiEwRtqqH1rTuQO8gjH8tCxeYq1wC7kc9J/dx5Mq+pWZauycstR20nAwozBUDP5EUyqbTk8gWppsOqXdtaOtK29sPs/vnv+qL/JPaDAPqifn5woyxCT1kNvRhMWwu03FtiZdovWp5r7QDo70ox0XfxI/RuAB1mbq9etSUm8MTvvpfrrrtBAejQQw+ToSsM1eEieP6wL1lYkD4efvhhJXHstvvueneosUMG4vcuQKOCEB6hdLyH/wagd8Vy7wjoRC4O6AjKIB2rX9qO0KEWCyg4MKAql80rqQ228wYbbCA1PaolnorLoYcdpi1O6N2/++67yninL/e228bL0Ucdo9Ef6XkjsyV0sIem4IsFGXvlpQpEX375lc6QJ7XW1GRSjxUVVWrjr7rqam0/gglrmfb4Dwbo3g7lzG4ncXUE8iiglxjF/2FAb1EwZ2BFTiN0DCIZFiRKdZBIIN5hIEravU0NH86VHwD4M888o62DI0eeKUOHLq8gwH0lGmLd0qpFnzBgPqdujuyyy66aFj3q6KONMKc96H10DC71a28NcgGPju1RCzYP3QO6ziIIAJ3UOCQo1rSl5m19QozjmRCJ4lRSk6UGqxyAgBjmKWkySUTeAAyOQY/qKunfv5/KuQL63/5rgjqkZISovzPAZp999pXNNx+mqVvAZr1fbqgAcdqpp8nJp56hAkcurRutnUfBfUH3oLnFWPY41CbBa/wFazlD3lilToKWRYvK84WcZDItmsJOerkgldZBWQ7oLg6FvXEWvM+yd8AD0KtryDaYqpo6Vl0RnOdzXrsHdMscWPaIOQLcJ86NYIfsCddKLZ3SJM8EIKc1lnVKeh6gJ9sHidFaWfP6cy0PFpjvQXRuYjE+T12HXiVoubXAxZ3KUmtfKq3KddTQG5pbFNDHHbmtDCjM0pQ7PO9sulzgmpa3dRCWif0P0Be8n0uAnjBAFyL0bLs+9JZ42iL0XCYE9NQgOfy+d6UY76cj8Bb5COrETmxbUIRunqWNoURIJ5vJyTHHHCv//Oe/ZNNNN5EVV1xB27SGrrCCRi60pyFywexwIgY2Eo6B15GJTlURqay8W5Z7dxE6/IIooPtmxRBqmjYPK9pmHrOwXbhBU56xuGZIMCYhoNvd1JQlBhOnQ8Ge8CAmmaYmNX6XXXa51PbpLXGIDZr+i2sqjRrXRx8Zyx8gGb79DnLoYQjC2AFA0IPOMeHbf8kDD94ju+yys+o7QxyESIfDwebDEMyb2yAXX3yJjBo1KlC+sgj2h4rQwx5vOz+iJe6hglInzhZG8/8K0NE1b2ujl9uG9XAPKsorIkNGuAJlmgV3O/yeaNUiGNPEPvLII3R9HnHE75QhTt0co0j0iogSqVGip1EXjVZQIzqHH5LP2bPhGdF22ZFQ5QNiPDrqyMtpv1cXDtC1BqTZM9G+Y4AMR4xzzObbVD2Q82F/3nTTjZqShS9ANAcxDqDvFQg4/elPr2iNHU7A5pttKtWVFToREPIVpMEnHn9S9RbgwwA49OcjV1zbfwCKLXL9ddfJAfuP0GzAbbffIZePvVo/33ubuT5vlereLrUnZObzRvTzZxT+fQjoECKt9EKNPKuscHTj/TnwM1eK4zz4Pgro7tDznMiAVVX3igwyCQWQPPZckCCSnZvV0DuO740SdAFsZjvgdHIQTfOseB5kgG677TbtcAGMcebJEuFM8czoLuD4/e/vUMEjaus4mi7dW16WkuameVJZUaaODM+dzyZyp2vByYFRfQYlzyUSKgIGoOcKRRlcnZNxv9taAZ3dQW96rqxSkH5NZTv2of8P0Be8rucD9DYpK+RCQNfxqakA0KkXknKPy0wA/d73gghd1Sa63zudvWIhAN2GgBhDk03Q1NiirS23jLtFnnzyKdl4442ksrJCvUuEOnTAQCIhY0aP1lYhAI6JYX647jv/hyyG2lanx0JG6FFA1y3m4jJB25pKZOZRc2oP6BpJQCqjxTxmghR2GBhoTR1RhjyCHgllAHPQunbcccdrlLPurzawiCFP3daIJwAvLWzcN0ZR0nZ24YUXyaDBg/XvUcfr1bu3arLDPG5qnivDh28vRxxxpNY1SQfr2EkVyUhoxISwz23jx5cifJeypId5cWvoGul1VFMKJE4sLRmmwKN68f7zHybptuCUe5QUp+z2ANCDkXuSVh4Hz6yoBsx6jkOiKKxinEla1DD2GFOiI7JHn332qey995563yEeQhajdHTGGWcqQCHV+9STT0sul9d6JilPWhZZ33BEcAJ4Bk488nXsjGLXNVjw5lxIQC9FqEUVOOKaeG58NuIglTrFq6h1fzJEkPyQCbaJauV6/dTWcRiJ0J999lldpxj9bEuTOrxkIABwnPV77rm3JKYUS6VVaMZm2sf1fX+x9jqq655IpeXCUReXsmw+QMn3UlS9rfN7YIBOTz33GAJYyXEOyhUWORugU0PP5zMK6JRdeJa9e9aWCJEOsqHUqUXePj3PRWcohfCzYjEmvWv7lTICHR1Y1vaCAN1LfnGmXbaTfm1/pZA1mdXA+tP9j5hUz566VuEmANpk82gpZPwtREscTMpAOKGAPmvVWzCxOziigHrDvHqdxAmw+7rmvCxYKtPgysse0f58XkP2hvGtECEHVmXl1sO3Upa7A3q+/OcK6Lv/IEXARQPUUg2dCJ0+9Aigl1LuSWXylisBCEBPdAB0bz1ahFNYCEC3DRXXNizry42rFw/TG0WtK8ZeIbNmzlDRlHXXW690Eu+8/bbWfjAg1H9ZhBgUPE8FU00JdSHMsQiAHiXFeYRO2lVTlMVCoAYHOcWGuCig5/nXxg364ex2BfE20moFiaN6pTV2kZtvuEGJUyederI0tzRIKp3SlDuGEeIU8q68P5rtEB+J2I8/4QSdRFdq0ysW5fzzz5Ndd9tJU444CZCZSJeScie9jiPx/HPPy6OPPia333FHwENI2b9kDX4Alju1SNdd15RkpPbsBi0K5OryRKRc/5OATu0Ug07KnYEmnCvPkJndSnIM7gsgBs/Aj+8mTND0MZKvpIxpP0OgY+ASA2Tq1MkybNjmssYaa6oaF1EtGu70pz/xxJPy1ptvq0AQYMkapi8bPe7VVl9dmpualRPhjoR+bmQ8Y9fRuTmP3dXQ1Vmnnc2723JZjdBZrtTw48mUpqZdHY7Pp/SFY4gOBHuN50qnCRyXddddTwGDfUhtPp1M6KClN1/7s6Z+jzziKB3xy99oWr5QVGncPgNM3XHiv/4lrS0ZJWqNOOi3suIqq5ec4GiK3VPAnorvCtB1FKzGJLF289NLPBnddkYM1Ag9Dy8mp+dWXVnTYbLY/J/E+vZSgOsN2KzxgvTtN0D3vnNCurOi7fcCgE/2b8HMaN6bgMKJkTibZEloo7zzzrvk1ltvUxVIIm9sB98TpRNxw8t57713VV0TEicROgQ6uA1oWmCOGufVaRcUzqOm1mMMQQqzElGn0u0j94BSVENjk/ToXSv9q7Jy22FbSt/cdEkXLeWeKyvTCP3nl3LffVHD2+ijX8QImZEVqhQXAfRizoRlOgN0IvYigD44EqEvpvRrNzV0I5NYFMRCOOP0kfL551/K3nvvoxvhN7/ZXfup/SBywUNkShXEMVKYsGwRuiAtT7vXkoMG6ct/CEDvjhTXEdCj0pAAAoBOk1AI6D6cJWUqcaShW1p10IxH6d/+4xv1pkePGS2SJCtATzSkpZS88sofFcC5/l133U123WU3rUnSj09JQp2DREKlQ4899hg5/oSjZfr0afLyy3/USJwD79nAISk33zRO2e4o7DmpzomFXbb9dWeZgt97yt3Jbi4bWSLWxBNam7QUpd2bcJzIoq77jie3cBE6OyWTbVYyFENdiM7TqXK9p4CqG23AyHW77Z4l5OmnntIuDUaAYgzfeecdaW5plD59esvjjz+mxhPpTcAMg0rtEhQ94ndHyL777qdDhahL82x5NrwHQ3k8o+PkK4DBleF+CECnTqoSsImgjJCnQyMj8YRpJPAr2MpcF5Enn0+0jdNBWYwRqTjbnD8KZTjhRH6mSFgu8+rrZMb0adpBQSkJzgfrjTrs1tttJ03zGqQKsR0cPXSw43GZNGGiZt7Ov/AiqelZa3FsRJSL63aeSneAjpOGU9bQ2KgaD0TpCDKhcMeho2R13AbqjpZuB9ABd+59ZblNeOOwXuz2XT/8vWcOeC6cG2DOvWLPVlX3KA1j6ixC73obGaDbgJaw7Tkq6hItyVCSg2uEQ8nz+vjjv8nIkWdp1ofMh85rOOwwvZeQNyHFjRp1kapt8jwQlqLdkBo6AjObbrKRLDVkySDLYiN3cWy5Pq6VDIz34EfXojP9m+EoVNfIwOqc3KYRegjo2XRaa+iVxezPjBS3e9iHvpA2MPIyN2iLaNhIuWvlPB5G6N0CejIE9HhfU81XZvoiHAsRoZt0YbUahNdff0NaW7JyyCGHyTrrrCszZsyU9TdYX9ryJhupbFN6HDMZZdqiVMXsXhi1fA8RiYidFBORKPOAu2tb666GjsHrWEPXzRWk3B3Q+VcNfaD1zGsAdP48HpBi/FwAUtWhDgC9LZOVRBl96ET6omkw2Oi77LqzbLDhesp6ZuM625RhLNRcee1aa66tqnrUxahREn3jSZta1F9k/Q1+obV3og08dDYbhEMlD5ZXyMVjLtF0MEQ8yHB8jncMdEkqXMjlwIAIMgRlQW0Z8MYYe53c5lrbeFKMQzSS+WGic4vM1IPthOXesQ89m2vRqVMAOudcXlYZlM1DLomSDyM9ojdcf72SikiZEwlBUDxr5EjZcqthWot98803VDyF52LEKWtjxPhef90NmoIfMWKEzgQnGn7iiSd0+uCIEQfKdtsPt9nowZhebScMZlfbs+xKz7z7CF0BXZNkQeo5byn3RNImZWVaMwqoHonBqKZ1knNnDZLSvfnmm5RYBSCgPsY5QVBljgFfAwf01xGeJxx7jGy7zXay4y672uphrDBZqlhc6mbM1L3D2OD6mbPVObho9BhJpBjGZKltBzJPebsDuOClWJTGpnlKfJs0aYqCG8podBnArDcpX+SYDdDzbRnJZFsU0C2rFJMe1b01Q+POnKk9BmshAG+PjrFN6qBnyXLgFBSFITTuhGmZi6xXICXta15XqM9Kbz/nTYcr0Xu8IJ0BnHVmz3Nce+01WudGk32rrbbWbpn99x+hPeiM9MVJOuSQQ2SnnX6tr3/qqSf1md16662aXaLTAtGq559/TnUqKsrTstceu0rv3j3VGeD8uS7OV3bUvAAAIABJREFUVYlxqbTkM62l/eyiP+xvdWqyOcm2FWQILHclxRnLnQg9Q8axIFJRyPzMAH23xQB0XTeLCObBn7J8OovQ6QXMx6ihQ4oj5d4qSU25J2WWRujOcl/cCN1rVFEmqbVbmBhLXMEZFTM0yhnSQh82HvRRRx0thx9+mHqLtKYRnUP4YsMwUQyhC0AcjxLvn432+Wef6YhRSDW777677LnnXvPfwVLSxGU7AuJb5JWa3tP6m9XH26Xb1VsONd6VRIRMaBJDbapJDujFNq8Th6BCRKe1Wcg2xaLMq58rPXrVliZgYeSuu/pq6dO3VvY/cIQZG5WbNOONMaVdb4WhK6qXTboWhbI999xTR3Miv4mjA4EJgPr44480rYtcLButf/+BGoUxRvGM089Qh4jBGhZ10rZkUacNtzGQX9TjxRdf0OwJ7FpvPXJSkUeaTPZy46bAEXwe4N+18NK/c1bcf7+W8Ho6Anoun5GmpgbljZQHEWoiHjhgKMYVCkH0ZRGLjTw9XyNWuhH0KBblnHPOkc2HbSZLLjlQsydPPUWt3GqOzkp+7rnn5IXnX1RHiylZGGGeEVMGX3zhBTW255xznqy40kpqUFmDqvgVAIe3Hy74LkR7r50g1n7Nh2ONAzcVDYVMq8STca2T0h8OuXT2rJkK0u6I4byQUSA9S2aCfQgDfudddlV2O1mIcloj0bhIp3SPAig4PFtus428+sc/yuxZJjKDsNKUKVP1HhJNMsvh8suvkItGjVanIhqhu8Sog0fXK8BAmo6KQrEop59+pr43juzRRx+jUawprNle5rWtGcvQsL8B3969+ukAJevrNyEoB3T2Cc/ASZ4O6GS4tA+9EJTegqyKdyfw+uh1OKBHs1PBQiqx7xcoHKTT32xC2muvvaYDbshA0KHxu8MPl6amFhm05CAFep4B2TleQ1slRLhPP/tU1ltvXV1XXMtVV10lffr2k+8nfie33HKzfPrJx7LN1lvJtttuo44B8yGSiYSm+ZuZfllRbvK3EF1RlqR1uM0Y8TzX2XPqZfkeRRl3zPYysDBLleJySAonK6StrSjlhVZJFqzi0xYTyTBtTeKSLGYlrtPUf1pH7Knd5x+f+p87RYYw0MhvMq/Kci9G56GLNEuFkpbK882SIuVeSMis9JJyxL3vSFuib4TM1flZe7op6kGbTTNHpA21tHQqYGL6KNOi1hDZTCwqUuamEz1I9tlnHxU/IV1OKxUeP9KnHE54+/0dd2iUQFRJ6pl2GNjutKtRR8ZwIpQAE/ekk06W3Xb/jU4jq6pm85rhmjhxgi7Q8LBNrRrWyOXqTF+fR+wOSPhqBxpT9TKVONd75lX6HgxoUdEHUnVEAuRL8NgBiLRNlUNesxVp0LR6802N8zTC++tf3pe33npbTjj+JJG49YXDKKb1jCwEESFlCYwIQiQw//GqEfVgcAaAb6Ql65/lQCeb6XY77rSTkuYgyHCP2cTUgJ174Cn3EqB3g+cAcHNLs1RWVKrCGp9HdMu5wB+AdAPbFg2BpsYGvT4OBp+QtosK8+g6UifCzpnoqH2KMVxb0ZpqO+CPSlOqUQiATQG9vYMCWUqV04IvjDugjrgMkWqf2tpIa5oR4+i7BtycpIgxZBqeC3xw3occcrBmitA9pw+YOiVOKsYXEIMzgiNApINg0kMPPaT3Ys0119JhOWSjHnroYXnkkce0Q6Ff//4ljQVfhaa1EA59mX+HQjQN71+p2yTYA/aP6QQY78/WvaWh7Z7w4+bGBtV2wFgToQPUtEHBybju+ut1j8JqhozJ+vSpbygk4jhW9ewhU77/Tj788AOdL8C+p32P+8j5MW2NMj71dwSlPvjrRzpK+PiTT5FcNiOJVLJdqtvV+pys2JnDyeeS0SL6hgHOfiGSJeNCKnrChIly3PEn6DVbf75aK82otLbCXSBDw0AlY7h3XIN+r8kwRmWdAToFc+XRmDPjQO6ysR7tu9oe7+XZG17j4jnOxrd1HtVPsHXozuGDDz6gNXN4DczDYE4Av99t111l7TXXkgNHHKh8o4kTv1OxIxx8siiUQTbbfDNVp3z//Xd15jx2dPDSS0v97FkWIH3xla7TzTbbRM47/3wljc6ZM1sVPMm+cY2WvaHNzToQTNa4WebObZBcpk1W6FGQ247fSQYn6iTZlpemVpFMOqn8jLJ8iySD289OzcQrNABNAeiBWt9iBbU/MNj+BAC9KIVY0LamWu7WtmYT2OLSHCvXCL0s3yjpoIY+KwWgvx0AetdKcR5ZRQ2qR7NmMGh/4QGjN1xdEj5gAhAg7r2t9FITzVFnJH2MwQNwiYAYpQhA4Vn//e9fKwOcz4BghDFhshC9rLolA7UkNvRjjz0mjGIcPXqMDrsATFozDMio1tYVIjHOyY4AwFXDOgR099471vAcJKORe8mJCfSec3nEGCwNr4AuNoFJNdITyEgad0AVyehzVTauCTj869tv5Pbxv5cxYy7XCAHWL/K4p51+uhpPvGkMqN1jcziY2IWDBPHlwIMO0l9Z+1la/6VuhhEmUoJn8Ogjj6gjwNhVA1bGPSZKwEE02l3bogqt0HcKCASjRa3NR+TBBx+S5ZZdXm684SbZaKONZMSIA6SyukrTsCrsQZo3aFNz4pxmskuATrbghwB0ziYA8g5ReqD1026EKk4dURqpVyblAXCsPaIeDCGGlP9T0oAMBqMbJ4pMCZEQIE5bFmQvbT+r6aEZCkoiyG1OmTJF09UTJkwoKXDxerIsGFcyVvAjGuY1yHnnXaglEUaqcsytr5eevXoFBEhq3F1l8Dwr5FbNgSss5Sl4a7rXHCX+rwBCV6WmgovS0tRYShuromFNjfzt4491rTGBjX3q07uqevSQxrk2Q557Bahi/Lmn1NuXGAy/pSjTp0zW+4JzU9OrVnItGUlpP3VcXn/lz/LKK6/qnk+o4Q9JpeZk2/mblHIIdpy72yOrs+fUoUVsBcnkI488SgYNGiLvv/cXGT/+ds0C4JjZPbBrxZnj9fwMu8VzLnE7Okj+8llRWWDvhHACpTp4CQNrl0f1iN50IFBitOybXw/3DQfRo/6K8ip1+LlWzoXrJ8qmA4LjhRee18icbOT662+gLHda1lCH/NMrr8gG660vK66yirbD4qByznfccbvW2U8++SQ9/5VWQpUzoZ/bq1fPQCwnKzW9+mgW5fMvvpSHHn5AVl11FTnssEN0Ctu0GZP1uWLXLdNmkxmxbQB6S3OrThLMNOdkucqcjDt2uAyO1wnxd0tOpDWVUgGZimLGAJ0ZQRqhV2kAmirmJF7ML/YsiB8Yz+W/HtD9hkVVvTw9xKJMJZmXy4aJl8D2++8nqkEDkDGILNSpU6eo+hvsYACJgwjnySef1JoitR/AiFodrTMw20nf0TKDp8kijvZj8vcYEGrE9LmefsYZ6u0Dsmw0rQFFIkFLq9O6Mj+gW/QW6hg74Hv7kEeKDvr+c1LJiYT9LXPHHdBZ8KkkAhcGfBZxoJjXEihStcmc+jo5+aRT5eqrrpfetX3ltltv1UzGmSNHloy5ZQAKGkEC7kTqkAJhIe+6664lVScAnWgOA0tWgzYq5ElxnmgF5LVelwxV4kz9SUvPXRxRtTd6zL1OOKd+jvzx5Vdk6622kTffeEtef/01Of2M06Vf/35aOqGuSbrOboDPmy9opGQBtoWN/wlAt2fgJSAbvINzxRf3jeyJa1WzbixaKirRCFY7bGKAC4AmmiGlSa/uSy+9rEzud999T50xyhp84UBhlOE5fP/995pNwjG94oorlOkO6YyODW7+RReNUaLcM88+2w7QbTxwj+4BvaSMNz+Ya0ZKU8nBTdc56BZZasZJUa4omWYb+uIOW0VNjcycOlX3MKUuZg3gMHKw1lByZM2bqphFwGXlaQXYZJJ13loapZrPZCQZtJMVcwBbXF5/7U1588235ezzz1dxkxiCN0HroNuW6F7zNkLeFwfTJ6FZkEH6N6NaC7/61Yay9Vbbahr6+OPR3T9ey02uI8G5wXYH0B38KI94DdwdiJK0c9DvzXU7Oc7XiUXQOUkkY+q8ci+cAc/rAdJ0yjQLPCtoYksxtVG8VmvzaiMYupJRvoLpXrRpmx9jkSnnwL/AZpoTkNLroeSBpjtSunx2urJCOTrxdEq++uwzOe+8c+Wmm27SOvp2228rg4cMkXn1c4JyoZUEaFdMphgeVCZ33nW7qsp99NEHmtFtbJ6r2QftiAhSPFFAz2Xz2q3Q2pSVwalmuf53W8ng+DypTolk2kRakmU6J6A6nvsfoC+812Fzj3/MCL1jH6ULg/jGYy96qw1zk1lk119/nfbjokzEwcAKRFIYMkCdB6YsRuCDDz5QsgbGkJowk8aIgEhfaj0niAR5rQ9MANgtSrd68IRvJ2g/JjXNlVdeKUitkXL/Lki5h9GKA7rXuKwdxVKyUSEUJ3ZxjZ5e9JS7k+J0QyugW8uKeq6MsKUnPUatiSleODu2eYj+iJI9LdrQOFeOO/YEOerI4+SXv9pIRo8apWDNeFhKD5rWZiRrKqXpc5wj7g212KOOOkoBmxqo18MBZ6ID7imKZZwTZQvqtMzeplTBNfA3GGdNoxEBdcPh4PmbtGZIzkI2lTr/rJmzZdttt5fGeQ3K2D/ppBNVix+SoxkBMgKeStSpNQogHoEZ1tsQGweUEHzby4B2nnL3qXj8VdcRugOPy8DCjnZAx3ABwERUngYlAuJeU/M+8MCDdETtiy++qFkSQJu+fxab8SuKWu5ACtazSoD68ssPLW3lceNu1tfg4BJ9mZxsTznt1DM00sf4sk60G4KpbVq/rFgIQA88snZ8nEiE3sb6jgd4GZacdD0r0IvkW1tKDg2fzbpjLSEeQ6saGTXWO0ADePE7n7pFFqZ+Tp1GgKbKZmJMtn7LtT+cx15WUS2Z5hbdF2++8ba8//5f5bSRIzXDh1PJ+UTXRXTqnfNW+FzuEQDmxMH6elOQJM3O7IN99t5PllhikJxwwonK0bFzh+gl6nS47gO2yAmkvD/X46TXaA2czJpLAkdJbgCyOTAJSZdZ2j0ajasIVSyhaWuuze+XSkSXDhPcYtYF64HnZGOYLfOBQ8nnjBo1Wv/CCXKmjWFZJI5sc5PeE/rVOQ8IxqeccrKw5jLZVnU6Wf88w5peRsBFiz2TzUtzS045HeyFfffbW8aMGSWDBi0hffv0lXmNc0rX5ZkS7BzPBkccvkKupU1qi3Pkmt9uKoNiTdKz3IRlWpKVOomtOp6VJGUhr6HHKzuk3BeRkL3wIPlvvfK/PkLvDtCp27NYXfzgk0/+phEM0ThkKSJsohkWEZvIpAvnT/PT2wr4QJAD2HAAjNhVVtLS9idD2kn7YJWAVCVjrxir9WQU0zAs/A4ngk1sIKowYeQ3Tb07CY5FTquOg7KdF4bLv9js0RIDm5qNwUbk/Hr0rDEPP0HqncVuwK4RO5s3YLV/P2mipm0tm4EsZZOMH09veEx22213vV9Ef2zoaFqc87H+83LlCaAVDsO/xMSNLFevjaOkR3qXejrPwv9W2atVVcpy1zQj17YQgJ7JZkosdnXQGubJX/7yFxWtoX5HPe3yyy/Tz6LcEfZwh0Stds8gGCxjjyVs+XPQjpY7Oq1tdlpD7xrQjQfBBwZkR8aotuWU6MMaMJ2E2pIMK04mETXjJgEMwPyTTz5RQEcBzqLxvfQSfI43f0NW5IgjjtCJbJw7jilrCSAnC8XPWf8WJSfkzDPOUkBnwp5GbEH/e0tzsxJFu1X+KdVeO3TMuJY7n1NSg/RSUzBilZ+z1gOAcFa99+OzHg866CBZbY01dLqWgY+RpNjzPCf2DhEvpwGg6z2FfZtISqa5WcpQoctkJVlWKUTosVSZvPrSK/Lxx5/ICSeeKLEETP2QBd6xXm5gzHx625PstVCKFEEmukMadSY9raDrr/dLBXQcLqY7QjZkn/L8KyrKAqVohiUZoOtsg4CpzjU58dXPAzA38LY946DvdiLaQ26ZOrMhnuWDR8A9w1n03/EZNpqVrCYiUEk9H67PtNZjWu7h/sNQD5X6ikFLpKnGzZtbbx0y6ijbDss0NWpWyXgd10pFTbW0NjXoPYLxz72jfELGAYcyX0hIS2tW+vXrK3fdfYdMmjRRzj5rpMxrrC9lH7kWDtYtNk6FB9U3jwuc4srsDLlqv1/JEtIstVU2nKUlWS3ZfEEqhZS7zb1oi8WCGjopd0hxVor4KR3/9YDuN7urlLtF0CbtesklF2udkElTAC8LV8dEFm3imH+PF8lCBRz5ObO7//CHZ3Xxk04iNekRjtfNiXLZGLaxMcTUpsvki8+/UEC89NJL1AtXje6aHjJz5nRlunq0uCBA7yrl7os5WmPnnF0tqqraUnapJLKwYYTO93yx00iffvPPb2TNNdfQ+0RaF8PHfPhRF12ibTYYfuqsbig8Ne5RAZG111d5DVE8KXqAhj5h/h6QwSEAtJm/DZlwr7331vfk9RzRFqmFAXRLC4a95K7R/uFHH8q999wn555zrkYEANKYMaM1o6C1xqC2HxK1orXgYHa3tpstDqB7hG7iRda+1p7p3l7Ezjsx+LsQ0CFJQQaDpe/RIAREeA1I9FLasRno8AYeUKIm65TRtoAFRtmZ7TvuuIOywVnb3H8IW59//pm2qdHa5msZ0igjLEePvkRT7k88+WRgpOeqkSatXTLWXVm8dhcYZEGCrg37M+rl3oliqWNzJqxGTUocC+1ywQAKWTTOHweNfnn6mNlz7FP2Hwf3yf4mKz3QkUAzvtAmc+fO0c/ECUL2lX2qcqypcuWRpCqq5A9PPiMzZszSVHI8lSgBekdH36SXDUjdyXOClrKwm5v0sz3bAXGMjM/GG28q++9/gGbucKBUGU8JbElJpW1qmT03RKPs/Y3sFTr2rqfgsq8GaMaCj54nPAwnsLmzwft52t602Mn8pEs/83KFZQbg1oTXyf8JRqiBcz3XXHOtnr9m19JlGrkbv6iHcoaa5s1TLX0Am73NdfIalP0234qhTkVpDshtVTgLpNPn1qtzhn2q7TdIHXKe94MP3icffPgXueLyy2Xy1O+kttY4PGEfvjkh+RxBEYOpUhIrxCXdOl3G7rWeDCi0SO8KkRhp93QPybUVpaIIKQ4tBAf0cm2zThUzAct90TtsfgxH4L8e0LsjxZG2a2iYqwuMjcUIUICFdhdqQu5he/qcTchCBvy9tsyDYYOyiCEewYT3xWttJ9a7DXCQricdygFrHrY8BpU09GWXXaoTyAByDDCbzWUkS5rjQcrXgBrCiqXj2qV0g5orG4dUrG/0aB+6D21QgQ7moSfSaryIumJiYG7pNauP6ZzsmqrSsAg37GOvuEbee+99jeBWXW21EvgCylpHDaYjcf0YN4w86VjOjaiSQSEAOjVaRnQqWSmdlssvu0zrbr/acMOAjW9GQ1OBROY66KX7lLuT4ojSS1FZPCGNTY3aY73Hb/aQpZZaSmt2kJwgdOl0L5T1qLEqo5rL8o0byHAGU+n+E4AOoLh8LyIjRhCzUZoQ/ubNqy+RvDRDEo9raySROGl31i7OKc+CZ8xscO71FVeM1RYiXoccJ2Q4mMhwGFDmAsx57jgA9AnDb3AwJHPVt29/Of64E5QUd/4FF+jvKK/AlyiNCO5OmzcaoUcyT05C1IEsEZtp1201dL6yLS0K6M7c7tmnj9TPmqXncOIJJ+gaon0NsIDx7RPIWPPmjDdpdAcZldKFirfkc1KJmAwcCeR0U2WSaWqRMkhx8aTcffudmlkjE5csgzxl+y8KlK6pHo1m/ZpY+5Yla5HqwKHGoUN6F52LzTbfQsbdPE7vK7YIQOScfLwCe8/JggC6R+jRLhZ1hYI2Qgf7qFPvnBtnrZsUrCmueU8/NgYw9+si0OC8/f2Ug5TinoWkTBxDiGjwinhPnHxKNJQQKdnw3mQdyGRq6juXlXgqqWUT7AFOaTndPsqmZ1iNkT75DHXOE3E9hw8++Ku88sqf5ZcbbibrrreBPsP7779XPv/iUznllJMkSUtUkH31lj6dblkgI0VJRSSVKJN4MS7plmlyxV7rSd9cq/RCViAlki/vIcTlBujZDoAeCyJ0b1v76YD6fz2gd9e2Rg3MyCQFBeP9999fiW4AMQuML7x1FpHP8AVUnA3KxvHo5t1331HikUeqbASP/Hmdb0LIOpCNcB5WX20NlUO96MILZYsthsmmm22qQM3mgezkR0dAtzS61dC7apuIMlSjpBlLuWc1I0C6XdvUIsQ4r6UrqSyoVzc3NUplFRkGM0ZVVczEFtl6622U+QyBRx2YgJrtqk18LoBOLQww9uiNVLwajcpKBX8+iw3NOSPkQ/1wu+23LwnJEDWrc0Ja1+Z2dpty5z7Rr0vdvKqySlpaW/SWMtTkjTfeVKLe8B12kJNOPEHJeqsjF6p97nFpbWnW+qI5TJFaehA5cgqWLVzUGrrSviKCMvNH6Lw/4EBEhlEH0DFqWlaGEKb3sE1LM9w/ZtFzjB17hd5HOjUMhKlNziulXXXtrb6GRt2k4QF7ykQQi3iOjB+dPXuWgsott4zTNjDuD5ruPFcyVTgAhxx8qIwbd4s6ZHy+t/xpZOQSvV2FIh0APSSsmsNKCSp6GKBbZwHPJd9qGguANdfbZ8AAmTVtmma2jj32WJWzxUGp7NFD2jKmf27RXVyvA9Z0Ip2SqZO/l6qqSqmsLFcnhnVMjzv3v0fPXjJ7Zp06/eyLm24cJ8stN1SdngIOdgdAB3BdjY33wfn3w0ljFtXmtMRjxK24fPDBh9Kntp++92effS6ffPKpjDjwQO27tyi9LcjM2J7Xnuq87U8llunwJU+ZGwCSrXCQtsDDyGwO6DiAnrGLpuXJ4FgAYO/HGuQec/iwExdxMQGcdKlGzmvgbHCgMug2EGVI+DEMroJUyX3JZ1q0ZEJZDeeZZ8u9I2PCjAxa3GqD7FIT2u3ITJdXyKt/fFkuu2ysZPMxGXfLeBk40GSMx1x8kVx2GWJUtSraQxeBZ0T5PGrnsPKJh1KJNB3lUt48TS7baz3pk2mVHmUisaRIgfkA8WQA6DYi1lLuZVKgdEGEHoj7dNaW2NWS/zF/F3ti18VRhln8U7M+9Fg4PrWQj7StibQmKlVNjkHz1rYWk7qywXLEfe+IJPt3e/Ke6opGsO3r6mY48NSpMdJKBjhhGKmLU0+EsU6P9ejRo9UwGlu9t24EFjKL3b1ar+M5APgsau4Un8H7nnvuOfo51Mw2WP+X+p6kfPFsYVpzPqSdMDBhyjwoOwcRurOeGxvnqYH32llHck7U8Ygyb72m5z2ogLl+xe1fq593IvwRqFaZEwEAJVTadb311lPjw6H104oKzQ54hmJBK0U3WzJZ6uH33mVarWglI8Lyep6nDKM65Z3V0KPPF4Kgq1+ZU2UpeP7upRdfluqqKtl4k43lrjvvlJ49e8iuu+0WRP+kSRmGgXCPHd4LHtbKeSYhR8GyKWEk78x8//uOWRR7T8uCtDHVTiVrrAWKqJwvM5rhZ8NKtv5ryxTg+NGBAd/DOBkVmlGBq0B/Pf3jnm6Pdlk8/PBD8thjj6vi2TLLLKdrj78lde/EJG9dQuOc1iM+Az4JtXmc2BtuuF4+/OBj5Y6QkTEthepSuYJn6TrvDiDt74ENPPIsFEBokS5RWFajZoy6s7jtPjqvge+JoLPqVUG4hIcS8kuKOtOcZ0DvciyVktbGxpLwDa8H9Hl/osf+A/pp7ZyUe3V1VcBFcEeoUcrSRjjkeZ94wsmy446/lm2HD1eHGpZ7tA8bB8MzBg6A3FPfywaQpniH6h97BILY22+/I0sPWVafx4QJ36nYDwJVPZUIRhmoVUEK20OvNc8L+0O6mve2kkuo4c/n8BmAOiBMlgLH2ufUA9iekve0vUffvlec/e6BkWf5nC1vc9stW2JcDHNeGLzEQXDDtVGiQesBgR/IrpQjp02dLAMHDJCiah9YCxifH7aFFuXPr/5JSccWVGXln//8RoZtMUxJtTv/ejfJ5hNyy63jVYjm008/lmOOPUrGjbtJlllmiM6Md36RZliLpntARtRr6A31TdI7M1MuG7GxLFEsSE3K2tOK1ZWSLq+UdL5RksWM7rdCQiSbKBfcqgRz4OmajbbfLz4cLvY7/H8P6M3NDaW67NNPP6Xs59NOA1RFJk36XkHce84xbGwgY4da+4WlgUyswDYBEX9CI1jU4GzTpTStycbaaKON5dZbb9GFDYivsMJKaqMwPhiW8y84vwToeJchqapzQMcgRAHdN6KnqMKIx6Maq+f5hnQvPArmSh7BTRXrow2PwJiWQJ2NnJSTTjxJpW1pL3MhCwyaayl3uUqDGirRnBtBDBysaeqf1ocbjix1x6XU4xvZUQsiyAF/DuzOeCdSJ+osT5fJFltuqTPtcUB23vnXWl+mVce7GpTtHo+r8efcjBFsCmLcN3c4HIy4XneYMJgKPS6dGflXATxwAph8pSCuWTxqolbrVAMXMMAV2JlJYyutxMimRo6Rt/7fajWqEyZ8q2CNYhrGj/WHQefccfJ43SmnnKp958ccc1ypJuvZJtY+Kn9ff/2Vvg+ZJ8/ADB8+XDUDEPw57NDD5cADD1RjzhefQWnJZtdbd4eXfBy4Qxa2DT6xPmHvd7bIk8DdiE82Sc3+xqJO/m9EzoQ6+9wPro8MkDtRfNYjjzyi5ZxTTz1Vhwu1Bt0XgBSOC3uTfVrbv5/UzZyupYgVVxyqUTPX0IMhNXV1mo1obDBey8SJk+TUU06XU045TTbC2WzLqRZCNN3OeXok7IDuREJfC1wHkTl73GxGUsVVAPSVV15V7wtdNrS+0oedgKgn1JdN7MgBHTtkg1Zs7reXXGzP2UqJlgnVUWptLRHcWDO8B2vewNnadwF+z2Q42HsWIHQazDa4PeR7HENeB7mS9UKEzl7jspsfAAAgAElEQVRhHVC2YV9TukELgZZhHXHP3HLNNLrjam2XPHNkod9443UV+eGZ9q7tpeI/ZEuPPeZEKavoJWPHXiODBi+pKfqDDhohRx19hKy22ip6b5EIVvtBxynjopXQyTm3ST7bJi2NrdI3P0fGHrSZDChkBHcEpbh4j0qpqKqRskKTJAotOjisLY6wTFpJc8lCVnvTfzrJ9uCJ/xwj9NnpQXLk/e9KMWns866O7iL0XM5aWDioo0LOOiyY383ip6ccIKemjqqb147dAFkbivVr+iJk4ZC2I+InvUQ6koN/qVE6YQThCM4fTXJqTm+//ZaMvXJsMEnJ6kXh+XcO6CxiDH3Us3awdlatA6Ibkyjg4KAYcFh0bmQ4QMQIcWEKJMpCjsrtJuS0U0/TaJqecQwZdeiF60NWpCsJxXivMNcCiCDQg/HqDNA9E2GAGB7RaVDKYg6icY/MXe6S84Tpns9mFdDfeP11VagavsNwWWKJgWrQMbQQ90zEI67nQhSvBKF8VvtYe/UCuOYfTOEOld9zB3snKzm4IUNpYMBUqjYl7LB+AGVLbba/upIUagDorFGiMOqUrDmuGe4HRvTpp59W0iGROpE1xpsD44jqFhE6tXaIcyh0ubiIEcEMlIj+aP3CwFMC4X5g+AFEPgs2MsDvA094D35H+ycH59cxOudZ6P1ps75kJ/LpVEChLmta8iw+AMKcJ2s7c0EVSiFllImYRBCPazcKEaoDejKdltdefVU5GmTcIFS1NBn/hS8AxrIDRrh79g8Q3abL8OHbyVJLDdb3I7IkmuvVp5/MmjZD+g5cQj7+64dywfkXyfnnXyi/WGcdFAE6sNzDEcYGdsao5/k7nyd0/q3llHvHZz333PPSu1cfraGz9+668y61GZtuuolUViFqgxNgym9kEhyAnUXPZzlhzTg/tmdZyzaMpkKfh2dNrH6e0/fzYUi8nnvMc+eZ83NP6XsW0oKMMBPl3Tz8LfeQ96PUwxfcDPaNOkWNDcp832+//VR1T8+vDXKfBUbuOLuIkNb0y8qkmEf9rU7SZWmp7sGMdLuuhx98WN56+yM566zzdGgN5LqTTjpBhm2xmey8806lZ2t8IbI/cQ3InBeUbc1JtjUvA4vz5MrfDpN++SZJ5kVacyLJ3uVSVdNTKqVFkgLxMis5yNPxFNAu6Rh6cSWJii4x6D/5y598hN4Sr1AvvCzfrCn3VokLSnFHohSXtFm+iwPoHukQWSJCQZvLsGFbRIBbtCeSCBQdck8LhgQTIl4j6bgxcYNIjzpGlCjDohCRpZYaosMF8FYhJiHeQGQGI/mhhx6UcbeM0zYkW3hE0ua5Wh2Xb0Lddq3AFuiTDdWpHOg8anRjGabubSM64PA5rg5XSrezVANCXHtAj7Rx4Z5q8TAh1wVOi+qtW3F3IZXC7Dw0sgvIg9SEMQjI4kJSsxGW3nYStNW0R7lOAd1Tr7DaHcSd4e5/8I9v/iHNjY1K0IFkg6O10693VJIcfApT7DNSDgffEwFxTwF0ZQCXU7O2exolHfnne4bFgdxeE86et0luJpMPeECywxh3PtQkZLn7fGwIhjgb7lQSrWNAnZyEA4kBR/SI+iXtgKSaicyp0aKf4KImXANG11qUrAsDcCaiYm9QVgEcmCJImp0onDSqiQ5ZlwhH9Pv592Z0/Rr/wHkCWsONS4m45ryBaITO/ePewP0A0PPZvEbqzmD31HCirEz+8eWXKi4Da3/Z5ZYL+AbhWuL51fTuJffe+XuVUiUSHjiwvwwaZOULaq2cG0pxrY3NUl5VLY88+LCMv+0OOfvsc2WzLbATuZK4UcdnzdWRAbAsi9kH1oE9WyvpsJQ9QocUN+HbibLX3qhKxuT3d/xenRSyRshT88wLBZt5j4ok+wRA9s4P7oER1AyEnS/AdfIaJwZaEGLAxlrrGPR4x4ASSktRf2hn3Sb5mqbLwslyvDflSdbFpZde1n5vFguqtwH3ABGdluZGqShPae3cFQDNwbLSGHYNIGedJUt8oqJMmzJZf/fEE89K//7LyB577Sfz5s6RHj2rZezYy6WiskzliWfOmqYcCc7N9QRY1xqh53Ce24Swu29+tlx2wKbSL9cs6YJIKya3Oq3Pu3dZQZLFVla1AnqLxJU3URYvSpJn9xOTc/9ZAXoZw1mKcZmZXEKOuvdtySX6RsRbOof17iL0cIM0KokGEBk6dIVgUVn6/MYbb9D64W677aabwNrPbMIUB5vWPGN0yS3C4vDvo68n0nj2WWtv23774cE40aR89OGH2nd56223BC0qRP3dAzpkDd7Ta2FRRqufn0dEDjq+Yfg5G9qjco/QqeMqM2S+7EcUUIIausRVwhH99sMOP9yuO2Cg67Aal3/t/PGUwN/TskRG/A0AgkBPlBOgkV5k3nZnb+kRehTQAU0MHeIynnrnbydPmawR+pAhS8nXf/9a5zTjlJDmRy0QYg0gboY6ACIJx6jqOdP6EqTyOj2fQGUueu/tdWGUw9QnmLf8LKzVmlTlwkTorD+MtfM7eHcY6hyffvqJtm9xfPXVVxplo82OQwkAE3FfdNEoWWuttUuyx1wrz4FI/5tv/qHPglQpQEQGC4CAIEf0xTPiMONOetMsHPsmGrl5xO/3wddpc5OR2SiFsF9MmISyQItGrmRELMIPRpQi+Rq0XzGURnvEYaxn6ekOBw8RodfX1alYDmWHrbfZRtclDjbrns9hTdBxMn78bXL0MUfJkGWXlca5dUpG5XXwXQBM7mtFdU+ZPX2G3Hnn3fL8cy/KscceL7vusYe0oewYeL3u0Pm94Fp1MlywZqN1aNUWL7YpMHukTRvos888JyeeeLI+e1pnOc/df7O7gh6AbqNUyXxYKYPJhh4wEJQYrycYe5wzgRzOC8eAz8QW8TMjT/oa1LaJUkDiwQDny/tp21owQY976JkAygB02WB/WC98Lu27lC6ZzEdmZ4MNNggGoeS1XEWZkTVEOc2EgfBm8/psWHdhQAKzPS9p2nxzJjXrkTxrifM6/7xRsvoav5Rtt9tRgbtnrx7y9NNPyLvvvaXZVsqRPivCa+f8a0RWcjt8JaVH81QZvfevpH++VSrjNm0ty+yKZFL6VyckHSPLlJMcnBVJaIRenhCdLRLEWwuybv/xn//kAd213MvbLEIvAfo9b0km3ieS7u783nUH6C0tRgbCcB1//PE6DITUMcaKRcMmYToYi/WAA5gs5hGIDRVhk3jdyKJqSzP69/wfLxOQ8Ncy+AHPF8LXwAFLSCpdJn//+msZPXqUXHvdNUqGM+NkHr0Zwc4jdDYF5I9o24kbEE05J+hbtbaPKKhYTZLasNX/qZm78EKcvg2Y2+qYRNu1okIrnoKPyxeff64bGIcItmpUSKY7Upwjlo9E5W+559Q9Ybp7q5mDhl5bwKLXlGkHgO8s5c7fEqWTfvf2NYhyX339lRTb2mT55ZeTyVMm6Yzw/fbbXw0LAhWcu9UfLa2r90y7IlwukzYYq596FOarMFpP72pXkx3J5vLS0oKBTkhlRXWJ2JTP+zQ3a1WzDE2hXQ2d966rm6URKnVFr496dIXxhdjpLUFkHnbYYQdd46TpWdu0T2Jgw9KRlDS3EQiBVEbnB6AAE/69997VqJfUKRkt3wesV5+wBggC6L7+ojVlJ7npGg9Gf1JD5Z6Zephlnkj7ah00EE7SqBZKUuAkxYoxsWmBFv1G+R4eLZOhoJ+evV2GYFNdXUlchWdKZuaLLz6XvfbeU6p79pS6mdN0/8ER6N9/gNbNp02bLgMHDZHG+rny2WdfKKBvuOHGsv2OO9oo02CLRMsqvm9cFdJ5Kzwvy9aRgreUux0x7Xx5/LEn1VkgovzDH57Tfb3vfvvqhDheb6x/QMn2c12dpd69fcwde/88J6159wNOEgdr27KbRspsdwTcB1eZ9MEsvKdFu6akqKI8GXrAjWzHz3xcLWRMbB7ZLovIf6XOyT333KOv5XnYwXW0tQt1cV7MZuWlrLJSWputZMDBmuJ72jD32WeE9OkzRNZYcx2dtrbmWqvLm2++Li+++LycdPIJsuQSS5SU7ux+4NizfxKWBWNeRSwl6YbJMvo36yqgVydFMnmEZVK4T9K3KiblCTIVBPNFaS4yY61NysgkUf//X4Tefu10x3LvDNBnJAbK0fe8Ja3xPu1aQjoznN0ButckYf2OHTtWh1RQD6ZmzkAWvE9EX9iESDH6YVOpIKIwwtEU4TislcyIchgxFo7XEZ1MgoAMm5cWILTEa/v0la+/+kpGjbpILr5kjAwePCjYNKEsbVeA7trKfL4Di6fNSL/yvRs8jyIsgjVDoin3QEjGh7SY0EmEvRsQs0KWsQF6NpNV8t8f//hHVRJTT95Dy+56kPXjQ2PiwjPvvP221mZ5HhgFP0IGrN5oq4FGAL0zUhzXCXj70aqpYXPGAHAirI033khbsCh70LbotVuLqIyow1uEKVXr3cdBaGgA8HGG7DM63mc3RNF0fLRcw72H4J7L2TwBBEzcwJba4iL33mdje6nIjFyrihmRmqR8AVDDKta+/x49NCoiwl5rrbVUpY/nBFDxOd9++y+54YYb1cAuvfQyJYKTE50AdCQ8Ufzib3BOqY2yfh988EHNBETV0Dgf7oVmRCCiBeM7o+loz8Z4XTkawXKv7f8GHvb/jjyJYOwnQNQW1qy5Xo/SlfFfXS2jL7xQB/xcc801CuzcJ5x170nnPmkkWMZQG4alpBWg+L06WNU1MnP6DG0nY742JaY7bhkvK620iqyxxhpSUU1vepA9CBj6fq0G2pbls7URkmhZu6F2vLHDv/767/L3r7+RXXfdXTKZrDz88CPqiJ140okK6IA4JC8HdD6H+fTeKeBMelOQMxuk5aFAP55z4Hl4zRyngelumlHsUMaiQ4H3iRIa7ZzNltga1hxiqRPBlPgqdIgV95vyDPuXDA/tg5RvkNSm9EPWKEvvfxns87zVnMyCBkI1Jg9LW6e2qqmeflEK+axmbmi1PPzwo2XttTeR6presv7668qSg5aQjz/+UMrKkrLNtltpKxsZEnMOjNnOs6BNVzlDsYQCerJpqly2x3rSN9ugpLiWLMNZkspArUlkpaqsKEwELiZjJUBPxwzQIwm4zuDnP/6z2OP/h21rQUm4/fjUQq5d21pzrEISMZHythYh5d5ciIkC+t1vSku8bzB7ecHEOAP0cLxgAGGlxYNhrK+vU4lMWM/UfzCCROq0jPC3I0eeqT8bOfKsUuRiwNbxc43V67VE0oYcLHKvpRG5n332Wcqm5/1XXWU19WJJhwLmEHjQhCelZhvUI+sgYA6cBo2KlH1NdGKGwrxmi8gxSJwL9VKP0P01bnDCPmpTmXJ1OE25O5jPx1HoINEpMZkyebIaTfq5/agLyFNe31vgyo6Z7jfXQ6sVRhJ2Mu8HodCfnz63jj0ipeEsUSa+Pu3Sx5UEToKfhKNX23ScKxEv0/DQmUYNjYlrnl3xoT0dxUw4J3TwIbExxMb1oV0ZTPvFI608bvyiEZzX0hksgS3zNCDG1b4WlHJvX/awgTlhn7P3jpM1sj7nGo2uaZOklMFzNpJcf80+oLIFX4EoCmeWgUMcDGTZZJNN5Z577tZ5BdQ+6dJg3TKVjTGkTDNbljR1Y6Oer6r8VTJ9q1VTsBhzBwUcWzgM7nC6ox1q5dsDwjmxlHqg2Kep5RDU3WkrPWMdA2w3kM9C6Y91zprqUVsrV11xhbYk3nX33UoE5Br6Dxig6XheS2tcbe9eSijsVdtbB4AAPEOWXU5mzZiuAMD+Ra+cej3ZlDPPGCl77bWPbLblFtpKxnILiX9hVsujQu+KAFh9DzrL/YILztd9yronfb7iiivLLjvvqqOLH3n4YVXhu/iSiwOBIyv9WC3dHQWbhuhlBAdtPpvsBveE8oFn6/g90Tlr3NpoXVraLKMfaDEAqA0N4SQ7dxC01TVwuoqoqAUkOW/f5fPgLni6HsfOev576Rqj3AMLHj8tnqBv2VPuBuhO6uXzq2uqFViLbZA/MzofYPasmdp1ccH5o2SV1ZiVXlBOBWuHEsrZZ4+UlVZeoZQhcs0Nf5aMndWSBxlKMaW4q/bZUHq31EsiK9LcKpIrT0gyXS6pXJPUVIhUVhiCt8QS0lbMSSpmNXQeR3vr8x/H8HYfGHt05//b8zFuVUxysbTNQwfQtTed8akimWSlxGNFSWdbgnnoIrPTA+To+9+VXBzR/pDh7e1JngK0yCzKyAwXrBkUUpn08jbp4oUghOGi3YKD+o9NpXpJDSOL1OvjTvyJ9plH76wpO1mbhC7ToLbOJiJVyefRO2njDWPyzDNPa+RDZsBkHk2XWd+HiWilawk2NEQ49cKpI7ZIHjIMspaBepYTX/icBR86C7R0j7SeDrvYCXGqeRL+3hau5xdtMVO7BIgBAKJbTfVSnyRaCoiAnCebVA0oQztwd5XdjgFOqLAEY2gBiNvGj5ezRo5UWVmmfQEQek7+2YGamJ5JMH0TI9/RtdLOuuBFOSZmJZNSN7tO5Wf5/CWXWkpefuEFWWGloTJkmSGqG0/6+cwzR5ZYtB4tWPQd/QRbO1aySHXy6WaY+NIoQ2v45nRFOw5YgpWVNeoYMIKWdWB63DbS1g+vg7Y3HR3bCcOshXEm+NyirqOW1mZtKbz44jFy7733KqMdhxUtbA4mzWFgMbisd+4PWSpAnho0imgQQmEwI8nJz2inoh9dM1NBdGdcAiis0Yg6TCmH6zC6D4N539FFWmqLtH1jEWk4BEO/t0FrOqHQo3ruH0bf68gIFl17zTU6a5ypX0w9tHuCvDKDVlBFi0sqjRa5EbvcAVVxE4mpvO3kyVNkmWWW1TV8//0P6JS6m28aJxWV5eQRlJeh9qRoTrFlbIz4hgOpjjbOOYIz2ltfJf/85z+0VZVOC2YkIE+LsMyWW24p22y9rVRUVskTjz8hzc0tsv8BB+g+8xS4C+lwvoMGD9bOAM9E8b2vOS/bhevGatRql4KsFaQ+yxw6Gc3HDBeMFKha8aYeZ0Ae7XMni2JdQp6x5DxwMJEYhqEPkZLz9MwITt+ll16qI6N1Ul28KIWciVxxXtx3zrGmV2/TGCC0SKWkaR5dB+WSIPUei8sjDz4gb775loy55AppbGrWgIthLqzhA0bsr+TO2t59ZOq0KSVn01XvvD0WMiXOenXTFLn12F2ksn6atKL8C/k6mZZUukKkea7UlBmgx8tSkqFMJHlJSU4DzfxPazaLxB75PwR0j9Dxk3JxAL1t4QC9rL8cfd97AaBbndgMifUbh4COxKelREmzeNtFaCgxsCwkYx5jsOg7Z1Mx9YuUkbfpIFrBzGI2RyjkYIIPthlQd7OWkqi4g8sWuoHmPWmDg2CHTjM1TepBtA/Bpve0p442RLAiSPV6lFciZ6kBsdaJUhTExspbDymvxzh5H/SCQN2FTSgEAiQQQUJAhz1iNTacLr3OQGxG/08KKyby+ztu18227377hR8TyM5q/S2YwNXxHAB02nAwqLRX8R6ozp1++mnyl/f/Ktddd72WPfQcPW0eBfR4XNuG1DHr8OYO6K3NLVJeWSl/efddGT9+vHz15ZcKVMiBfvnVV7LVNltKn3591JkjciA9CCjMnyqfPxtjFYXOyIPcqsBhNHeuNILSSh0lb0MNP2DuaUw3nBahe/+1reno+vXfUT+OHqHTYCxhWn0aG+bJw488pOlbaucwkJk575KwTABkOA0ZKiJYHNprr71OTjzxBH1rMkmQ5jhQjSP9PmzYMDXMsUAYxzMSml0oPY0I6WoB7aUO2POtz+D+hb8P71t4/+jbNzKdR8heauJesZ4o3bC3cMox6AjKIL+sRNZETPkv7DNP10N2BcjY4yqwM69RRVBIgaMdgRjUOuusK2PHXqm94JVVkCKNS2Pqii7KZE4g98eyRIwIbtV/YYVTriBrggPFNLJBgwbLyy+/pOOZcZimTpkm9913v45dPvx3R0g+Z6luP7ztDonb0loIeB6eqra2V3eYAnc8yBwZoBsgWwbB7Ig63sFkQstA0QVj3SUWlQfrLVibWgIC2AJtDgt0ytRxJPNIWbGjMwyvgUwkAj5WQw9QkX71IFvH/vO2OeevcG7maIm+P/v1muuulzyjVCuq5K6779R9u9+++8vMWTN0Tfhe9u4U3Y2Rc4eXUN08WW47bjepnjtDAZ0SWJNec7mk881SlUINVHS0ax4HNl6QlDTrnQDQf1IR+k8d0FsTFRqhl+EJQooriMwOAD2f6BcRdukc0OvnztUFSnuY94P6prC0lRleFj79uRg6NK7Z8KTeWBSkdyBoAfYArh9hbdzYtSw4dy6cIeokH6+n0dcOMYR0snq88YRMmTJJDc+FF6KHbRuG9BHKVZCw/HCBkRIvgPQUwiWBsXcPl43AeVA/7w7QS975YgD6HbePV8+YKBCHxfvQiXhxKshEkKLFeRm81FKlaIOUIKRE0mpEj+jZU5NF1OT28XfICiusKPvss2+ngK5pPnp7uwF0rRN/842CD2WNVDIp2223naaf6+bMkdPPggFe1IiCawCoPH2sjkzQkthZeeXfAfTOt70WTRTQ52vNCx46P+cZtu8xtihJQahEmrR148bKWhkLkkwlNQPy0ssvKiOdOQOsQSLsvfbau6STzbOh758olufAWiKq3XPPPWXvvfcp9YHTR/zqq6/q61jHuFKetfIywg8J6GF0bmbT134pwyZhNoI1b2luizLZ7zxz+ANkJZjjrs+9DiZ7mcydR798H70Hzn4H0K3eWtT9A0kRu3D77XdoJwfrG3EopHN1Dn2BEoEpyhn/BHCMKVmKDA6EV9LXRLD017O9P/nkYz0n7AolsXPPPU/LAZSAaAdECGhOXb1MnTpN5XkRAFIyVwDG3AdvgdO5BgFAedAQBfTQZnigY+tE30vXEJPcTGgF8OMg62I8hpjNRI9wUOYDdFjhaqvMlmE3ue933nmnAjrrjPPzcgNcFbKgAPqqq6wkhTzOE3345ZIOOoeKwfQ8JF45GJXq3BTnCWAvEeJ54KGHhY4GnicZPR29evKp2lbKZ/KseY4EFlyf8Z7SgeaC6eNXNU+W8cftJjXzpkqmHgKtyNw29n5SqmI5KYtxT0SS5TEpVlSiCCupYotmSLHO/wP0wFgtTITugJ5GqD8h0loUmZXuL0ff/760Jfq1A9HOInRS0cbi7qgJbcpTuRwpYCNJsXFhV5NWix7UZWx4ymXav2tebLK0qXhtZ/3wkOXMsISa7KjEQb5CBQpvlvf56qsvNeoB5D2VD3tWP4P5fiVD5ixz35CQRPIK6B6huGIX/2eTRL36dhcV/GdxI/SCtuE9oym1gw85pCT/ydtDbiOtCBmLc/niiy+0/kqa0A5mErfKrNkzlSV/8MGHlEbNXnftdRo1HHvscSZ047X8kne9cIBOhP70U0/peWDohm+/vRLAUBa79bbb5LyLTJmP1kQkfqnxtZfPjG5Xj4bDCLtY7IQlrBazfYSuwOTtTe0iWFOuCqOG9nwPfu6a+HyPg+SztLX3NwLoITcidFKVRR2jBeohVXYjIiQ7hDHk//T5q6Z2PqcghRGmjQ0yHCUmgIeIluOzzz7VYS/Ux9dee20lPjGHIAroxmCIptmjUfr8K7C7CN1LF+1T7iGPA2ffiU9KVAxa17xMwTOHj8F5UxJC1700DjRpbVy0xnEvcYTZqwQA3jXywV8/lGf+H3vnAWZXVbX/dev0SUinF5ESEKnSq9IjUkRApChFqvQiCS1RSiAJIfQaugIWwIKolE9aaErxs1CVnp5Jpt07c+//+a211znn3mmBAYX/893nCSEzd+6cs8/e613lXe96gDbTOtWiYIIYrWzMWqcMVyjCH7BuEZNLNv4JgG7lQKs325Afy+TxLMgasNYQShHhIeWOw8C+1LkHwyl91KmDC3dHOylCCat6FXsDdJNRJcixc+Zjlx3M9W/9njHKtewT+uSV7xCY+NEUwOiXVkXoaZTomJRmMwS8RRdZYEia1jViL8Ce9cOxBNQ33fQriQi9rKp8OAP1TU3STRtiNitv//vfmronMtfWTCLkUrf84fe/l2nTLpMrrrpKll9xRXU8yEIxKROnk88hy0LGiesAxPl/VzM02wh7PSv51ndk5vF7ydDW96SwqFu6ukXmdWalqzsljemiZEui9f4slcKGOsnVZAKgw3f/P0Cv2BpaQ+8n5d6erg0RemcE6PNqRsvRd8xaKkCPa+jVKVPb6AC6p1dh8GLUvF3KxwaS2iHCw3vm8CWFM3wQgyktZaJUnUfmVs9Db3mxGmI2MsB255136gGi9uOAjoH0lBV/49EToces2RjQ7ZyWJEOUGlp2kqkprakthdCwM90/bsq9s71NnnrqSe2tnzptml4Wmt4cPiexcX0QzgAHor6tt9lG30cquLGpXs4//1yNoBgZyYuBDJMm/kjFJ/bZ55tGOkuS8xIN2gNF6PPn8lkTdcYy673mGmsI0qUAGUZ1r2/upVE+Sn2kAqlnOkAlVQF7QhFfIaVZXV8P76xKGScBKUpPa6250iHoDdgd0JW5XVcXjQBVZy0aVFLpCHhkqyBSLsl99/9S7rrrLm1Zoz4O8ZDI5fjjf6BpZ5S87r33Hi1LAOSUnCg3wSlAK37ZZZfTfm130CBxwZhf90vrVaRUe9bPPxlA91KTP4dkhA5QWEeJzen2sgPvta8ZEZU0LQ4b4MlZZHTwV76yiY4Fxuhj8C2TVlYWP7Kx997zMx1UQzsWJTUyGf/856vCrAGAplS2oSn8jIJf2YCdNlD2EUxya700VTpaTGfOvFlT7pBfiSDnzJmrzgK/n/ZBzg7trK+++po8+uhjMn78BBuelAT05BlICC8pRLMvAHQ9/8G5o1s+lHrcnoSqeeB3mL1I1tOtxBagPyrtVNpR6uDckxMzHdAp4YcuJVsAACAASURBVNBNgF6Bp/D5pKuuulKddzotdvzaDtJV6JShw5eR1kWLdE0AYbI/ODpkMBB9IqvEPdESCycBhweAnvSjSVLs7padd91V+U7sWQigTH7kuROg8TdOLO8n6DB9gfrAXWJ/pCW/+N8y84S9ZJm296XUaoA+pz0vnYWSNKa7JMNyclJJVjTkJI+oUapDGOz1f4CesIxLE6G3pWrUO8oXOqUmaxG6Avqdz0gpMzKqffVVQ3dAZy8n05q2qdmt9kiIUEgHUd8mUk725FI3pHccUGfOubduGCAP6dG25nUoCHMYDj4LowPIQ9wgOjr99NMVVNZYY015++1/aYQO49UlLy16zyib2oksyZS73gs1UiXbmMa1s9x1ClkgYPUORPFXzRBZbfyj19BpCRNtuSNiOfzww7W3nt/vJB6GdUCEo10Fh4gICfEWCEu6/uUuGT/hLM2AICFK1oRD+cysZzU6JzrUDEuSjPMRAP2lv7woRx91lD4HjDakONYJY8o4x3xdXuoa0CF4TZ2N3XffPZp5b60/TgKKa7jO6rWUfP+AbrvM0t/+snSnAR3ObBIEewN0rsMzLz4whc+yPRBr9EetR4HwaeUCc1wnTjpfPwMeCHsRIMHwsQ9xKnFUaeGCHIfxw4ml84P6MUYah4gMFc+OjAsOEGsI27uyHJE0+IOvoScjTL2TRCuklhVKXf1G6IAkaW0cEVKy2AlAg/t486039N7WX//LugZEx64oRlsUoL7C8ivKJpt8RV5++RUVl4JfcNddP1Hnb+zYtSWbs555EyzhqVrqXQWHAr+A86k8D7rsSl3a1kVKmvSwicLktAzEddqoVxN9WbRwkUydOk0jdI2aQy92dctm0q5F+4KsgU4jjEmFnrVQiA4pd1jq1rvuU9RsP9t+xY4YoMfpfhdEsN3cVexU54Hrw4YaGbdGzj33HHWOidAhArPfAFZsAI4Q92mS2DEk/vXFF9Vhoq0NG8Bzor1tl3HjpKuDEbJG9NRMVXOzTL7wAnnmuedkr332VrsDgGNHaXflefL8eLGuBFzsBf4QeLHudXUWpde1/Fuu/8E3ZHjHbFGcTonMbs1Le0eXNGVKEaBDlynXpZQHUZ+j3FWSLq5nICP7H/z+Z54UB6BbDb3wsQBd/VP9T2xo4sgVIDctdDYJBp4oBkOH8fPNM3nyZJ3kBOgkpyr5cyKy95Ydj7A5BB45GJPdmL+0x+AYwBymtmxjB99X43nUUd+X0aPHhINBH29WWtuWRMpYrjvt/aCk8YjQ8cTjKN4Oa7Ivur/9NKgIXeFIpGXRQnV4qFeSzt1yq630VzJ1za8LBj6KckQrOEVKWqqrlbbWxfLe+++qOh+kRCJ5RCm+Pm4POfa446UYlLo+LqBfNnWa/PpXv4qGhbS1tmqEijPFFKchw4ZIV6lLnTmMDINGcLxiUZ84zV4Z4QRAXgpAj6Ok+Og7oFOvoxyUTJe74eVr3mOMMXNuhIv16Pc8ckqS48Jo3ShKT4l8Y889tJ7JPALvuLjllpnyxz/+UY0gRo7ohbQv+x/nB84IojNkKgAwroc0J3ucdcKB23HHnf8jgJ4sWSRJcegIeNuWkwa9zOQCNg4M1Kkx7tT+cUaefOoJBVo0wFlLMhLUqnEgvQ6/8UabyP/+798UpCDFscepaRNNNjc3SfMQ6rwGfklSnE/No/5sQkum/MifDz54T88LUsO8sAF0txCZUsrQUbhdyJ4ulFtuuVXOOOPMoEMOwzvE1d4LDjG0KkLX9YGoB+AyPCYxoc6B2UlxAKoNdylV6LnbGmJbqkmflYDO+lt63zpyXHcDqWHXbKdUQ1YSlULAlm6etdceG1juIrPfe1efC3K9vB5+6CHNYLIekFSZcY8Rb1nAJLxGSefzCvATzp4gu40bJ1/eYH0FcDptEDwipY/zQITPHiBTwJkhw0KUTsaL9y+zzFDRts+Fb8l1x+8ho4oLJFuEB5zWCL2trSh15W7JhSEspbRIV04km08r870mn5YiI197S/4uNYh/su7A5xrQy9lRkYbwQBF6NanJwJrDa5ETBhxSym9+8xuN0pO9vRMnnq/Gfssttwo1IoY2GIkE4hwCJWwU0qEAO+x12NluOD116y1uJ598knrkO++8i/5u2LKIf3zzm/vIWmutrSlQzi0tR4uX2DxjgNAENoz0g1cN2UmCdrOnGl3FSdn2QRKz/70VoqiPE6EroJuRIs2OgcfxgVhGCpH/50Z8/jmRipPmPGohYmFMLQYOg8p6cjAvvmiybLzxJmZUtA5ZORbS72mglPvdP/mp3HvPPaovwMEmW4A3j4fOn+99/3CZPfsDbcfioI8b93X9aCf3JCP0SsP50QA9WcOMnwcaAtTnYmGa6gjdiZZ83YerYNR4+fd6PN+wt3V/Z9LSumSxHH3MUSruQbua9wWzVzC8fA6ROS9mDTC3Ggfn5z//hRppOgAwxES5RPKPPPKwlivYs9bHXB2V+xV9chF6EtD5dE+5Ayg+4rY3UhwAxtkkE0E5DcUynBYMP+18a621Zph4ZsRET5Nzfti/ROicZQbYsEYAw1FHHa01edazrR3irNXKEStxlUUUBMFVhF+wE8OGI8XL2aV7JSPPPDNLHQtY96TcSS3bZx+lz4A1ffiPD8vTT8/S6Y8eQTugq7yyE0P7AXTIYdWAHretcXZpT6Nk0a22C+eCtTVHMvACks9XE3rx8yZDgtPgsye4bgIcSotk7WDpk/mhLXXNNdeSfff9phAgrbrqairqhFBOV0e7ZGtrZcnChdKIkFSpJM+Hdj7WCiAeNmqUtIchMwxs+eff/iY33nSjnHjyyTJqzGi1K2TZ0FigbEQ2hX8TmXNeXGCLLAznCFuAIweg5xe8Kdce93UZ3bVAtdzRAADQidAzCPFQTIHJj0ootfS8SHNtWupqM4ME9KoS6lI7AX2/MXX31/97GYM45c48dG9b66roQ29PW8q9pmg1dFjuc/Mj5djbn5bO9IgoFaTscu+tVDEW8y5Ds0ZFhB4vh0XorkQFWQ3P8Lrrrq9QeJo6dYq2XxBRc+ARISGSJpXEISCqZGAFhAyMBcaDWiV1SQd1V5MjCqUthajIiWvU14mGjj/+OD3MOACkAhnXuaR1sRoADpmltGLWOxF6TWhV4wB6q45zApwhbVO7EKAwgp0Th4zVaqQ9bU+hXSXZnqbrmezljw20+f+Q8qwPGDA86KCD1PMlZTZu3DgZPXp0ND4WdjHXxeG0e+lSctWDv/uNXhvpOYwts5KZvT3x/ElaP49IexVM2/gJDgTov/31b+SSyZP1B7iG4cOGaWoOac877rxTxq63jrYRkWLluomUuDbWxMU7kvrkBibmBKrKG4IJ1cJFUTnHD2x8cD1BZ4Bk42f7c/G9fY3fx9oRbSr7WksW/b3i340QxzPPzlIOA0Q4ugfYcwAI98rXbEjLBcqqZkgQmSra23gPzxVHgD3NBDccXmqjSMoyLY77UIfa9064LFXmck2Dj9m25in3JPUo1utntr0Rsby7xFs4uR7Wi/OJAac2TcnACJp1ctJJJ8qWW22hg0/mzp2jewOHEjU8wA3nXAVZSiKjRo3Rtdl0002VN0A7JdHmjjt+TdraF0kmY+WqLGdIEINC49t0CvhdBry6cyr+sAfokX/77Xc0U0LPNmqUACy/97e/fVABffIll6qGAtdINE25CofYGe697oIqDoddQgKIw7UgjAPIoS7o5UPTQbDOnfj5JZ20+Deqg6KjXf3+UpqFZH9gSzlHzjkC2AF5onGyDhBq04w3VS2BtNoQHRrjXAEkaNvaAoM+rTPteS2aN0+jfD5nwrlnC2W9ufPmqj1BfhoO1Opf+KK88Ofn9TnSvULGiT1C6p/3cX6sw6FL6soL5OqDtpGRhXlSUxbpRCku2yxl5qwtmC8pkhDs8pxIh5ZNAHSR5qa8dKe6pRQcIK8ExmehskTU4zkl9BY+ASw3m/R5B3Src5rEIVKcNr3KPO0IDKL+6eplM2EZP2gAMkaMyMM2tCmuAbZ4dBCE2JQAJ2DtE4I8irv55pu0j5T30/7CLF/6S5lzvtJKK8urr/5TNxufBamGbYIxIiLHszz77AlaVzLWKQxMEwVxo27iJCZ7qYDAMAui8KCvzEbCgCV7LvksB3ivQVnfqbGnWSdT8cqFYdsO2q7l3j+gox0AOQRjCDBw/xwYatEAJMDp7FKACGUxCHCsK3VapB9JJbMmGCy6CIjQ6SulP9dKFVWgmYgQBgL0zvYOuejCC7VVi/oc+s7utV82fboUuwsyfOQIHYzDYSfyggDFy9PuyRQuX3exHpvcZKS26pJHD+MdSEnVafulBXQ+HwcMQMcYYaiWBtBNvCcr7777tgrnQBwig0T6mbQkgzJ4Pp5Opm0TZ/WMM06PujkAcRw0zhiRkCqyZbNy1VVXS3c4azHRipyNt5h98oCedIhwrJhlgENmhC4bi+olJwd0okMmGyJhS6qdr1Ob/d5h35XVV/+CPmccUbJDANu8efP1s3SNqYun0pqt4FxRKps58xbdQwcffJC0d7RohO5zEAB0I8fZvo0JYQHMq4y4PdNWJSmSBUSeVmvoZZFbb71N6/WnnnqafPVrNlzGiaaUjlSnvS/iawLQI38isWHMKYKD0R1mw7On6k3IKsx30AxQbyn3xOeoHn3od7eBMyXdT3SSUEbkMymJmMOVUalhSjrMHTjwgANk5PBhOgTJ0+3mF5SN5U7rXAD3+bNnq13AGcfG4ACtu+46MuPqK41v0LJQI3JsEM+ZkhrZDxwgnq1LSDugs3bDhqGcKAboB28jIztjQO/MNUupnJGulgWiw9YwtxmRQsb61OlNb6hPSzqfjrRPkqUyc/hNS6LP1/8Bes8I3dmtXj+LU5Z2oJJtWT0XNgZ0NiISl3jxeJGkFp3IxpxyNgl9utQhqafhhbpRNYUpa9vA2wecOAzGdDcNZ1jgbEIMKtOfGGrBA8cjRVgGAzNt2lT9TNsIRqRCWcrVxQzMrd/dAb2htlYNbHKQgg9rcNa7/x0DUXKcYxjOEg6uZzS0BSfM6XZATf5tEToGAdKeRUkcNNKyROaABv8Pq5jrBbQ56IA60Tj3TTaDa2K9ACmiRIwAz5IIHXETUnbVgJ4ET0YZKuGo6uFGSnGSkudmzVJmLcQ87wgg2ppw9tkiKFVJSR05iEq33HKLjB07NqpdezaBj48zJaa+Z73HNoZyIECntODP0VsMzVmh1anvIlyyjs46EjW6FneS5NTb3tYuDoZZ5NFUb9PfDw+E54BTRXRIlAPYYQxRLcMQMnGQdqlx43bXnyH1jCOGlgDROpE590BvdrRfEq1q8YAcFA6dxd/7PQ7UtjYQKc4B3SN0B3TWDeDGmLMvcaSJsnFiYK/TBz35kovVaeYauE+MP84ctWvWmJ/l+hmA8tZb/1KODWQ65pZDEpwwYbx0dSPvXFlDVwnlwHJXYlyC0xC1MyayGVwnwjdkh9ymcP7uvedeufba6+R73ztMM3eUsZRwm8tFZaw+ASMCi97PhwM6qWTOrrfrORmOvbk0gK7yyGlmEVja3QGd1jHS7px3L/FgXwFkdAxwDD947z1ZcfnlVPaW/cW98zsJDnDCeI9Hu9gKnu3KK6+sz5M9vO1228qJJ5+g5biWxYt0PyNQRUDlQkE4aV5eY634N04xz5d2RbIrdeX5BuiF+VJTEmHwYWeuSfvQy60LpNQhQuWCGnoxHNdaiNoIzjSRBf6YcnH/B+g9Ad2nSnnUyUOzTWBzlqMIr1ejGQM6nikRHJEyyljUy4mcMaAYObxKeigRfSCSpPUFYNJadqinsyHZtHwOKVyMJf92tqV7rZA9TjzxpMgGv//+u9o7CQOeTWvAUVL2vGmGu1a7pXujf0tZhjY1RRE6H8jhsVqYyYe6l8i6eKTpgGJeZNAOD3Opu0MqGM88lZSBDVGyg6sDeneXsfG5Lu6b2ipRDHVLaoSkxjw9zDpQm+WAsTYulkLUxHWiKU6tliiJecaHHHJoVEev7HUOS7eUwjK8+41XX1UHYuGCBVoaAdC/sc8+quU+d+5sFfbBKeJaqbVy4LkO64Awdm0S0O3f1E0h8vQP6Bz4pDSmR5NWEiKaWzpA5z6cGMczdsJc7xFAnN5dtHCBDBk6RJ8RTik/h7HlvjBuPDcMLdE6+xADC3ETciLrAokxWYaaMuVSza7cdNPNkbMVXwPMau8I+GQBPcpMxY9fa5vUQZOA7tERa8U4z2effUYdajQmeK5kjmgRvXTKJVouSo4fJt3OXsMp5bwsWmitbGiaEyFy/p977nklxV188UWSyZIN9KmFALmNI3ZSnHI/EpwGJaspr8w5GCWd5nbfffepk09Ea61fDfKPv/9Drr76GhX2QW4Wkhm2AxthXSL9pHQTgB6XLWzhqksWBn7WZmeZJb82Tnl1F0fVXk0Zy5/P8PHR2EwcKISmIL/5C70KhjjhwOAYDWlqkr+88IIst9yymh0DpAlGnNDLeXzppZeiXnLq4rSnoWiILaY74YKLL9ACN3vjgQce0NInvBDXr/e+c0pHPE/2u6vHUdIE0OvL8+Wqg7dRUhyAXugyQC+VMpItLJHu9i7pbLcaOoDOA8yHroWmoSlJIc1dZWuXKkJnrTVD/Mm9PvcpdwCVTcDgB0ZkauQU2kWi+nk/KfdyiDAxcmwo9MSJLiG+xCIvRTVuTF3jfQA3oIWGOeDOIQPA3Lng32xaE6rIaXqJiAhiFqAF8YVambFCszrCEUlJxBi4BhOt4ZBQnzJ9Y6uRE1mbN2zec0pq83lNxXm0Fmkuhw2GAUv25fpGw6BYLT3IViKGUSpLBaBru5hpUvcq/YpnWrKJWGQzOGgcKJjUyFgyyIPWs+TLpDZt4IWbFydV0eoCWZA650UXXqwtU4ceagNy9E+VzCk/P1DKXfNj6bR0oeceWLQP/OIXGhGsu/764UCVdXQtQ1qI3qgpHnvsccG4xRPUTD3LUu4O6CkdNfvpArpnofjdLn3pgO7X1NMkxIDukqN/+cufNUInymGdyYzw2ZwfiILUPGkXomQCZ4QolhZOwBs5ZOZbA/4YRNqPIJYxKbBa7vWTBnRv+0sSBm0fs/K09JlAk6fcfS0w6sOHj5DHHntUSY/0PvPirNJ2d/gRh+lnkG1jXQFxSGyAG+uLIA1O12qrfUGjdIw2zig1b9YFsmxDI1LPgYeSoyPHpF9dWAZyrRNwFSw9oxRU34zYmJPrr79OJYlxdIl0W5eQUq/Tssaee+4lL7zwZ00hH3HkkfLhBx/I6DFjTO+hwTKDPV69CBv5e5KATtuZleQMFL0P3bg/hKO60omP7wnoROlm+xDosoADZ57yIVkFL2E99NDvlJtBdoNgaKUVVlBOy1ZbbhEFJexFomiic54TGU2yR6w7f7N3Obs45TvssL1MumCSdBQ6paG+UaVfObvU0bkXfp5n5noiLh7k0TtdRDpdTxYooI8sLJBaJHAV0Bu1hp4vtkmpo6CA3sHXGcSTSUuOrE63SONQEUwkn5UMnv4P0D8mKc6jKkD84wB6KmVpbIwSoEREQnQ9efIl0SZ+8cW/aOTIAScNx0bFwAHSeI38wfPj6+6pkTLC6+SzYM9D9CL97OlLGOHOVr7vvl+qc4D0q0dgNkuaOraxmy2Fb7OhfTxiFg3qINfIxXrk7REgG8zTWB5h8jVvycEIEpG4kp726oc2P22l+giAzhpSliAti1zr7bffptdJuhAClhH26qomQ5lxgJfAddISxBoyh/q2W2/TZ6Iz6CvmslearoEAvb21TerwzqnJBU356666Sp22rdGZTtvkNFJ1XO9ee+2tPbTIhDJ5DIeouoYe/xsRk6UjxQ0m5e7DRrjzpHwl/zZFr95eBujz583V9hwEZl544Xk1qGRNSK8TceJskiFh/VFSo/RDShTOAbrvnANU4yByoqQ3YcLZmjmibY2vbbTxJtF0OIusEsSrT4gUp0WRBHfEW6+03TT0odtQG2aw20APXpwlzhidK3A5IPa5c4Szuc66YxXQ//a3/5VnnnlGWetrrTlWFi5aqGqOcA723+8AZbkzCY29DdjQ4kX6HmLdiJFDTJwkj95ErWS0BBMrxQHOdr1cUQzoyWwDgA6/hm6Zgw8+JHA3stqy+Yc//FF22WVX7Y+H20O2BGeL2jnlo4Fq6L2RCn3eBWe2vW2JgiXOPPvMuntsgiPXtTSAblksa1lzIukvf/kLLVGcfvoZul94LthWSK/sM/bSKy+9LDfdcL18+4Bvq+3iefEMPSvKngT4CY7InHFGsafYTpxNBq/c/bO7ZdiIYbrGZJVwiDi7rtuvkrL5fDT4pXKcb1mGDm2WBiL0Q7aNAL3YHQN6rtAmGSa9tYss6RBpZ09n0pJnT3aL5OpE8rUiNTXG4/IOAedxeGdMn2c09ckOVP/cR+g8bA4tEXqRNi7SzjpcgEEtFn2qkekn5a7EjkCCw5gRqRAx83NsRv6N6AgMV0hT1HDwQEn/8OBgvLJRSOtw4DEuRNpsaP5mM2NE0YB+/PE/ab2W/lJvZ7vuumt0I1Cb5GtmjFA0qlMVJpwFQIR/4wn6EIVcNqMs0KRx4Ho8SmeDsZkxYl6v57M9wuQ6AXTXoXbN5qhvPwyc0EGtSfZ79G+U6jC2tn6043GYEOJAPQ4DgcpW8gW4c708M0+jx4BvY0ABLWroOAAASEyMC2FZ4gMHAnTLIMYgUyoUdEoYjOKv7ryzlLoLyrSlVIDRoI+eTArGkxQoTlvSAdJ9hYynGumlZ7l729rHIcVF7N8QoZvhrYn0CfoDdCfnISVMayA8ArgJGHPW2UWSVBf7rru0+4LyEuUR2rTY4zxbiJ2sB/3otPbBDifKP+zwIwIBNUxaC6Nf7ZrgVVdPPKy82qWpoTugOwfBjaUKtXQxVtNmfHut1gEfYOBMkl2jLktPM9kHJZMx7U/brSAMvqPPm3bLnXbaWR5++BEFHs70D888S/kxpMJx5on64HWQnTj00ENktS+sGLHcczk6cgAPS7lb1OuONoNarDPElOWcvEv3CQqA9TJp0kTNoHB+hw4dJh3tHZrqHzlqtH7Wn/7nf3SgC21fACC19IFq6AMBeuuSliiCxpZyHfwuiGzcz0CA7qQ4t2XezePR+M03z9QMCAx6QJ49ZToce8pfX35Zrr/2Wjl7wgQZPpp7tFexvV1yVaTPhXPnatADQXPajBky/owz5IFf3S/nTTpP9t5nH5WPJtVONwNZAdaX++GlzPmEM+zlGSNDNkqjLJArNeW+UOehFxMROoCel24pdnZLS5vI4iKAnpLadFk7EbpTIoxqr683u5vMIvF73Pn/jwH6Pf/FtjWd1qVpU6at5SQFa7ts41Oxw0VaUhCWIbXcFYazoOWeGyXH3v6UdGZG6DxnPExAvLNgwwVq0PtldKF6mcm2oMp0EdU+ImBNSYaHDgjj/UGOcqITGxBS1d577601SOo3pI2OOvoo+ec//6G/k4icGiS1SB4iaSFq7xgAFKouuuhijURJP3FwSSvDBOf6Lrlksqy00oryrW/tGw3LgCg3ZGizAjwHgg2aHDKgikwAcqGgKXc067W3m/pOLqcjTPkbp8Zr1bWknBmvShQTBrrQdsRGTNNcWZFaC7XdIM2rxqmijm4RB8Nt2lqXqHcN9wAOAlEEE9aSkrREEjBz+d1MiOLlrH2iGLIjpjJlWto/PPOHGhmZFnRlFJwkoJVTxnuueLJBCMIPkV8HE6tq6upk5o03aplk6222thRoOqVGhWf2vcMO0x/74ZlnanqPaMAB3Yf7WBeFTdJSovBSkOK87apn21qVFnzkeNodObvdWw9x9LzM5MIpPY2FM2sxOkakY6IdESf//61vfUsNLBK7ABqtWnfccbuWlBDloOwA250z4F0XOBA4tmSbAH0iWFjY1153fQToXI+PUPVrqqzB9uQK9A/o9lyNgwAIWjSTBHRIfwYiOd07psNg70GUaUjzUJl5y816Dk868WSN8Pge9/XO2/+WfE1W1Qip+a604sraK81ZpU8cO7DNdtvoz7A3WloWS0d7p3aunHbaGbLffvvKl9ZbW2vo1mlDtwgpeDQjbFhJZ4extTWTEt2+paW5pxrQoCzqtONs4WTttvvu0t7WHurkKf1/7g1bB5iTmt90s82iUcSVPOrwr8AKrQR0+553AmED2E/sBV4xoNvkNVXLrPhwvwH/u6xDUHx8qu9VnIKHH/6jEowpzdAmiQ3j2iEGw2egFPLEn/4kL734ohx93HEo4EihWJB8XZ0sWbRIGpubVbMdp6qWQGnePLUP55x9tvIfLp8xQ4Oj1VZfTS6dMkXZ86eedoo6C6uttqqWhrgubK6fHQtsLAVvZU2ynvkA6FvLqOIiA3SN0OuVFJcttEpdWqS72C0LFou0FIwrXMcASHQGiiJUDxsazXFwgqWP9O0f0PVphDJM75D/Ub+aumfcZ6APPZWRIrUnnYdeiPrQu1IibWJKcbVsHIazCNKvY+ToO2dJKTtKa02kiRSQg645i+hpZ4WdsCmTkax7trT0mJJTrQIjETXRNOAEAYbPZD43hgwG9jrrrKPRHKCFBjQJgJ51zBhiEJOhpkMPMK1uHCBSgJDliHbw5o899mgF86222kKNFjPCGXhAGsvIcZZGtCjExxkyEpbpRjZOkPdgFDx6I9pkQ+vs8fDy+/dIh89WARo1xBZNlLqJIEjl0pNOSr4rRFlGnrNRpqGmrVvH5rKjesX6kH3gwGhtLxDx+Hw1EEy4WrhQp7H5SMliqOFhlP3FYUNYBkLT979/VHh+cQuIR2DmUgQ076M7BLU61oi2FQPhtBoRHLIDv4OzUFZFO7QEiObIwjQ1N8u777yj/da0Fy4zbJg6I+pshL5/m29NL7D1xvYOqtZaiB6/R/W+V6w10WbG2/0wo9oGeyQHYhC981yOGAAAIABJREFUxfdrrUbqCIUorz5MqOr1ElI20pf3dHR2aORN2hlHhc8EDLnnlpaFClqw3Umj42jC8wDE+RknNeKsQpqz7JXIHnt8Q66+5jrVecehNh6HKSImOyrs2non/vm66DsS08T8fhTE++QMltWhVQDXXxu3oJaDpCjr/eSTT+rzPvqoY2X+gvnmECmQlqRYaFdb8dKLr8hDDz0s778/W15+5a/S2Fgv66y7luw+bhdZa+01tdtk+IgRsmQx4FonU6dcLrvsAt9jbenuNvAjsCDt7tPzAHXGrrqevHXcmGiL2R+kVe3Z6/MoFjXyx16suBLiMpxH9hgT84zACE+FM002AZulZyD6PLIB3vNuK6jCKXnq+slFtAl+NvAEFcvqgUDxsCDj2dj1WkkvdkCtVGkZK783d34BVGwoWREyOtgyOAxkMLGFlHp+9+CD0t7Woen3BgbdIOKiinp2sjvarR0RqVXOH7eADDdZQDqRxo5dRx577E9yxZVXamBF2/ClUyZradK6kJB7XaTrRneDcSxs/jvngs8m69lMhH4oEboBOjX0DvazZKW2G2GZMt190tohsrBTfQ8F+Rr60kkKp0SYvwUEMeyFJbJgJW6pj8+n204/E7FzFHtPsW4FFCB/dEFHKN7vKmeu29j+5r33/hcBnVtieilTvTVCl7LUlDotQof8pYBuw1lqEZZBy53WsPwYOfou03KnhxNDi/Hx+rATxKJhBhX6z8l51HhbPq8YbxSPtU29PERO8JR50cdMfQsiDHU0NhPCCYwC1ScdvOGkw+D1RDY9E8b4PJidvIeeU6QQ6bMmrYYhPfA7B8iWW24uxS4GHUBkI7uQVkPiURmOS11tQ0RcwRAQcWn6sKtLDyif773o3pdeEdFWzNguaYQWMzRt5COLb6xX82KtF9eiLzXYCUAvdQM4ohEbhh5AV4Z9JqN67v4iYsdxYn1dupTvIUxRU0uEbo4J18rPX3rJFBk5cpSmdLUHNEwk88+L7qkXolx8eCzqwJmAAOY/A9OekgmGs6HBNOXfeP11/b30AfuegHnMdUGAbB4yJPIMiaJ04lk/tf2oD11bohCfsDS9rzXryqHnd5GK1eQ0IjOaqo1r0UEELDJypGu1pTHow7vGQPKek//P55IVIPMEsx2eA1O+uAfVtU6b1jURKYRQ/nzlK5tqyQQmN1knHE+s1j33mJofhNE///kFOf/8iXLFFddohAtoJVn3nhWqBJK+rrLy68mf6b8GCeBRosKRKEtKRyET8VjLJ2tFKW7WM08rSxxNdEhvbW3tUpOv1Z9trDdltCcef0YuuvBSaWsvqCO5/ApjZLXVV5Edd9pOll9xWeksdGgJaDGAnquXiydP1fLMWmusomeV52AZNLoPzMaoWEqn1ZZxxGNAdx0Jm6HujiarcMvMmfo5+3zzm3p+ODcO2uxl7BBlA9LM0SvYt5h85yz6spbs7Iyzr2LyLCl1zoVmCCq02gOchs/kHqrbLd3D8hZaz8y4U84akGEEwKmX4yBy7ccee6w6PexBOkgYStVV7NasCPeJ8iURv+muk6ZH5MeU9WxPlOXZ52apqh62uK21XXbZZZxsttkW8rOf3S0vv/yiTDj7LH3mpXJRMzdkaQiqAHTLmDigI/mdUlvbO6DTgZKVfFeH4GJwIiHFLeww4RkmsGUp+YSKHgkY6Af5fEayzPkOvI/ed7yDelUpuKLV0Jya4PdFH1Nt7swdoKPL9tTnHtBJgzmg99h8gZVcsahV4E7EhvcL+Ot82+7uqH72/aOO0u+xASHNkJYjjY7RI7WMPrlFBYlWssAeTxKEHnjgfk1jOuMbw0jPJLXMBfOtB/273ztENtvsK7J4CcpTHCKmR2U0VcqG5EBwUJjPbGIVtinwPh3QjTELg7w2MrBeSqg2rH748eg9QnTQJE2qdcBU0LQO9cAY0EnH2yWofGMmrWUISgsAuqUXbUALht1bbJLPYd7cuRo1a4SezyrQ+zVyzdOmXqaR38GHHBo4EPFwnQrAGmCinIvuVDoR3Rp5knpe44ura5+27gH2S8jyALSvB6EKUq8jRo7USU8esdh7wzr0empjlrkSukKvqkdDVkM1UlN/gO4fHTs0YeBK0OoeaDQEe4I1QNca/ge14eHDhieu2KLa2267Vfc1w3N4PxOuiKKIsKhNYlw5B9QoUfB7+eWXZMaMK+T883+sQjTsd2cPu2PtJKH+YLza2Vw6yE9gmabhDdCtBagS0CHLvvjSX+TKK6/SVDpAQp85gK4A0mkyoLM/XCBnnjFBVlp5Nc08DBnaKM1DGzXyqmuo0ecH36S1tVMB/cKLLlVi4ArLjQhnNauZDBvqZNkkXYcuSloQ9qyN1EhTnjK0c+a95dwVg454RhMnTbKUel1dFIHzXOg4gOF9+BFHWPTO/g9WHvvluvaWoUzrMBjsCP92fo7ZSdsX/H6u1x3NajuRtKnukEaFEEp9oV2Na4fLwPtxXvhdtAkyNwGuBWeavQQZ1TKTTKZcrMFCI+p8RQPg+gabo6CtedqXbqUJs2NlHSfNdSCE9Jtf/1ZmzrxDuru65aKLL5AxY0bJ9w6D+FiUXDYr7R2t6tDgHKhWPBmTDhPOwanjRTRvgL5tVEOPI/SMZDo7pB59G3rQy2lZ1JmRtvaipNB8Jyq2hJRgDtgr+Pn5GtbbALl3h7Q6So9OedRZU1XrqEijJ7VqyNIyFEh/2/8PgA77lIftqWNfmsjr7UOpJyInsfJBs09Zo6mUprVgVMJkxbCfd+65yvpl/CIbg9aevfbeW1O1dfUkaWxjx2mp8JQZJRrG9UGkW2+9L+vl3X//fRqlU7Mk5UTkdOT3D5eNNtpQFi9ZqA+1ULChMU3NjdoPb/3pWcll4RRQr8uqkQAI+b3eysY6cBAwps7odRDpGambyl78Mo8x6k1PGVvXSWkxOc0jSDeiZXnk4YcVzPlD9KqEnYSyFSls2oL4+uwPP1TRGYQ0NtjgywpoZCF8UxLtXD59hopp7Lf/AT0A3Y0l7++T5RtuinvWOlyi9MC3fHztft/aV1N6bjz5nstqcp2AOUIVpN2XLF4sjU30psep0LIb5x5IFAQ9dPCPR9TVdYFQ/+8nQu8L0J01PRCgaxSWr5H3P3hf+QAwjdnDOF1Kiit26pAR+oMBbG/fgji48sqryEUXXWhT6fJ5dUL33XdflTYm/Y6Wwg03zNRMiqeMY8IRWuAGYEsL6P78/Wf8PPX38zpnXO2ZAblGoRKyGBqhZ+TV115VtvUFF1woa6+1jsqEAuio6BULbVJXWytNjcNk/FnnygYbbqKA/uHs9zjVUt+Q078ti9QpnZ1krLJy6ZTpNjiEKR3kGAMBFUCP9f+thOWAzhqZI213BHGOks3ilhYt8/i+IkMIGHr2xeVs+T6lEcDs1NNOixxMPwOcNx8IxfVoZJ4h22b2yAHdzrxxa7q6XFXTSY2V9Y2BAN2DgeQz8q4hOl3gLpDNJLV/yiknq/4DXCSfzkbwkMmaUA7X1DykWebPn6tZEifbct0+fZJ9SNaSAAunn/1Ha+H5E8/VDOeee+2htqSurkbvl/dSR0f6FbtZ6DReFZldngUZgzhCN1JcEtCzhQ5Nr1Pu7ZKsLC5mpbPQLVIo6nYrhlQ390+cpWn3GgP4vpOHSUDXXV+1xeN/D3B8AvkyzqJ87iN0WKA+vMTV4vSwhNXsK2Xn348AIVHvxQMmGqcmTJ1qwvjxOpkLhiV1YDfsZvh5OD3FATxNZWMDR+kD8yES1NAhi8AqzudqlEF/6HcPlg03XF8jdNJApKI15VIhSsK4QiI704jmkADkHEyMM/9vsrQNPVKgDuoxQBjg2KzmWAjEonNL+yqAq/fHHwfxZGtSDOiPPvKIkqWSgO6OEql2+kn5PUxi+9UDDyiwAJYbbrSB1cs6TBxED0Y2K1decZX2oe+6G2UPao2VpZLoGQ+Qcue+nSXujgDrRb8qDtXZE8aHPvoOU+kLDh7Pj15YnC0iVFoTtR4d+n7NAajX6+r91TugR45kaGXSTowBAN2ic9eQtwjdJ+8NBOiu3z17zmwFYv6MDWIfS1qXSGNDvSxZYhkgSEy0DkKMo/cahUSyKNRCWTPa+OCOUF8H+A8//Ai59dY7VVWRF+ts5LCgA/4JAHpPfkrlaidT7pZqJxviBDpLvVtv8vFy5JHfl1123k3b0gB0yLBDmuvl/ffek+am4XLeuT+SLbfaVrbeeht5+523pKGpTpqaaxXQcdyJ0ItFWgFb5PobZqqmRF0NDrBF414r91Y1fdahfKWjiROArudRKLdkI16Jp9gfuP9+7cJYdrnl1Ln0dfXWLp4PbHGCDT9juiplO0fJPmv4OP4CILkmH9FsUboJ6STLQUnH3+VcnQiaLCXyNZM/DoNiAtnBh1ChewDfCDIc9w8ZmHZfRLm8Z536LxwBInTNFobIFsdl5MgR0ZCshQvny9ChRt4j6sbJnDTxR3LppZfJiiuuLGeccaoGB3vt/Y3Q4khUn9NZGAyLMS13WgGtqwfc4PrJzjTLQrnyUEhxPQHdU+6Y+S5JS7vUqpZ7trsoafhN3WaPKY1x7SQnAXZPHPZMICbS7YGD1LfDWikda88lwXcoU2rl91v2Uq/h815DJ3XiLFIFdF/BRK04uWCVmzUwiRNGnEPylz//WfvOneBFepaWCcQoNNqrqwvROUMSitqXGL9iRTb1uAMjmg1NXYmWFxST8MIhkqEIBaP62wfuL2uvvaYsWDhPiRqmD53S2p2lFOkNpW8U4LY2F9jJ3v7i87I5cC6k4KAXOS+emgtrw+Emck220EDMIg1nnmEYHhKx26tVzQDZLgWkJx5/PEq5q6HRWclFjchJr//73/9W4hl1NQwSqUMcANJkHATW1XkQ/N4brr9Ba2sYVwc0X+Okc9J//GeOnZci/G8fcMIzOO7YYzTt5rOmuWYnVbKWkMggSUKG1LRkYOuzdg0oyfV5AXHK3R2zpMCPp0TpTugP0GNCZwzouh+C4atOkVYbB4w7hLXWtlZ1YEgLu2Y4+2TJ4kWqTEYdnMFBXBcgDjkLvgitlJwF1oyMCl8D7JmQd84558qUKdMjQPe6uUd1HzVC7y2aH+j+koBuRDhIiACXgbvXdRkGAonq2GOOl5bFLUqKg3TVPKRR3nr9NY3QL75oiuy2+x7KIVi4aJ4sM3yItCyeJ/laSkg4v3kpFEryyst/l1/9+nfKfcllSHvbqnOtvAdn21Lc3Uoo9YyaA3pUsw6A7tkhhGIYNPLySy+pg77xJpsoSHtQ4lnHCy+4QGvTK628cuXj1kxdIeIyEJmbbbJN6u1yVgqxrKI77r1l8eyeTJ/dn40BuqV3HdBxDLhXm7hm8tc4eRDV6JT48Y8v0CiZKWhkeJSn4s5eOWWdSpqhKMujjz4sm222qbYRMk4amw53CKdTJ6Z1Q4JMqT05/7yJcvXV1+uzPP2MU+WLX/yC2lECovZ2uFU5BX8AHQEwzQoUrQQCoGNP+UyN0A/ZRkZ1LegRodeWOiQXuJbsrs50HfNVpYasDCp5Ys+Z0ob2a2G3M+bkWQdHBfpEpVINlLRm3lcfuqfRWZZkd0FlpwEkPwN0+/O5B3RYpGYcvTUk3HAC0KtBPPlvTUuHKT7u7T737LMancPGZNMC7LDcqW15NsCjNRsBGHvBGBCtiYWRpxxeUkDeOoF3+Jvf/Fq9VtL6SEtCsjviyMNk3XXHyuw5H+iGtJGMCP+78A1sUpifkFlMlYkI3Q6V1bqdDQ8w+u+rNogejfvfDujU+nivt9tw3WwQq7Eleol79PMbKZAe2SQpjjDSuQlsaSRXAQlSXNTbWR/SuhsRoafKasCUaGamUa695lodJQugW00yzrpU1A2XMqXr9+tRDsCGQ7XxRhsqMY7MC9EQ1+GZHvbFMUcfrb3ByKF6Dg2Gvgm6pPoc65okxen/p8zRS4rUaFkEUmE/EXqoBkVWwdpirCbP//ctLBMbEo/SH3/ica2TEyExBIcocOWVVtDUJOvhI4Mvu2ya7nlaNRkqxPXDTjZdfTXnKrIEoN944y0RoLvDxDv8/wdKuVc7IA6MvX2916+p0UyS4SAgxoCOs9LcNESmTpsqH344W8EFYhyZsfa2VmlssIxbXW2znD3hfNl1t6/LRhttLO0dS2RJW4sqwRmwL9KWU1Luf/zDY/LiS/+rJK9SF5PeLJLiLAJqnEvnFGhKObSwORB6zVpJkKrGZlRmK+HVywvPP69aCLvutlv83AO/hz0JoPMMv7bjjj2XxEEkkMhUaz3KVrqEtDHTrf2xPupMqC7JOaAna8EO6MkggPuL0/nG+SHYgFjJPoFESVskRGCyXTbRzjRDCCAom1LSMi7HLRrIoAcyffpluqZkHNnrnBdIw/xN5hNAP/nk0+WVl/8qd9/zE9lhh+1k32/to8cU3QUAHa0B2jMd0FUMJpePAL2utl6aUw7o86sAPS013Z2SDY0WQG8hU6vPLF8mXi9LGjEdffbmTJq2kmkN9Nz7IdMZZT1B4PDhfbUHhiE/RrQMkXjoRGL9yBjFGbz/DwDdtJdNxtQjQ9/lNnM7BgLdsFUpWmufciCxn3z6qae0xgqTkojsrjvv1H/rPOiRI7WFgtQrP8thdkDnoVLTZhOaQpHVcTzFxUEG8BHxIKVPTf75515Q5+Hsc8bLJptsLC2LFwQZQViyiOPY5DXz0lPqYVork6lTee+2bvYibW7U7Gx+uhNdkqfeDY+XBOpq61RhzwDdJq+p5KPWicuR9Kum3aONmPjEULf8Q2hbwwvXufChZp2sO0+++GItM9DTC+sUgF9+heX0IJuQhY0sBQxIuQPoX/saRsvq+moAQpTsVzAQYGiEqgI6RnrziB2GN1+rr6vV9WYP8Dz5/MjBE5Epl16q5DnaiJxj4VmgRQsXyZAI5Kptq0XoUY03ALq3c7lU6UCA3ovFjljzrNXSsNxJrfuoVO1h3nRTVS1EcWzFFZZThxOwgqREixd9vmRMaNuEJLfpppvpZUAuwiHzqW+ksK+99saopJRkuXuWYyBg9gyWn9OBIvLe1iMC9EBQLYtPJYTEZr3od951pzzyyKNK5FOHOFejc+LLpYIMaW6WTLpWjj3mBBn39T3lq1/9mmRzKXn9zVe1hr7s8qPlw9kf6H0C6Pff9xt57/056ui1ty6IAN32Wl7bU53D4il3K2O59rqR0AD01tZ2jcp5uS36/UMPablHmewB7HGOcdg5WwQAlIDIHiUzkmbbksgQz1/n8ynjebSPTbHuj3j4Uby2cXnL9d3956oBnfPnkblp0NdHbWxwhZCrpWYOfwOHHUcRYqLLXnuwQLmBAObB3/1WcCg32mgjOe+8cyuIstqCV0M3VEptFin3NddcRx64/1cyb/4cOeGE42XnXXZUh4L2sfq6Olm0eGEE6Gpfuqlz1yiggx1MdWxOLbQIvTjPAL3b29Yykit2SM71UlIG6CXKKN2dkkKOW2cqWDSumv6hBOsp8Epetmc4PUAC0E1IrPIV0vJly+5AeiObgI3Wv/WPl+GqfvLu3f57fehqoLVtjXno3rYWhGVC21pHuv+2NYgqroyWTPFF4D1ABKeRRJDP5NDwGRDYAHPmP8Nqx2iSdkUUwYEKULfIuCj1DfW6iWgnweAB1rSquUobKTjvJycKQuaR+hssWZiaGNv99t83alvzdKH2Uy5eFKW8tFajPopNkXOQc9nL2GDYkBZvJUqm09xgRim0lMkVOmvewVMFQZLz0HsDc2W2tilh6J//+IfW9bj35ZZfXqMNVTPLZGTO7NkyctQo+eD993XwCZsdpivAkqPGF2qQRqgywzd1ylQFEtT1koCu3+ylbh7zAHr2M3vtPEmO42sIXKyy8koydiziIETbGY3WeB5uKKdOmaJtMui88zNKMquFIU1nhEtj9gZbIeWuNtZ70S0Fp8Y8pC4xTB6hm7pY3LbW+9YNEWlocXEHwa+gt4yMCmjU1MqHsz/UNDE9zNTBVWozk5I5c2YrAREHgY4LMigAP3VHWi15ji4+4j3Hb7zxuowfP0GuueYGTTHH2ZW4B93v00RhLAOUzCgM5IwN5AzEWyFE6AHQaVkCMIjScKhJq6K/Ttr9kksu1e6J2R/OkWWXHSOF9sXqoDTUD5VJEy+U9TfYWHbffZy0trVIe2erdHQullSmLEOXQeI1p4A+/bIr5YtrjNUSRFroM7catN1nWQHDJx7SlmVDfEyi18+aPSc03wEB2/MeKNx/333aBkqpwzOIlK24D/beNVdfrRH8ueedV1lDt9+g/8X55FkxC4IgwvaJOfv8bh9I09jYXGFLYocg2R/d35MwmVjPyPh94khRpqHMQ3soxDj2E/9mv1igY3sdwSfdK5m0tp6hwIe9pdOCl41f9TNjYja8f/pll8u99/5Stt9uB81sHnnk4RoUzV8wV2pqaBXMaoRu0+SsdZCACLvJcwLUhzQvI42pRXLNodvIiM4PJc+0tS6RIm3QaROWAdA5bqjCdaboSs9IrlzQGnopal31LFHPGpxxXqxFUYWoAkAb34PAzUyamQQDc7fzOB3EciQ0HMR93/MzmmYPj0rj1c8ToFcIy4Q+dBduiOrnEYU0Tr33axhSKWWZqghLkBt85eWXVVSEOhVpWbxFWMBsRjYpLOE4G2AG9q233lTmOpuU1BKRqvdrEgHZjHI71EQ6jFDV1Hwmpy1BZ5x5mowdu5amlKhBLb/ccvLvt9+S2jobeGAPMR2UqKyv1AHdmcUuVuKRkjs6AwN6vJH89yi4RJu1n4lgIULHGCFKAsFvlVVXrVhyTyUiKgOQI5WrWvZNTcqydllUq0FaS97kiyfLZpttHqXc/V4/DqCbAlY8P9z/zbCH5qZGJd9EgJhOa3kANTvIfKh38bzXWXddMy6hN5haO9eUZDRX7rP/DKDHIBHXNZPOjbPZEZchUmdfs18mnj9RxWZqtGXQJFLJWpA1YVY6k70AcTeGPtfbNbvpIb744skyY8bVmqr3TIFngNRBqqq3ujPTW2p3acC7t/c429/bR43lboONAHTY0aZkVtKBO7DdUS5buGCREgJra+hNZh0a5dxzJkUs985CmxS6OqRQbJVyqluBAdNSV9ckN990m3xh9bVUWyKTQobXVOq4L2tJi9vAON/9AbrpvkOuBdztbzpG6Kr54Vlnyfx58zSTt/7668s2226roE+pjr1LhE4q2c+3t0LyDJyjAUh6ZG7qZWaD+Jp1wVh/fHy+HJCWHtA9q2bOgmXSAGEcaPYbtg7dB74PHyl5lkswzAKZjmv917/elEMOOVjnqRPZ87JedHOaNJuHyFg2p9mWOXMWyJZbbCU/vfsuufrqK7XGzp5Fox2ngff6HsDRAtCtnFiWlkVkrppkmXSLXPW97WRUcXYE6IW8AXqu2Augp9KSKxU05U4w6m18PngnuU8dbBWWNCiKhaPse11RQKPnVmvhRrLjZwBxwN1r5F6CcwegAsw/D4CO9Cu8DoRlHNDn5kfLMXc9I92ZkUGLvKp+nlzRAXn/pLFhWAYPMKzQkUccoW1WGHRkWqkxnj9xohl0QCf0WWutO5uRefPmqjGErAHp45prGMeJJGWNbjBnwLL5Yd3iLHAAN/3KZjrO8cabkNAsS01tTj744H1Zbrkx8vrrr6n8qw+mwKjW5NFzN7U4bs2v27xuS8sllfKStXQ/+EkQIO0XL1EgCSJ2oRF6UIXqIzo3cGVIAcRAa++DcEXvaYWoT1hTjBOeNwd8+x12UANGH7oDOh/ngxQmX3yJbL75FoMGdNbYemWNsMPL6/V0MxChDxtO/U4icRlaYjAmrCVtN0SypKgrRIg08I6V0XqCTU9ATzLcP6kI3T+zr78Bb+7DIzPEcvhzy8xbTBpZo4OUEjZxVulVJ7vE2le/MJBW0snJ008/pdKv06bN0H87Gz3JVaj+eQf7JLAPNko3G+/95x6pGwADWgALz3/okGFy8iknyw47fFX12mkXpQ992NBGZfhnM3Vy1g/P0Qh97733MaegVNB550ToCxbO13MybNgoufWWO2XV1dZQXkU+W1JAJyK3jJ2xnv0eSe1Xk+L83BKhk0aNzgp7s6NDMyRE4Ad+5zv6Oe+9+64CN/V1vk/amuEyM664Qv/N82MdXayIf5uqJPMtIMlZ6ZF+dM+QsC6mKgmBbzCAHqvK2Z6O294IRNDrwEFkb3GOTj75lCg6dwBzJTyeJZrs3/72AXLQQQfJd75zoDogFs0buQ/ymfal52q0U4Zph2NGLyuv/PUlOeusH8r8BXP0Pmlb0372QocCOs8HxxNAZ/2JfAH0XK5WxmRb5fLDtpMx3ZZyZx56oQbtAWro7ZURehoFuV4AvY/Z5pRkHaDj7GpWW+0si+wtlqZPYM8wBnKz1fEfB3KP6skOeYZTzfFPd/0spNzRbfeUe1eFUlxHOki/ovMbKcXFgM4B0laZvqZOfYSUu5OiODjIvaKKxaYn4kZkgyEPXm8H2HkgHR1t0thkNbDLL5+uTHhS9aeddno0lIDvJVWU/vrXVzRShVTDg33ooYfksunT5J13/iUjRw3XDTh79gcyYsRwDZJNRhDCRUbyOQyHgbANVrE2IYsO4n54r6N7ujkZpfcP6DZQQ+voFYNtKvtTI2OdKgkDHqgD3nH77eqVEzkYk9Z6XU0FqkvBkd5dVc7bfHNZMH9+VHfiejEIxnRPy6WXXKoz6YnSB5NyT9Z1KYnQpsILfQBIjwcf9B0ZPWa0ti6hX46hRASIdpv1vvxlTcEjY0nNn4yC1foCXyN0AvQEc13hij9wIZIvM34YqNKgUu6AtT9b50ykQ5TE7yOlj7gKOtmsMfdHWv3+++7X73W0W3QOC5m6Lf3PEDYhw/n4YL9uQMCjsHvvvUeefnqWTJ48NSqTJPdVsrSTjMiTeg2+R3pfv6X7qurgBUDBb0T0AAAgAElEQVQ3pTgDdQRILDI1PXAAfdpl01RQhCi9WOjSPnSU4rQtLF0rZ5w+Xr68/kay777fklS6pIBOhF5bn1fFMQABAJk2dYas+6UNbHCNsB8MQFkbi6qMrKjOdCDF9ZZyR4mRlHySs8F+YwY4Zb/tt99eZw54NpAMF84YZEXav+gY8XIGf1tkHvhEmuJF1SzuknGBGd7ngD7YlLvbl8qnFduKG264XjtaIGFy/s86a3wE6ApeXSXJK9CazDXXu//++6kK34EHfjvqwrFyqjlqvHLZvDo2Tz75jD7LE048Xgm2hSLiNsjowoexLiFsLxk6Uv0O6PCQFi1crM9z+WyrTD98B1lOFkgda1YU6USXXQHdauhRyp2atgJ6McwhqfBhemxa7ywkzY7Mr3YV0N0QWgXZo9qcHBzB7m5APSHlmjC7STC3jAXBZPwGtQOfdUBvT+VDhB5ruc/Nj5Jj73pGujIj9QD1RoiLVnYpIvSkqAiHhoMIMQgwRzcYPW88ZtqsVl5llWjoiOl5x21rzAAnSuegHXHEkbpBfU5wTAJJyT/+8XftwcZ7ffSRxxQs9vjGOHn//Xdl+Ihl1Ai99947suqqq0R96A7oGRyfUAOyaMAcGjZ8knlKFiEeVuFqcHEPY1xDj1vUnPhWoQjHtu1tUl1Udme4TZs6OpQqEN2hd9sLO0kVPtYCsIc/wHAJXgvmz1WlODeIyRo69XMjZMWkOP2hj1hD972QBHT+HwAH0Ff7wmr6lgd/+1ttTySawOEaNny4Aj0vIiQtyQQnBSPc2QEzP9bKrzzNMaAr4Cjz1SI3BzhuY7CAbsNI7Lk6oDurnd/FBELSk4A3YApo04pGeYj9wgheQBCjhyNDSpS9SWsaL0+x8/9Jze6pU6cquezMMydURWWV91ht8P/TgM71a428oVHuv/8B+dnPfi7XXnudsqszdBeUjUiazzXIaaf+UNb78obyrW/tp4DeWWzXCJ22NbJIfMabb76tbPg9vrGPKqAtnP+BAjoZPNO8h/hqz0T3dAZyqglBeSSdbFuzLJiYtgXkuFRK5s6Zo90IPCsyQwySIatHSYR9yDNHj58sEpwdHBInfdIhA/8DkRmeKTX0uIaruy8w3O1nYLkPNkL3qNw6MKw8aBmblLzyyssqWEQ2gwl+nLlkFN+yqEWah9hsBxwOzgk1dO5tzz33TJQbue4ujdCVi5HJqUNO2+QqK68qv/r1/cplAODoxef/+Zv347wQoUPY6+4yVrgB+hIplzKyQq5Nph8BoBvL3QCdLGymb0Av04ceFEj6iHXcVBkXm24GzprxJpy17p1JxmDvSXRzUl0M5mSSw1ln4lvo8ohsyk92+axE6IwcRMu9uypCzwct92IiQu8f0FWhzBntSwHoPOEkOY4HAbMdARhq4WwcIhuMHcSOZM8ywg3eokC63YdbQAJxcII9bLPPU5p+RzQBgQ+81tdefV37suGCQRDjb95PDYgN2dBIW4mTKgBXE3yx2zLRFDfk3hbltWgMivbCBoPfI+VeZmMkAd3qPDGgswm9RpSAq2SZDaAqmVEkpQYDFzCkG6C316GHHKJjOLfZZhvNqhAhsoZeo/Wf+aQidD7PZHNtJrJnMlgXWmOef+5Z+epXd5ANN9ywon0RY4cTR/odMRXKLyphG1T5yDowr9oZvj3vNbDcva0q6P1Xg35SWObjkOKS4M1nV05zszYXtK35uht+yh4QGGFKA2pECQAOdXGeH/VLeA76s1HHhKmLsefYlwDOxhtvIt/8JsSlZJrVNBN6e/03Uu4apXZ26nl57bXX5cILL5KpU6fJiOEjhfHDHW0tui9qa5rk1FPOlC+tt4Hst9/+CugdhTZWTYVlSHrgvD322BNywY8nyxlnTlCi5Ftv/F0Z1WR+6N9nLVAh8xn2tEV5Dd0B3eqgpt1P5AYAkzrXiD6d1iwQUx0BIaJaslajRo3S1kGeHb8LkCTQcIKmAzrDpvzF8B1kjWOim/ej24Afa68dfA3df58DujtxrCtrj+ImMwEg+iGo5QRLfo7hWug5qGYF46ALHXLEEYdrILXrrrsmRGusj16r1irKk9ZM0v33/0YO/PZ3VDobEjHthmSWhg4ZIotaFuj7cWxYS4/QsW+Wcm+VdCovy2aWyPTDt5cxpblSUzalOAd0hGUqI3RtVpMcbWtLAegO6pqRK2O3kRonc2kEymKhFxKdapDYqhrh0mIYc9ptDK9/TQXIklH85wnQY1LcKDn2zlnSlR2li+JpZ73LaiGGPoxLhcEJP+cTwfjev956S40W6lgQUEjRkuKBwObpfZM2RRSlTTcLniAGkcNHFOReKoxPUj4APIQ4Pg/g/+IXvyirrrKagjubj7oPpDhAf5llhmhdHm1jamFOFmMzcM/u9Zsec8yy5WDz4L0XfekAPbEjIkB3rfIqQE/uP/0xalIYPIsKyDrstNNOOrVMN3Fi/SlpkHJHD5zvc/C5Z5sTbXDkuxOWO7PU6QkebIQOoPsMbH6Ls91RRfv+kUdovyqkI6IeuhrcCSAaQu4URjjfsz5jCFbdWkZYmhq6TRPjFmKgi+vdELiobNhwlk8K0JP1dNLtvJKpdxThaEmD79DZQZtlt/ZOv/PO2+q0KrFxFSM2uqiI1/x5Fgh1MHUN9bU11hirz6e31Kt/rTcgj0Ggp0Hr1Rvo44sDkeIw8srmzzJKs0WJfAcddLB8ad31VCkO6VfkYQH0k048TQH9gAO+LXDHAPRMtiRtHUv0nAMEDz74B7nzjrtV+pU9MW8O41jLGp0TLXM2EUphr3DmSQ17H3p1hA6gG0vZQB1Q40Ukzvqy79ijjz32mJZJeB/7k2zYjTfcoENPxiy7rD2nMF/dVdvU9qg5dGlcI5T584xFT6w1ajCkOPvcysyMt8VyHRCKuW6yntwXbavGiifDWTItB/VyRObNmyPHHHO0Zjl32sn67GMHMRZqIfVOH/pKK60me+25tzQ21SugI52NMFeh0KEOQlt7aygd1ahDhv2MWO4tbarLPzy9WGZ8F2GZ2QroVkPPBVJcdQ2dsBNA715qQFcrGaaiOclNGevR7cT2zzhRdNyYsJin1l1Myve7rbcpiSZfqU8F0HsY/b6PqHs58Tz0EKFH89B7S7mPlOPumiXFzKgo5Z4k5Xjax9OQff92G1mIcXZVM95LiwijEhF4ILUIwPI+6ld+8Phs7z9nHjh96QA6I/xI51JD98idKJioBtBn1yLCMn78eJk4aaKqIlHvYRMC/IhiMPYPYlxjY4OSWhycuS+EZbx2buQ4j96thm5gnw598D4fOh7AkqxtEn2nIXlEz6tSy72yht7XKlbO873gxz/WaV6QWtSgUwpIsHi5b9SiNtxoI1Xq4hDa0GvTo1d2bjYrMy6foXVC1L08RRm5oh8z5Q6QOzmO3wNY33nH7TpoBCOD0+aZBlKd++23n4oJoSiXHM7iUrLuTPa+MnbgrF3r0wJ0XZmqIl5PgCRKshQwIhglVeECfMiWxLV+IthXNbvCnieiSmYfYmDPyIcffqD69kS62ZwNI1HDm7iWpEH3di5NlSa4Lm6UPgqAV783BnQnxNEiaAx30u01+ZwCJKI41M+vufpaJbluv/0O6jDX1RoLPZ+rkxNOOFm+9KX1lYxGtqxQbNd+dOrnpHKZe/+H3z8ijzzyP3LZZTPUUSAARpWMe7GhJAg8IdhSqxE709aMcd5Lyl3rqNlo9rnVkcsaleMYM2v+3nvu0SiXrgP+9k4c+Crjxo0zTkg4D/w8doYXDoZJw3I+I/cpsXzmPOvEv0ECussy9+bA8zXWCft40oknaqADSc5tg00lM36Q2t55czTYOe64Y7XcZg6K7a7kXiWSH3/WBDnjjLNk5MjRGljMmfOh2kzs51v/ekNWWXllbftFz93nfUBMs97uso7CpWuhWRbLlYdsKSOLoW1NAZ1sCX3o1YCu0Co5+ApE6P2k280ZMZY6vhqdgwwHjOxtmaxs5bwDq4t7Wt11+GNlSHeejHyKM1R5IgYN6BrcuuycpgSyWp9y4DASg7NQwy9PLEKan1XwzkmK0Z+MDY3Gp6akM1PPtpOaYoem3AtpG596zO1PSHtqmNaAWLXeUo+9EzbiBUip/F6oERPZh/RovDHL8ve//U0nURGVAEbLr7BCAH9TCmPSj/Yj005R6JRrr7tGDQWeqG3GtDoE6o2qBnu93HzTzfLb3z4oV1wxXUaNHibFrnZNCwM4OAW8nMDC14gKKwlEMasVR4AXoM/BwGhhTDjQpu1ubWAWxccSteYdmrQrG9Sel/2pBIn469HKVThsXiu27856+mlVjFMGasgbWU9sSVPakybiVa8khxx6qLKMWZsKAxR+yYzLL9c+dVoG1eAkJH0NPWwTDVRRcbKQ8wx8YA31SerIW26xua45kRARBEQnhGTIsqz2hS/I1VddpYYTYZmk0xfxLiKlsl5gSS/RohePYOzSfb0HJsW572JMVwMtT7fZb0xLWWtylopUYYsKh6csnR3tmpqFBMZ7mEuA43nNtddGcwgAP0pBpOLZu0i8UjOu7ktmT0PaQtKT6WW5MF0scaoqFkK7JSJE6c36Ve6f6lVMrlsvK6z3apKmRHw2LJY1Aoy5b9Ktw4eP1FbEIc1DtLy1uGWJnHjCiebIl2yCHt0oKJoB9BCyeNHORysVHA/KYMiZkt2YP3+BnH/eJFubVEm/B9i69oO1M/KZMM1Nw92zaLZpzfk2J4CqLSU/00UnXfz440/ogKhJk34s9/3yPv2scV//umo7eGkKYhxlEc6SlwD9nHHueUVTDoN0q9vDqBwZ1sqzek7cc1a8j3vtdd3tEPZekkv8ANfiIjucL8oUa665ppJoy6UuDWA8GGMPsr8AfRzLsWPHRjbLB7UY38Pmz59xxulKsjMRL0SpfIKhZZZ0OAt1dCUMWnbNZldYlq69vVMaG5aRoeWFctlBW8ro7gXSkBEpdou0Z+qkG3nnVKdkEY6BeU75Rpt/UlKTohvdonktACQY/sZqNzZ9Z0elkpv1ocd/SE7wo6oBDwcAslvIWMZZFLMjPV/h7FSk3HceXA3dDarXXY3BZx6QexE2BSmeG57M+auXA0lBAV2khgPGDSvIZ4S2tZSUpJa5tAHQ59UuK0ff8aR0poZJLg/z9OMBus/51jpx8Hi4NsM28wjRir777rtl1qynNSppaGzQiJOLxXHp7GQSE6CKLGubXHfdNTpgZfz4s/T+fWgK3juDAWCV3n77HfK73z0k06dPlXwtD9/0lz2z4K1o/A3QRyWF8EQ9dacp4LwNR9Aey64unRHsgG6RvPWGGogkNOdhXWr9zqRd47RWci2TYN6XK1pWYPbxs0zhwmiSMoMj4J64g+Gtt9yia3LEkUcqQPoUJRfs8fehKscc8tVXX71SHS7ecCHV27e5cfB0sOMe3fBCMmLe9w9+cLw6Yqwdkesuu+yitWUIcbymTbW51/TWJwE9UhjkpPdaH4+v69MDdPatjXC1umwCO0PpCYDXth+VJ7Y3wgchrXn33T/VtkgHCbJCsNwBdMpBHhV5epQ7AiBJoQI49BhrujR5oKv+Pwb0vvdP78bK1q9fQA+RmzriRCsY2xA8AOik1HlmRMpKvhq6jPz6vgdk1qxnZOIFF8rCefOkvrFeiYPsEVr2KLHBf+EMua4D+4YoE/IqglOAFGUyHc3bZf3WrkgYyQarBjnaExbcVAB6uC/uLZsxlj1XDtjwmX/848OaLaJ97vE/PaGOxNh11lG7M2/efM0swddhaA6OuwJ69LyZKGby0z3GFlecnbA/A3NcM46hR32pAT3qq+77DKrmQz1DjEpaS6elF2IsmxUHU+ON8GKfso6IT1FiWGcdeBzWHeKOuGfQeF6WTZoSifgkScGkovlZ9qu1WxofxDoRyiGAKkhjw1AZUloolx28lYzuWiD1jElVpbh66S4ZoOdwiBB3US1382Goq+uEecVZc1qN2EYbb9xH3tmZ8K/DGY1tbdkGuWRsOpvb/Rg7++ajhNPRA+hTPxkkoKMLoIL0ChjGbISe7xGFpxs/LqC3lnNGiuvqVEAvZkQc0IuZEZLJmqDDx4nQKwGdeqZ5PObBxl7Rk088rvXzq666UkdtckiN8WvzdRXQy0THrXLttVdrHfzEE0/Q92AIOCjUb9paO6S5eaj8/Oe/kN//nnGVk6WzCCkntN4Ftnr8wG2ClW6Z0Ccf1zLtkYLRTl6ifQNDgCFBXhGvPwbzQHbTzeeGEm9w8ICuqfO6OhPoqK3VqBaDyMFlc5L6c0GWP7/wgoIBTHcOKWvkzFyuyyNfJtyReqOOrcaw1wjd9ll/L9YS48bL+oSt1Y+WROR8jz3maL0GjOJTTz6pYiHamVCDNOgSjdqJ2L+4xhoVM9Oj+ek6tnPgOnDvoD4wy73/CD0G9AocxX3W0ZhG5oKDYV6/XSedHHvttadcffVVsupqq4QZ3qISmTwXjOm6634palvz9jUiKNYPoijrR0cH2Z3PIqAXu6iPdyoIIgGqA0CGDJW3XntDrrjiSjn//Inq3DUOadJ+fO4LwKHDgfvXyXuhv5vzxTlkL+L0waNBGImzxjQvdxi99dLKGwxpsQ4Iz8jEmZnYUaFrBYeAaNgnHz744O+0bMVwotYlbZop0VJRKiXz5s7TbhtaDdGygKTLy0l4nJNIJlZZ9wO8PmVA92FWXMXNN92k/KEfX3CB2SBVSbSZBO64YS8JBthb7EHX4FDnJ6A/pUkY8xMnnq9rgf1wVUzPQviUSn7epLPt3Pv7LCNakOamYdJUWiDTD9pSRhWrAT0ltaU2S69zpjRCzyqgZ2HbE6ciz12yjEtSBMbtEubbyqIO2qZfbzbNAN2n9bndd8dEbWfPcW2JB9ozuzU4QA9Ot6cAXdZOIz+iwuC1xFNljPhgu9zsS2UNvWeE3ibGciflHkfoY+SYO56UjtQwydfYwRsUoONmJQA8ihjC10i7E3FjyNAS5oBZOj2W6fQI/cqrZmit8rvfPUQ9Q2sNoQeyXlpaFktz01B54IFfqRd+ySUXBUC3B+cPjwfpKTn+3wHJ9b/9iVq92ab9sEkwOhgkfh+s+hjQPUL3FJk9ADYd85gHG6Ebm5YMREH/Rov65z//uUbqruDnQE17DpKWRIImF1o2Jm44AU5MPPmkkzQjovKxnwCgm0FApMIONhE69fFjjj5Kfz/OiLUY5iOtASIdjDw1f5TiiDKUGRwiIosaTNih75dt9N4AXTNAifGpvZHilgrQq395kKj1tiUA3ZyZeBDRj380STbffDPZfoftoola1JqJUulC2Hbb7ZTTwV73v/k8QAeyKJEWWu6BCpW4gmQkbmxkL+X0vkaDSLmHCF0d8aClTYTO1LXu7oJmjojQmXcOoHMuSl0lOffc8/T+kG7tKNLaZWCKIhtdDew7BRwdNerSyFbWou2K3nBaqjhr1HKtRm5Gmhd/s494f7LslwT26AynsrrvkgNcyIDws1tvvW20dj4T4a0335Kf/exnmm7njDOOmLPjmSecZ/Zpst7eL6R/yoDO/XNOWJOXX35ZSzXTLrssyNzWSxeOFxojeSMPInBEhoQ9xoRDXp65dEDn/TwnwPyaa65We8vnu83k/wF0GwDD78cRDe1utBqXSlGEvszQEdJQWiiXf2cLGVmYL/XotXeJdOTqpVROS7ZzidRQ1yYyz6SkkKnTM5stmZY70TyEt0gMJnDU/NzagKv4Dyl13yuKm9ScPYgMDypp+5PBXc/n+CkAelLPhZsKksFaC7Ah9kRH/ot75vwHAvTOTJ2m0fKFNsln0NIVmZMfKcff/oS0podLXX3j4AC9QroveBlJ1kKKiGaBnHb6aXLOOWerR2xzyCEacY9xH3Khs10AdKREiYCMcMI4U1pXcurRN9Q3yQMP/Fqnt106ZbJ0l9qUJZ4EcX+gPEBACC+Xr3lNzr3ZaMBHODAG6Bah20QjG+JizlUC1AMrWYFcI/TEjN2ohu5eVy819KSPGLTIjfFvBu3Vf/5TpyrR7jd6zBj9WlLb/dRTTtF0GXVqb8OIJrMFchwpTQwrUc5gAd2NAp/jnASGRhChn3LySREpz9KAVvPze/nxj36kuuaIzPBKDvPR/4fYMSCgx2zxykNpOaH+WO4fB9DNoCNbyvWZsbM6ZTkicuKkMsb3hBN/oGQuskvsMWroaL3vs883I6VDa7sk42ODhqhdQljceWfvea0E8fge/3OAbpQ1VtPnoRc1AkQqtbmpSXW7OQeNDU1yzdXXyKuvviZTpk+X+fPmSE2taa/TpsofHE4A0Ute/O2cFGroKCHSdqkKc9pyaaJIfoZZ67iebmtTHaV7EOL1VD+nBAp/+tPj8vzzz8tJJ50iDABi7f0M/OLnv1DSHKIzcEBwjAFxzo86rdSIg8CUk317ZAiSHItPGdC5d++04cxRzqFsgW1CkKtYbFdAx6byQuCIoTd0W9BFwMtr/OYomQIco5iR5b700kuUb8Q9OvBrBrWMCiWcEZOhBdStrEB2taR2gAh95IgxUts1X2Z8ZwsZ0TlPKJ5ayr1RAV3Hp5aLAjWlO5WRjhTz0MuS6e5Qths19GRN3J51JYibk2etZmRivPxC9gzyZjJzk7QPA/JHIlxNnLhBpdypJYQagD44RO2L5rEw9AFAp4E/fnkkE0c0QEBMiusZoRdzDQIjIY9IPi1iAqCPkB/c9ri0pIZJY9OQQQG68loillHi+gIHgG8RmUy+5GIVksAzJh3Hg7BBDPQmBxJGqahpzNVXX01bLnyDWcsZQxKIAGvlFz//pU5+mn75VCl2wZA1JbgkkPtDBsRxBNjUADWf5Sk+T9FZP2lWP5+ogfQ+KTkidGePxkTFOEWifksok3zcGrrVzzNRfRkD6jVGhs9oBBGAkN+BkTnhBz/QQ0udlp/F8HJP3g74xuuvazYEp4D7GCygJ2voHqFzoIl0dt1lZ2Xaw8L1edQ4H177hNxHi936G2wQA3pIf5oMsIlh9P3y9Y7nWsdR26cD6PA+iBwxZDB+Wfd4RLDVFllTSiKnn8EMgXUidjSGFO7DoYd+N7olS7l7tJmWU089Reu31Dj/2xG6cbVjMhySrToXHW5DuSQtixZpDZ1+Z84DJa9nnp6lOuDX33CDtHW0aYaGNUIjHUAnCmd/cM4BT9YKRx4iJR0PZGxgyivoM20xqH/4tEMnX7GA/r0kqGs2LqgwmjCQZTHMXhbkiSee1OuYPPlSFS/inGr6PmUzDsgsrL322trWxghiavvujDpY+HlyadiKkt1/ENCTrcDvvP22EotxihDL0VS7WEocoOZFWy/OPO2/MPi5bifWWVBj77vzzjt0yNWECeM1ePRMpt0nam5WP3f7nQR03svzZZb4qJHLSr5rvlxx4OYyvGOuArr2oeeapbuUkqZMt+RKXUrgK3SnpLXESNaSpIoAeiws4xCSjMb5mnEqeLyUcu1IJaPu5HCl6gxO0knp3b58ChE6PArwCi+JVHuhE2Ue81oo27kASriVKtYs4+H7B3QidA5nDe0DaYvQ59aMlONve1yWpIdLfUPTJwToFb6RGgMjtXXow8Ab5oDvttuuWrMxTw9iHAAbWmZSJQX09ddfT7bccgtlzftDoVaGc5PL1chP7vqpPPLIY3LNtVdKe8ciiyqq+jj94TIlq2Vxi6bTfYKTp+Axsi79qJOEuqiht2kkb1kEUsII9iRJcZXRFKMAP4kI3VlZGBDWhnQY93D0McdEc56dhcuBRTgCwRaEMAAgTVeGGepMtSNCQRp3sIDu0YEbVoyCp0YxmptsvJHOQwfQGdLT1NysG+H1117T5029H7YtE9eIhGwoCy2LXDfAaId1aQDdI7gKB1d7kPvuQ18alruJ/8TlLNYTYwY42PqFPvF0Woli8ECItllfWoiYwEbkTccBxhZSIOl0Xq4OZxOvMhqV4miZMM3yn1lAJ6tHxO5OWmc7xLVuaahjCM1imTTpR9qL/7Wdd9Q9yNlh+t4TTzyhoI1jTGsfZQj2EAN6AHcEXVg32hqp97q+gM9RsIxcXVTeSbbpWaRmpTUHdBODMsfbMppFefjhR+SNN97QZ2A8HZsBzt5lBj1OFxwP5KnRdCDIcIEZI8qikWD2y9Pd/nsrOyDYNianatGridJ8kqQ4nZsQuAQo4OGAUPsn42WlOspgVnLwOReQLRGNUUc0CyvduEBJ1UL4TDyj008/Va/ZWO3mqCYBnb3PWUgCOu/nugB0IvQsgH7ApgrotRC0NUJvllI5I3WlTsl0F6TEnIxSStrKeenqLku2u2DHHn+eyDsitpn4iwE3Dp2X5AD06oDWuWaxRXCwd/vvQeF/DNC5RBQxiXJYdKafdbTjddklBMnqXlpXuGkA3Vrj+2K5U0PncNYUjRQHoM+rHSXH3f6EtKWHS21dw6AAnY1vYFK1ZCpjyPQjk8Z89NFHlNCBvjAvY8HCnKzVw2NPtyRXXXWFbLzxRrLJVzaOIiEi55p8rRoU2lQYavHIw4/KTTffIK1tCySVCupHCc/Za64N9Y2yqGVhFDH4bO/4GihpQMIxcCeaB9wBdJwAhC2cGBfXMuObNZbmx0+5W3rCZvh5vzngTh2QlBjGEaM4RFW0LPVO2s3ncgMuRo6xdD21dmam8zMQjz6plLs/XTQC+EwONGm7cbvvJk3NTfptjD8GGANEny+RD548rUHU81yT3o2measDkeLiCP3TA3Q1aZGzzL5VBjZa5WHOgLeutbQsVKUuUpsQPZnqRV2TWjmpddLNqOIdffQxaiSNvZ1XxxZQ8bQpz3X48BGfcUBnOp7xO7qLODmoTeYlU1Mrl0+dpu1306+4XFPunJ37779f/vKXv+j+hPSHMwRo48QQocO7gBcCaY5yEXuJ0cHm+HfaecvltLbNWjlRzQDHyLYxoHsDsak9AlzeJkZLKw4EpDCOlsLRqBAAACAASURBVA5lYs92dMgxxxyramv8HpQO+R1bbrmlni8bdgRJt1YjqeRQnjgLGU5ClIEsf6qArg50cITJEiGIQyfB1ltvHUpbNvkNQGf/se6s8ZQpU3X/OonNW/qcB2OAL8ptMo6KAbpl1ixMJEsFoCYB3R0sB/QRw0dLpjhPrvz25jKsbbZKvxqgD5FSKSPStlCySGxTTsY+iUnC5oU0fDe5ICO8Za1n3MDcziLXBMcpeTaTjUaKj04k76W11fdN72Beeeb9PYMmxeHUUUenlug9z2wqBBUc1JXOH8gD0S9WVnxZaxP9AbpH6PlCe0SKm1szWo6lhi5MIBpcDd1kYj0NYh6UgakbalNlo6Xn5JNPksmTL9bDRl2cFq2mxqHS2NQshUK7somvvHKGRufrb7CePkidn52v03YT+mGJ5q+//gZ55+335KzxZ6i0ZFY3gzGw2Wi+MX3Ag6WHTBwEMLL0eiFSwDKGrGUNWHscB6J0ZCeTGRLz/irBe7CA7vKSznD3SJ36MlEcalZEQskWmqOPOkq1nVGNczIik9hoFSNlT42NqPgbe+45QKO5VU77e1Wnt/xAo1tO1uWkE08Iaf+YA8DQGKIgpDXpT8eg05/ukUbcg04a3Zjk6hYFh8yzLUlCVF8e9uBIceaMqWJdQm0vmh4YnNEli1t0sIyS8DTdbvV0plONHDlKn4Np0pdV9hVju8cee+jXSIGangHypkPl8cf/pA4AkapJeNqeonhg9x1EjPzrwWHs6TH7cwvz3ft9in18M5DiwipYql3/WJssV2WthnkpaM20U5qHwgpPyWt//4dO/dvuq9vLSSefpMx12vkAdTIWyciI58+Zf/bZZ9UJREmP7BhnkugWcAX4WSeies6eR8bOdE/aveTd0JlSLQ3L0Bui/C99aT0dXkKmjef3/HPPKZmW6+P3v/XWW5pB+t5hhykh1ev4DoIAqTupXGM88tmuwKL4uO0yGR0u1eNYirY1B3Tn2Nx2662afWCWu52j2pA1qtHuCxxGOgk4ezhGPtyJ68FhcScF8ubmW2ymk9nsmcedA7oPdXZCSQcTtbYtDnwQY8Pzmdarn5aG+mbJFefJjAM2lxGdc3U4S0dBZHG5VgqFstRLUQEdjGbyaiGDEFZGalJdCuj5OroPkpF3gi8WAjUDdGfLVa2s/miinXipFt7f9Cmk3PnoXJ6I1Zr22RSmlsR4PvNsWF+XuvN+WUspqCzGUgM6pDiEZebVGqC3ISwzmAidrVA09qMRFtyb8jRq0HjPZOTdd9+R73//SE23bb/9dsqYBWjR5iXliSdG2eGyy6bKTjt/TdZaa0311og0IbXQb+qzcG+ifePV1+Xc886WVBoyS1xDt/YHS8Hz/xgINiDGg39z0JltTasNBDiL+vMmM0mvu/Z2d6rnh0H2GroBjtXqkvVyAGXQEXoitRmR26hz3XGHMKIUAtyyyy2nuxADy7Q1apDU2LWHviZW6sMRoHUKvgLOgM/Z7n2fDwzoSaBNRkzIaepM6UMOjohivBfHhH3AgBKGzBCVzZ8/Xx0Mr0O782LAGYbS/dcAvaqKFQYCxXVzEzxyTW+iFVfLO+WUk+UrX9lUh5GQ2WGfXn89bUA1sv/++2vWZ86c2VrLZO+x5++775ca1bM+rBNa4J9lQNeskdokiFCdUl9bL6lcXuZ+8KEKmBBRXHDhBUHru1ZLDjx3SHCANOeKM8w5JCVPDzgqbrSwcUYXL2lRkOC92Dze5yJPya6UpGOZ/H9KcdVdAJwZPoe57Uxj49pxJpmT/sYbb2rKmjbRDz/4QGvt32XqWiDGOp/GgRTQ9HatqPUzHKb/BKCrUxtkofn7D7//vTz11FNy9jnnKMEUG8k1J51lom/Ifj5/AYcKIRpecCJwvij7HPrdg2WttdaIwLKik6QXQPc+dAd0SsQN9UOktjBXpuy3qYzoXBQNZ1kiBEciDSlq6FY+xm0oZuskRRuyGKCnqQNr/1oVyIZxqubjJ4C3Ryb4Ewb0u3YahLAM0XXJaui1taQqiRJpH7DJTmxEE6E3wpyCerg3Z/3RmW8RejYIywSlOP1aWmKWe7uy3FUprmaUHEfbWgZd40G0rQEwYfykkUkwzglQD1Oo2FhLlrQoCWXDDTdQD5lo3OrVdTJnzlxpamrUzXnJJRfLtw/cX8aMGa0HHYPgUfrcufNkxIjRAqCjK33SSSdKdwmWJ/XOmIXJgbeUaVG9VP5trEyb69vU2Kxu0MKFi8IsatN6B7zJjOg4SPSpa00/3l6xsIwaFFXJc2GEJFHjowvLsGGJrKlDJ2vMzz37rEbpRHTLLb+8etgcXowmxCuEYwB0k3+NdzoRPKQ5ZZb322g+MKBzyD1ycfEP1pV0M6S8r+6wfSir2CrRHsT6cM0MyOC9H3zwgTJu+Xlqlx4B8z7Vyv6vRugamvgjjqZscW3qYGvkbgaHtda9SJmjXNLZ1FtttbXss8++qm5ICv3JJ5/Q8ZwYVPYeKdBRo0ZH6U8IY+ytE044MdQ0P9uAztqYZgDtYV2qqpdHN6JUVkdz+ZVW0AidEbmk2HFUKAdtsskmmlLnhbPD+GTa2oguSbnzXhWU0XRxJgJ0wIYz6m2S1W1rSQeT/wfQDYicCZ9WwIM0tuKKKwX+i5G+7r33Xs2okEGhjED5iiwTLXQ4ADxzbaWEOBvklrn3CrJVkpSh9fKuKML8NCJ0Pdee3k+n5c033pDbbrtNzjn3XH0uVn/OaHSOE4XzDKBjN1hjMns4MuxbnHzOI0OTcLquufYqnUUfRb+JKD2O0NORnrt3e2CD+BxGlQ5pHiG1HXPk4n03lmHtSxTQIcW1Z1jLlNRT7qUWzjHKpqQr16iSsKTc0xAwQ9tZBaBXg3g1xCZBPcpg9R6y9P/Vntyd1KAAXYc+WMo9l8OAZCSbszqCbQ4jZRiwk/4yUDfrYjYcR2ZpAN1JcbDc59WOlOPveloK2ZGqJa0btir16inApDfc2+J0R+MnQ4ReQXDyFKWRis4+e4IyXakz6tQfRPpzdTrUorm5SY3kxZMvVPUxQIp1wFsH+EnRA+grrrCKzJgxQw/rnnt+QxYvmR/mNpu4jHv1Hql7ih0vlUgBI03ExKZcsGChjBo1Rp0m36QAOj9LTZQ/ljqsTLVrpB42ko0HGTygJ/XaWStIYwA64E2/t6tgAYg33XijetkYImqztFaxT5KkKzxwRtUOFtA9YuEeXW2KtSSlTo1+tVVXMdALqSNSl0RIPGcdXtLZKe+88472Hntvb7ItiPG5/z1ADwc6oQBmhDjEiJAVRbudDghr6zHFLOvHZ69iNMeMWU5OPPFkrV+y1wAs1p49zghVUu6k1pHQ5Gf53sYbb6wDTiIv4jOccmfvFzoYgWpzFLo6UCfLU/SUCyZNkvU3XF922313FdXh/nBmKMdQhgAkIV7h1ECCow2T/8fZYQ3ZIybcY+Iw7C/2tUfo7khWE50q/h26X4wUZo4XolMQ3ZZddjl1vMm88btmzpwpe+zxDRWdcWVGWi8pByF8pHtcSww5c2KSPcWJGm1kE5X3gnZppQ0YyGZGdnQpUu5OdE061T462mzjEi0nuP149513tMtAW1YhZ4loVA9RllbJHXfaSR579FEty9088yZpakI8p3JAiRm0OPXN3lVycyAl8pwtYCrJyBHLS67tQ7lonw1laOtiBXQ6rTvzBKYZqSsXFdBpZpFsWorZBk3J5coFSUtRSkTnfZJiLfsZ6Zr0ic79lw37BvVeAP3OHQcRoSd/U+i9Q/kmnwfoACfaB/CQidj5E4O6z35V+bwg82rSr8nhLGi51wVhGWO5t5cB9BHyg58+I125USqMMhhARz8+ZgjbAln7mP3h4LLpiGrQKH/sfx5VnXJlnGdpocioMSRiJ9K+5FJSduODwlFJwYHUN61BcAxalwAmP9IRjaussrLW0J396J50EmDxWgE6wIRIgeshcuIaYesOGbKMOkwmN2gkJgDbUn91CUAPoK2iP95brrPSBgXocTrXNoMbEgwLNUeM0LXXXacHVu8vnZaZN9+snvjJp5wSZGMti8B70BnH4cEDR/Y12fbTc2MPHKEnAd0Z7qwjgI54RV0YDpPsL0dHnuwBZDhGVr755puywYYbRkpxfI6Tjz47gG4estUZ0Zs0hTgMmbWuEeX5oAtjMqPFvmDBIrnkkikagQNKABjZEaLQzTffIhoqxGey98hSEcF+/et7fG4AvYu54EggI6KkutwlTbtfPnWqNDQ3ymGHH66AzrkiOgZMiN7px+f1+uuv614ERODNoGLGucRxYnALtoD/Z1/gbAPw/LsiMg5Os7eVRWdcdd1xsixrgrN53333q+Y5Q0fa2xgsUqNOJWfpzDN/aNk4HbxSVgIpXQnbhmt1caekTLHeRG+kq/8QoFt7pznt3P9xxx2nZw9iIdcPqW+l0HPOYCyCAM6nAnoAXzgbOFMIPaHeOGvWLLnxxuulsQnQjwE9dlbMrrv8K+fAz79nQJHtHj1yJQX0C/feUIa2tSjLnU8r1DDjIiMNUjDddrJw2UylsEy5y/Rf+3kNpGTZ/09/9O+mBgvoPCDroTY/hH1GqyCtukTr3iPIprU5sAbqEOb4mYEAvSNdq4vpEXpbCUD/f+y9B7hcZfW+vaafmt6A0BQCCEpTQelSBESRKs2fiiKIFAURVFApAZSSBFBAgWgA6QI2ULCBIAgKQYr0EpKQcnJ6mf5d91p7zd4zp4VzgITvz1xXCJkzM2f2u993Pas861kT5cSbH5FSZpoSFEYF6LbbK16UA3koOWiSrkxruv/+++SKKy+XCy74sR7ixYvfkGQiI+uuu56mXpF8Rejg+98/vdL6cfvttysYM5IxlayT2++4Xa65+hdy6aU/0RGppbIBuvdRehuaE6tI2StQBnV1DgYlAGPWQoxjTGBK6jL1wfPmkOBE0PNuLSjeRmGReVTTfbSAri1nuttNdEVTvdx8EXnu2WeVMYwDNIapUEEEQY85hvOX8+bJa6++ohG6j4H87W9+o6QYDvy2H/vYqCN0X7sKUSge11QqKXciLZ9G5XVxao4YFPpleQ9GBObzrrvtVrlG9rwpALK+q5IUF43QDdDJHmj/bSD56mUGs+kG6EQs7KO5c38hTzzxpMyZc4k6KDg67DdIX7QU7r///pXSjZuWr3zly0Ym23mX4MwEOtarKSlO9z68gpz1eyfTdZLt7tHz8asbbpAnn35Szpl5jjoyZCJ+85s7lZAF6Yp+c+rmgDhrASEOZjxg43oQADqRpgM6ETr7xkhX4STEKLhXAX0NoBOJ33TTzTrpj555Wtb43vzem266SS648KKq6YXMmeDzPncIc+mNA0I9OuqgVmAhii5B6v2diNDdueBvHHkcRrokKHnhuPM3vAAyCwtee005CvSh01mgCnLJpGb1YPWTjue1ZCsfeeRfUixlg4FFYZSroB5E6LSr8QdA9yyg35/e3rxMmrCW1PUulZn7byXjezqVFAegF+rTOiZ1TLIgaSlEpF/rNAhKlbP2K6Kzh3yhI4FzNaCHGiCmKMUbBsguvHkcr7wjdv1uo4vQE2jb4v1pL7URhHyCDOVbbLs129uAd0CcaD2fB+BFSgjRBPVyi9BLkeEsIgA6IjV1hV4FfwB9Rf1EOfGWR0Xq1hD6qEcH6LUsW/PqnGBhqZqy1nPmP/G4HvYf/eh8rXHRL/r8cy/Kl750pBpLJgcB6KeeekqlV/2+++7TNN55552v1850oFdfWSDXXnudjkwF0L2G7ik3jwBVTampqaLn7n3ono7noLe2dkg6ldGIASPFz2jP8Rq63WkfixpNvdvmKgUbKkyzjayGzmfhiausYRA9YCQRIGEcJ9PKHNAxQoA6bW2QrF577VUdyMBBg7XLIQdU9tt//1EDOtel4xsbGqpkX2mrw2AngjYT7+0nGrv//vs1amND03v8pz/9SV/LdakEJ5OigsgB6dfVI+Ue1LD0e+X0Oxmj3zs3vE83Jp2dHcpYJ41500236Ixw9rc5ghntFSbtjFPDHGsjv6Vk6dIlWqaA1Aigm3KckbpWV5a7pXKT0t3JRLScjB873iSYx4yVh//1Lzn/x+fLmWedqRwJnBlXi9PsTX29RpM8iBCJkpE0Zn+6klyxRFtfNcvd9SFcNjYK4B6hV54Ta/VFGpr7xpm5/vpfBQNi4AfBi8npufjtb38rl172kypAp4YOcfPrwfekrk7dWRnkQf93v97zCGC8E4DuDHcA/bHHHlNniSzcFltsoQOSOHOUfwDuZUuX6prjVDMQiTOIo4mtwLkC6Lk3ZD6xHRMnISwWImglyxkAOs4t9jwK6DgJOFw9PTmZOH4traGfd8BWMqG3XaetGaA3ageNDWdBWMWHs1jjuYP8kONTdVhLDToHuh+VVHwVoW4USB68ddSAbrN0rQXNBrAEUngBV4c9hX03PWnAn2jTWjEK+ZLkswGgB/NQMkTtPm2NaEIBXXTamgN6S90E+cat/xapW1On3YwG0FEAcrU4M8xuAMNpcWwIvv9dd/9BSTPz5s2TGRvOkEcefURmXTxHZs2aHcj5iabcGcxC6o06+vz58+X0089QQ0CW4rivn6DTk0gdIeTR2JSRnp4uTXdyHWw2/rbxfr3aC82G5jnS6MlEUnp6eyr9wRA7TILWBGQwDt7XagIXAYs20NdXeK80Q9LhbztucEAPHIIh2sNUrCRQT/MtabPO6xSo8bjR/rb+7VRlHjyH9Pe//51GPoAIHvmiRYtUwYxuAtLeFYdkkL2+Mm1rRD3eLYBBhVTz1FNPaTtdYwP6AEYkwgiSOcAQ77gTOtqiYzdxQIhKIf1B3vGeeq6bLFStApR75QO3rXFA/LJsZK+dH5PntZwVzhYp8pAraPKS1v7Sr80ykN/1JTLSHqNUfRCPtUPyoAxGdDNhwkT53zNP65CS8887X+uycdohs30ye/Ycbd+CvASPwcV5EPs5+uhjNLrac8+9KgOKBgf0gYSl/FuG/brD1xgHufkDtq0Fo5pZV8aowuqn/a6tVUmkUyfTP94hU6ZOVYD+0pePVPEjJpstWPCaggsdEOi9z5kzWyWaAWjWgn3EPgV8dLAL8xJKNu+cNeXMss88qwbQ+9o50Digu7gRwlSqppYmbY/YSVanMULINNvKYKO8ghnn5ZJLLq0IG7FBiNqZvHbKt7+ti+TkVP7276HnPaoOV1lOpkm6NHdoA6KDfPqvfLRuGwwHGgqHIr+XfYlzTDmHDBm1f9YXUKdujqgTZ5DZ75Q9mDCnFrlU0o4UnCp61HHQidR32GE72W33T6jNDnkJgcXQ2MWEwTg3rK2XjbifJsLVJ5MnTpdU31K58OAPy8S+FdJocafkM2M1Qk/lO3UQSwjoNijK2tZECv3L2PYFguerAd3Pvpc8bfzuW/mI3bAHauojfUTo+G73az6K/WKkOf5YrzQPmxlbkFi5oIvSW4xJqVCWFGWJINIvUDOPkXKPaco9GYvU0G/9j0h62ujSC8b9Dr9xUDfXSwnSNnjNACuptDvvvF03FJttk0021jQ80Q1tP0QyHMyrrvq5Emo4yBxuZkzj0eNxQnKhJQvgIhXd3d0p9Q0pyWaZ2+xz0JEKNJY7z/m0Mb4TmzDaH6sAqTrcvXoN1ksckyzEn2RSGhvHhL3B0SEZlRp6JAU0yBbw3uKBf2ztfoMf+rLMnHmO7LTTTiqfqlOlEjE1QBisX8y9RocxXHnFlXrIqaNx6PHgiQAPOPDACnkvOKb9ftVwm5e1JOrB+PLgXsJohrm+9dZb6Qxtfokris2eNUujUIg68AEwHkQTpAnZA96TbS1sBrB+gkNumgFy9GBXf39ftLKUqwg1ftDDITpVzlfAkQgVsYyIWguIrhJG1ihaszVVMss+sS6cq1kXXyDrrL22HHzYYdKnA0zqZO4vfqHpeEofH9x8CzWEpDvXW/99CmZ77/0pzVhYH3rkMSRjdzDiz3B3cAjbFPWNKmWzYNhF8O9CPmus70Je9xogqITlFOejSX5w5lmqI8G5pLzy9NNPq1NHlMhe4d6TjWPiHkCAqAvnW2vCEMqCMZ2cRdaU9XPAYO+wZ3h4Cc2FZTSTFUtIb19WW1ohzmJPXnjhefnd734v3/jGN3WvwY1hmuN5556r/JIjj/yyfGqfffQz2Z+dne0Kbl4iIt2O00mHiwnMYBK8z7nmHgQtq+EdiN6L4P9rSMLVmzrk4gx2l7Cv7R3tOou+WCpqdM0eJNNZKhTlmWee0u/Puo4bP17Qo2DtIV/S5eLn8i9//rNmzuhfX7pkiZI2P7vfZ1VX36apGd8Je2RlSzg7IR8KcqjdB+MZYVvJFE+cMFXS+eVyyaHbmlJcICyTDYaz1JfRci/onrFpa6TiY0aKo7W437aufSL67yjWeMp9FPt/gEV/awB9CJKeiqipBJ7J4DmL2wxNScrFXu3v6ysldYMC6DFS8Swsz8czWkNnfCqmC1LcivrJcgIR+lsO6IGgTCViLeu8Yx8ecMMN1+tADzbTOuusrcz1n/70ch2UsNFGGylwAPi0tXGYOdxsHv5NlIrMJp4ozx933PHS0rJUmse4LrwZXxc+YcNZi1EwbSwyfMC9fYwEkTFACZCb/GtR+22TiZQOaPEiT9XUq6Afvbb/dUBoHobVEUb2te82Z++HZ/5AW/0g+fBglOUf7vqDjkZFj3m9dddRAEfQBGYvhhLjtMP2O8o+EK8qIDHwJhvuOHDQa1W7mNTEum600QxJJIwNzuPuu++SJ598MhDu8KE7ZY0MIIP5lD2fyhaSzKwg5kY7BOGwmyBcnerrqAZ0XlVjACqZFfv8EJCNn2KZsWovPwR0a9nzexTVONAWnnhMHrj/r/Loo4/I179+nH5+uqFBZl14kYqsXPHzq6S9tU2e+O+T8sA/H1Si2KuvvqbgB+h09/RII0M1hrsJQ2DyqH40IKDbvrNBLfB1DNCL+ayWGpIRNa+6+gb5+30PyI033aygwp5gb5CdwMFkPShL4AzSxsbZJELn+vVsK6BbhGtEWttLrntPtI1TPxigs0+6unqluWmsAjr7i+lh6EvgQGJfkH5dvGix2hxIevPnPyGnn3FGJRInw8icCe6Nq6ThuKAQiYOvjP5+I2591dlToXPZ3zszgZbqG1x7s4cw/kHARBbKpG5FvnXKt1TT4UjKlFKW1159WeWyyfrwPdE94FoouWFT7SyV5c4775TnnntOeS/YOxwDeA3bbPMxKeQt0NFujjiAbv8mS+X3xXlSNoXNdD04xxPGTzJAPwxAX1GRfs2mKIfGxQAdkSK709l4RsrwhBTQyW8OoDI6qk09uje/7YBuqUL7kg7skKBsGhEuVFZKsZhky9Y7mYShWwhaB8oG6DYPPVeJ0N9JQEc+0Nt+rr76Ko1ULr/8cm1Tw1CSHlt//ffJdtttrxEAhoHNqC1OdShtdajHSd0RohEOAXXZU045RV599WUZP4F2N9MgduED1sr70D0i53d5H2W0JueqVN5nrtK7fVk90DalKZimVhWhR0daDn0gHaQG9cAHDtErRMOZ554jkyZN1JGcqqTV1CQ333KzGsZf/GKurL/eukoAwoBy0BmkAaDvuMNOmtZ1MZz+SmPVscJg389Z7lFRGUh6tKStvfZ0Hd9I/ZgHugD8fqJQ7gUpT7x/oglESNAut3tjGRADSosIa8kv9rPRAzqChaYlEHAeghyeyfnybYIUc2QBBgN07qUbODX+8Zi89tJzct5552pECKu/vrlZvn2y9aB//8yzZP5jj8tFF8+Sc88/T8Fp7JhxcvK3TpZDDztMtt7qwyt3E0ZnowZ/90oAerGQ09psrq9HyYB0NWDouYfU1iWWlEMOPUwBZcaMjZT4CngAGETokLhYNye7kVnjLKuwjMBLQKHNnC3rMLFWVddeh7sRPUOaGQlGrapuRK4ombTxO8gckRGguwDwbmrCIY/Jvffcq47Gd7/3PTn2a8fqa3g9LaBMeLzo4gvVAeD++AhSSLKaEaXkFtjg0OEMOl208+HtBXQlZQZzzLmRx379WDnwwAPlE7t8QstNixe9Ltddd62ceuppGlWjFIf9pJMAXgP7nNLkgw8+qMp4pONxdL7zndOUnzNjxsZVgE4G0AHdWuANfKxMpa5XRXyLgGnc2AnvAXp4wgLvbQhMcEB3gwc3DiAH0LW2nihp2qIQr1dnMJnvFkHukJm0JZHuMhE6Kfe+CKBPkhPelpR7/wi9t8/UotgkDASgjkj7mhFeSoLuMod0r732VtIQtXEAwEhpdbJgwQLdnKSYt9pqK+3JZi4wTNn29lZpaKSP3iIp3mNethkIJ8d5Hc5HMtoGNYC3nmKro7PGADp/IMoB6Ks6Qr/hxl/J008/JWefdbZ0dnUqEfDuu+/Wdbjkkjk6mIWaOQMZ0Eun5k8f/x67oxS3z6gBnXWi9QygZp3gIxDtUKPH0SiXrQb64osvyBVXXKGOGPcPkPc1JirAeDDhCoMJyHvqNJSdjBoPj4o9dT5I2g1XoF8P6+ARukd6YRmEfeOgHjmVQbTI6yoReiDw4Q6iyYCWpZTrUc4HZSPah2KJhJx26mnad3/4EZ+Xf//7P3L7HXfK8SeeoIDf29unWag999pLttxiq3cHoCfi0tPdpaWD5iYbVkPnik5fGz9JdesZhwpnA+AktXvGGd/X8+zENvYN4MxgIcATPXLUIZF8tsFUpufuWTOb7226En7f+Lsq5U6NXPh5QqNOauQ4EdgSsmsWZSblskuZD/Fh7fq4ZM4lWnvm/8loUq6bc8lsVV1Eg5/zg3YAMyB02EqgOWElTsvkVPbuOwDolVJDEKEzhhpZYfgrejZbW+TGG28IMkQlDXbI2OE4rb/++hUiK62jEFkph/H9cfq5F7TtRiN0B3SzieEs9YqQWcx60FlvAH3smPHvAXo/QB/CA6/Nj1s51AAAIABJREFU2IYEIgs66rWVOyalZIMkYnHJ0IZAqwHN/eWkdBRSQdtaT1XK/XhY7ppyHzrCHC44qK6h9wd02lI8grvssku0txqlN9NeL8jf/vZ3Jct89rP7yfLly9TTJ8LDS2fDknqnbxKVIzYxBBA+A+DP5ZjkZtrTDuJRoGbjei2d6+AzHcDZsO7pG8AboEM2xFAB6DBnbf1r5lK/gyn3F158Xs4884dajx3TPEZWtLYIzH/SmpdddqkaWgCTQ7z55lvo7Tr22K/Jp/beRwE9TBeOLOXOetKmBkmR+wSLmXXFqJApouzDwBIYxLwGNTCYtO9//wYaxRHloHlOFgFA93nM5mThnJqK10ARugn41NYZ31zK3UslUaKdtYlaN0ZdHSnVYVLuweCbaC9yqIhYkDPPOF3WWmu6fOWYY6SzrU0uuOBCFVI54vP/ZwB+6WUyZtxYOfGEEzWRjbGlTQpxpGacxtU45Q6Lm0YG0u3czzHNKC/amE4c34amsXLzLbdW+s8hxRENUhLi7DrzH6eQrAXpYFK92267rfJBCgX680NAZ1/geLsglJ9rt0O1ETocI9pZcfzJHOForrGGZ4Ly0tXZLZdd9hPN6PG5//vfs3LHHXcomGkQkIzL5Zf/RLUBpk9fW38NuhgAup57sjvKtl41gI7lyeUJMKg9l1WcB4LsPvvsowTfbLZHS290CvGAxIZzQhDEecNJIiLHucIR//GPL1BdEOcNQCZ0QIe4TNYJbpY5s6ac5xG6ZlJqUu6UO95LuVeh5NAsPa+hV1IeQfqH5/lTz5hfWgWSsNkTUi85SWgLWFxyklJAJ+WeyXcooHcXA6W4mx8RyazxtgM6KXeAlMdVV/1M20doubL6eF4BAsNAGokaOuQOmN0cfrxA3kvkh/gDhw5GN/VJPEwILfGEjdXzlJ1H43j43uuKYeHnZAo8xe4kkPBWhKP4dBRjggwIspKrFtBz+ax88YtfkM9//vOy1557qRAHjF2i9LnXXKNRIgNvtt56a42SANATTzxBPvPpfWWXXT4RSTePDNCJeIiseDBoZe7cuUpSJD1pc76TMn/+Y1pKIZ1HjyspP363j2085ZRvqbY5HAjqnGHNlAgqCFIrLHRzrizlHnWkKia96vQMF6HXAjpvZo+YOmBBGhurhTU0GoxE6EpCdS86yPp4lGa+cEF+eskcef31hXLuj3+s3+38mefqvv3mt07RazjowIPksCMOl7322kv3OvuZCJGyiD5WY0CnxszlM6DGI3S+cBTQn3/hReVwkHnD6WMvkDXyGeiuGMeZZ2+QaUPl0MaOWu2W8+jzFryO7tG9LlHgkdVG6KTc6zKN6kTg5CL24/3SMNwf+89jOh8dDofpHxQ1QwDAb7zJJjqnG20MeDwbb7yJ3gxr0zRAt7ajoPOokn5+51LunIC+bJ8wBpr5E3T7QEjlelgnIvRbbrlZzxfrTADDaGWyZIhx+eOll17ULB6DrRYtWqhdB3CTuM5aQKeE6YDuJaYK3yVmPBQbYlWQ+rrG9wC9yiIN0xgfBXR/n6vEsb+UpKuAnlbCCoCORg+1LQC9N2ZKcencCoGP31UI5qEroBOhj3RSjX2b4SJ06gAeqf3qV9cpINNyAUgUCjm5//5/6EEDjDjQRO8cdtJfADyHmrYnfgaoAWa0TaGF3dnVJvE4kbZdgw9WcbBmw/OHz+E5nAQMLa9jw3od18hOkHIgHqLrzshZb3uy+uuqIsXhEf/sZ1dqX/O5M8+VvixKWHeqAZsze7YaoLvu+oM6P3vvvbeuJTXK/fc7QHbccadgRvPgbNrhsMS5DBxeIhvWDYa2QlkBg1yUe++9R38/KWe+A+WRr3zlKGO/d3er8/XlL39ZBTBgDzvQW+3cooGBSHFhK9rIU+5+H/kV3upkzh9GKScNDZD3Bo/Qa+U/nVRnwEJhsSgP3vd3ueWWWzVrhCgQURAOyXdOP0O6O7vk2K8fJ1888kvKKIawBaido8IfE43sNNxNqDYYb92/VqKGzrxvEL232yZuNTU2KMBbxF6QdF2j9GVz6syx7zhTzz//fAVgOHs40jiGrAmRIbru7JGu7s5gUqKJa3mnSrQ0xjoPVEN3AlupFNMIHZuCA3HAAQfq7zIybFKu+vlVytGhU8SGwPRqfZ/fv8GGG2oN/edX/UwzBjgaPhirCtBXISlOgTUWl3zBtDEQ2qLkiFPNmnV1tssf/3i3RuxeHqK8BXgjPWx2MadOAMET1w1xlSE5OF319Y3a1meERIvQVf8ySLl7v7dpi5hMKz/zjg86DN6L0KuO5PAReu0JjvKofEh8kYgyZoCeYtEZaB+vk3yqSQE9lW2RGBtAAX2KHHfTv94hQGc4Q6dGZrfeerOCAoePQ44gDKIObMSpU6epwcDLx1uG0OGAjsdPSwygQO2YOhFMWaJ/Uk5sRE+vc5hdNtJlXh3QffCDA7oNZDHVMh08gYOUSmu6nf/H6Ps0rFUF6Fj7ZcuXakqdlBn3nlohh/r73z9DGhsa5Mkn/6sa4uhUU9skWvrcwYfIrrvuNuoIHSPM+rCGpPsAI9bYapz07XerQ8E4V1P0O1QOOOAAjYAwqgA9xoVU6LRpa+hWNkEVq0F7NDBYyj1c95FF6KTsPcvigM4nkULFIWFs8ZsBdNbCjJ21rcUSZVnw8ktKimPfrjV9utx88y2aUTr/Rz+WVKZODj3kUDnw4IPkgP0PkL5sVtfip5dfrvtsdY/Qnd0MKc4BnRx8b3eXzZgoxaShsUmJqwiduBb7QQcdrKlr9gTnkD3DuSMtjmNNyrtlxXJJp+G8WK3WByz5lDBPvw9FimNaY0wScvLJVnYiHc2ZBYAgt373O9+T448/Qd6/wQY6jIVeemwQJE3jQZTkuuvm6fRCHbdaLOh3hVBH5Ko6FJUSW40lVr0PD4hqvTLnR42O5a4OdRCdk2L/9e2/VtW7H/7gh9rGxh585JGH5SMf+WhF/IVrw7nEccKembR2SgMheBwPPPCA9qVDtOV8YPt4GMs9CuihI23nNNRdt7IV8qbx/38B+miV4kbrbjP/vVgWEu3aalIvJUmjNpeKSzFRL9lEgwpEpHMtASkuJi11a8rRNzwkkpwy+pR7v+giouYhEF3MW+ag/PrXtykgk+6x9FC20o/qtW9SukTnpCc54AAJTHc2Nv2spOR57fe++z3p6GRaGoAcykR6SwWAYcIwNpoR40DKz2Vf+QyXMPQUrAM67SoAiY1WxeiOPEIf+f11Q2B/n3DiCQoY+332szLv2nkqMHHdtdcqj4C6NK+BUcw1UaPdZedPyD77fHpYQB9KBcu/O04X9wDBELIk3At4EaTc29tbhO4FWPYQb0hnAugQpABwUrOkmCmX0EZDOcMnk3mE7rmecK3ckJDaDBjqFS1tT3cOzC7W1ap4BzX3repm8H4r19QCOr38NhSpWBlBWdu+pqlIDKqOgEzKZXMu0X290cYb6xAh9urV18zViPDRf/9H1l1/PdVaACDgPFw8a5Z2UqhzUDWSN8B4n7A1aBfEyHdW5Z0rE6HjdBVN/pP1cmVAkwQtSiyRlvYOG3yC6hqdFpDOSOfihOPQsV9YS4iVdLhAiNtzzz2lobFeurs7lOjJg3Q9Z5695QNaOMcmHJPWP06cM46NCQn19eaUhIe+BfeluXms7jumOF5x+ZWqdQF4A+ivvPKqShGTojZnNSf/fOhBPTcQ5wBz7AY97kqKq0TnA5WsdLzkIDei+vzyImrgno4J2eNDZ0hrU+5kP2677TY5/Xunayo+nUpYpkis8wB7SeADaXizzT4YiBfZvAwj+Ypcc83VagsPO+zwSFkh4D/FjAxXUWILrq5YhAjXGwwrsgBKdTySGUnStnbIR7VtDWGzfFGkL5mJtK0ZU8va1lKRtrXg5I2OxvUWHISI5VnVgI6uhwM6oQiAntKReiLFREayyUZJxMtSl28VgpFeicuy1Bpy9K8elHJyshXgR0GMq0251/ZcUiczHfCiPPzwQ8rwpZcchrSmyoMUjkeCROiou+23336V1jM3CKTUiPZ4LQBCOwakJpwFHt7q4uIl9cxcz9rYVCfnOKBHX4/xxjh5LzoACaATgbg050gj9JHvNjv81NDTqZTMuWSOGjbq6cg/Qh68447bNQVqbVllPcwYI0QlAPS9IcUN04e+MoDOepLi52/a1Zz9zYf/6U9/UDIj9wuvn7GpRPFEYd5vzv1m0tOHP/wRXQ5L1Vv7ESn3VQropNujTPmgTu4RCK1Ngz/KsmLpImlqatTSEeTB3XbfXXudyUJdfsWV0tg8RvugJ0yaKJl0Rla0turenXPJJdrnbELBPvAn/E1GFAwVvEa+j4Z455sEdB22pOUtUq4FyTPauRyXjs4ujf4AcVqj4HOwP8mysQcAataG6J11Ucb5tttKXT0a7kisZvR8Up7hbwDdh5H4PuFv10RwNUgiy0y6Ue6773556KGH5dvfPtUY6o3GUCd4YB46k+2UBJtMyisvv6KkUpQLPUKHA0K71+6776FOqmp90K4amao4sI18ZwCddLu3ri1bvkwd5DNOP0Nr6gRrVnK0djPWGacaQN9oo42DEb1I63YH7YBJJdOSQULdL+QJDA3oROg6oKVcjIibsR/SklJhmW3eA/S34pBSF1fPp2wROlruADp7sUCfZqpRpV8bSx2SSYv0SVKWJKfI0df+Q/LxSTo+9S0DdHVDrf6i/4t8ZNwmU+HRIXqAsSfdtv7669lI0IL1fGu9tadbDzwHn/oOAKbqaEFLGnV3akd4l6TX8EiZ5xsFdPu9JlBBSpOasw9+wKvneTcOvNZT9RptxOIa7WqarcKutsOyqgAdretEPC4PPPiATla6+OKLFLghDqJ7P32tNTWthvesferNY+Tkk0+yCH0lhGVWBtAxpIAynQaI1/AgkgGYTz/9NDnqqK9oNPD444+plCa6+3wf0wVIybnnztQZ1DvssGNlnCjOmElr+jzggerkQS96oIfstXYlzFUi1zBFZBGQfU7ltVH9gKoDZxG6ShfXyPcaIc8erlEfTfvyPK/hvPX1dOg0NgSSMJJ7fPKTOnSILMnsOZfI5KnTpK+3TzJMbJOYPPnUU9q1Qcr93RShc9Y8Qjc1MesGIRprWdEq6623vvzgB99XZUccctTgXPUNQCfLg5NHFoN6L6lfWO4umOX8F86jT0j00hn/xqnHFvAZfK7pTBSksWGsRuCAF50yra0rVDGOs4zM9KGHHCYbbjijMrp34esLlYdDLdk6FUryyisvafbpC1/4YmUOhQJ6VXS+6iJ0S60HCqHlknJSzjv3PO1DRyeAkqNH1Kwz5S6ufZ11cKhMQZN1ZT1hvJ9zztmaRdljj08OC+hRvgsZVR17HbQFq+RzpIY+oTcUlnkvQh8JukP0weiQco8x2rCk41PRm2Ev5tE0j9dLOhWTJunWFre+GIA+WY7+5f3SF5sgmTpEQUae86ido+6AbhFGKWhNsSgdI0DbypFHHqk1K5uwZi0ZPNo72hTQ2TDUyD3ljkfO+znIRJ8YTliebmRswptFM9G2Nd5j0Xc4x9q9e4/AeA3GAkB3Qpym2ioKY6sW0DXy7u7U9aE2DlhjIOkUwIBOmzolmPfcoddOWg2Bl7323Fv2+OSeb0mEjtdPVIARZP0s3Z6V5557Vn7+88vVscAReuaZp3WQDExaxmlC+uLB99x9991l++13qAH0KCFtdIBuYK5QGzlJ0T722j3eH9D9jbqPAvo96XcTkalOjfI8GgDpuqS89NyzctFFF6uzucbaa8vT/31S+Q4MAuH71Dc0SjafEzJGv/v971V/m9c7EXB1j9BLgdojm4kI3WreRSkwRjWekuUtKzTChdtBqxSKZJxf9o0DNU4ooHLrrbfq+bfZBTjeNpbWpEQL+rxrqLPHvFvFa/Cub2DT+uqlra1TLv/plfJ///cF7bum7DRhwiR59tn/6RjVk0/6lorD+BQ1InSY4owetm6GoixdtkTtDsGGO/h0uXB/QlGiVQfoADfrSIaHx1FfPUqlsBHngdTHaGrf94sXL6oMYGHmBU43a9vQ0FgZ5YsNIaOGnHRl3Flgr7kn0ZS7BWOB5gLtbAGgO9M9EU9JJr9c5qhSXKsqxeUKIll4SJKQulKvpAK54PdS7sOBPKxsHVcXDwCdCJ22NQsw87G49Agkr7g0SY/QctsXi8nS1BT52rx/SG9sgtTVe3vGcL9s4J8PB+gufchBAdBhmH7qU5/SnnLqv7F4OUgnlVU4BaDiUOKFOlHGxWIAXw4d5BtSZhxyqx/5IJiArBSIy3iE5eCNoXbngOd8NKYZC4xJRv/oUA9BqAbPd9UDOlkGiDEzz50ptJ+wlrBW5869RiZNnKCHmZSas/ZJ6R5x+Odlq60/PGpA5+Ciz00qlTq4R1o4V3//+990zgDsdn4/dXYU7GAyezSAQSD9t8ceeyjL28Q+TEHOREOcFDoYoHvrkN1jzZZEInQMTPXDPsf2ZUiI6++0RmroQZtOLfmqOhMQ/hYUGXUuQJEBSb3ysyuv0Ol/XN/kKVM08oGN/L3Tz9CpbLFEstJLfPkVV+i+/eY3TzIXRPfa6p1yd0D3lLspu1lnyMLFS1WjnlIZewWJYi0pzJmjDrizxlkvesXhfsCGtxQ4YI7DbaDDgyyaS7/aHqqv1OBdRwKgxybQA33vn/8iy5a2yKGHHq791fYZdQp4tKEdcAAdGTYWF6fsmaefsRr0GWfo3AN6rnGY0U4gWCC7AHgSoVv7ZFQVstYGvv0pd9/LlA59XegzR6tj0w9sqqRgbwvmta+88rKSV8kQUXrg/MEhwtHn/zl/kOYIiFDedNKvaSxY+SkK6EZgtamDSoyrAXQIiXX55TJbAb0tIv36/ySgjzwy1q3FoaC2JHHJx2i1Kku62BcB9IT0SEZT7vXFHsmkAHRY7pPkuOv/KdnEJEln6DEe+fcYDNDt65VEU8aq/xxXDxGWK540wiS9fV1aP1NeZSD6D7kGAKGP0olIHH4dtFAq6aEj2kOcAhBxhju/z8DCFOPcg7T6vY2+VBJHRCtavd5MRlPYROh4/KSvYUAD6Py/STuu+pR7NpdVZjs93bTgIK4ze/Ys2XADWlNiyifg2iEiYZxO/fZpss66640a0FlXapGkSEnTudHFqN52261y2GEH63Pt7W1KdCSdDOEIhi0PDDkGhlQ9aXcXluFnxjofHaD70IgwTV49vtYZ7kMCOt+hQrqzdL2Du7dNhSQmUxg0q1eWJx9/VM4660xtEQLAmEt/zNePk2+ffLJ8+jP7yg477qT1L+4fEdZ3vvtd1TXfb7/931UROgx3znMq6SQshFbK8uzzL8mmm31ITjvtVCW70bbI2dbBNB/8oDrQROqsGdoJjO3EWeff6QyDlXo00xaVfeWMWmthQc8nojQAO8JF3qtuRNuSXHDBxbLnJ/eWj3xkG22lo+RE2h8nkpr62tPXsTbUIMPy9FNPa+nq7HPO0XHFPI2aJa+nzEfvtqaZVWM8Kj28aiJ0B3Svo/M3mTqIp7vtupvk831q0zw1jqok10fg5IO8bLiSEeIoe9JlwT3gTDpHaGUAXQVnQBsNzqwXHZZ7fX65zFJAbxeKaJRh/h+N0KPj4EYSIZclBokHRnYcYCxLXdkAXYezxBKaco/HYLn3aM86gL6ifryceNMjUkhNkUTyLayhq/WM0t7L2lqGR8+hgvFOywjpua997RgpFHNBS0bO6t7JtCB1Sj0L8ptHnPyMqIYaGvUh+qBhUUPSwIP0urh6/YH8K5sNzxSQ4Xm8fdcjVxZrUFNCsxkPHUCnvgTgaD1dkIUF0P1IRTz1N6EUN5K7au+xtVSPWMsR7Uo8uvTSS/Qw4vAceughst3HP1a5Pq7zmWeeUWM6e9YcTbNVM3UH+DbDsKgxoHQW0HUASJPm4/HQQw/Jq6++IgcdtF+lv5vn6ZmHzU46zz17UpzcP8SDbKKdOWg21OWtAXS9S1rXjqbGh4/QTTglIJ8Fa0E054IaNhWu5hGADSz3Z55+Qr52zNEqN0ofM3Pr2TNEqd//wQ+1nUhTvvmcGsFjjvma1pe32XbbQOtg9We5E6E7oJNyNxIWo2tFsrmiPPf8C0qImzhxojraMNkpP9BlwfnkvLNvKNuQWWL/qtOkqmOUu/IViVJvJfUV5zzTpspn4zDx/z6B7fHH58ttt90hJ590ijrjnGvszF133aUiSLQS9vZAckupbjuPBa8t0PMBgKutSBJo9GhEj6PMlEIl/RVKFR33sJZeuxHe/ghdCahBHzrEOIhwfNcNNthAPnfw51QL31U3OW//+c+/VbWR8bWeLndHh+ti7DF7kyyaCc9EM2CDReiWcuc+cc9c8EeDrKJIQ6FFLj50G5mU7agAei5dp4TJd2HKvZ+Y9Mrb8AoDeeXf0s+2IIhC+4UOYRHJlKIRelJySaY5FSTZ163p+WxMpK1xonzjlkelXDctYLmP8PdTZ656a9ACFEQvbAKbp1vSw8gG+/Of/yJ//etftJbOgBYibJjcbNxMuk5uv+PXKj4DS9ZTSRhqwBwWLGQ4Uk6f3Xc/BQOkUH2YA5/hA1oAIl7vgM6/+YPBoA7n7TAAOmQ8QBzyDW0Yxh7FcEWU4lTLO9j8VeMUg+dGuIQDvy3S8qJpMEa69smvb79NRSGIwKlLM4ACRTYXgiCige1LluPqq+dKmUxDoLg2qFGq3Cv/JtUO2UsvvyR3/eFu9ertEZPFixdrSnnHHbaXGRu93+qh2nbUoWpdGG8IdAboIg888A/NKABk1mInml0xBbro7xss7W4OjvuL4Xxqm4fun2FCNNX3w9La/lzt59s0MaK0KkU4VjQYk6rEHx00Y3oFlBUAKP50drTLPx+8X+eiAyYrWttU8pVec6aqIXf71WO+VrnFXd3d2qc/c+a5apBxIK28sypT7i7+HO45m7Rma66GPG+zsOHH6PnS7hTLiPVl8zLv2uu1u4E1IEInk0RXA3VawBRHlHWBXwEIWIdKr3R2daiwDDPR/ex6VMma6P+Xy8oZmTJliv4+HILp06fr+2+88WYp5MtyzNeOkzfeWCzTpq2poAN/YeutP6ys9d6eXv1sLbWl0joalfXH4cD+cB2q5z5njsyYMUPLSursZ/M6dnXoLpGVAXRfR3PPfa+uXNuaZSlYB5VwravX3nOXzj7iiMOD6XdIXNvAI7T0KWvQxueADvPfS40PP/ywEuYYUAORsJK58qyUO7fBDrCUu4n7KKCXDdB5mNpiWRryy+TiQz8mk7JtUk+ptyiSS9u0NQN0C0oGr6GPPEP8lppdVuPaXVaZzpNeiyctPeWeKeUt5a4RelKyiUaN0DMMmie9VAbQ15ATGZ9aN7VKLGCgxXHIZjNG0461htPe65Or7G9uPqQ3NgAHuS7TIAsXvq6bjfY19yxhrhqbOyl33Hm7Ajqsag4wRoI0Mj28r7/+utbfcAZoe+Ggu0qcq0t53Z1DqSz6QBXOIy7vP9fhNvGElNSikrKmta0sTY1NCuZ5nXKEfrI/fNOFs7atnuuR+8i2lsYplCbyhUq5wAJFO/xtK1bIuAnjVcgDo4mxhZxGGnvDGRvJHnvuqSpSarRSGbnxphuls7NLOQYYgOGYuqQdU+mUdLS3yZixTKcKDTvDb1CXgjW8116fstS+zo63KXmQc8oYYwmJM4hWYFSoERtoN8rLL7+kqXicNEDMn9er1LqcR9fhGjvJLZr+dofCyY+2B4OOisr+NHCsSL46872fJrytcT5HPdbKNOwDj87VdWGAD8a0r0//nyhv2dKlKm2KY5XL9snGG8+QDTZ4v6y99tqmex0TXa+518yVxW8slh/9+MfWNSEijz32HznrrLO1rYg6u81lN/LVYI8o436g1/TnEFS/ql9JrOrH3oNfDeDhS+x5AJ17xjrpXAZKCNkeLVXx5+xzZsojjzyqfeYMpaFk9olddpWzzz5HI2qbYNamWaVDDjlUiXNE3HBo4qmyLFmyWH8PKXWdr8B4TTIjJcvkjB8/UVasWK7Pjxs/UXq6UJhLysyZ58nen9pX1ll3fVljjTX1fiKw9Jvf/FaHkPBZvM67QIjisQMzz5mpmYRNPrCJOio8f+WVxm0gqqc0yByHIkRZomIXnQocV905WpMfruU3tJkD39+oMxt9hXp5ej38RYBBYMSoXXhGkCrhGaHOZ+NsrdZP+yg8BUob2EicZ66PvwF1MhsQFzmLZEpZl6hDHXYnhfvBz5+Tjp3P5M+3rmiXibEOufjz22nbWgNdTYztTjZJLl8MxqdG+9ATQR96QZVLh5ZVG5lNHc27Vh9Aj6eUf1YN6KkA0NFyb48A+nQ5keEsADp+U2zwZR0e0N0YuXGwYSk+55jFhdSFUcOj6+7q0WEJp532nYAwg+iEgRnGgsiPiWwoHbkhxPtkAxFxI2tIyxbkGzZ1YxNSlCYS49rtrjjFv12qM5yDba/VXtMEgG7a4QbopQqgc4hgutrWHihytOchhYyGg5Bn+EU8pip//jAFJmYg47HFpGXpEpk4ZbJcftllsuDV11RAg7Ta8hUtcuRRR6n4is9MvuwnP1HnhxobhhSBjMFThkpeCH5cUnAD3Pm7t69bDcCPfnS+nHrqd9R1bF3RKuMnTJQbfnWDrLXm2rL9Dtup3kFXFwI/dCHUy/PPP6etSQAXDwwRDhnpVog83GdLu4sy4cdPgNTnJDZbgajzqP+umVBUDej931MN6MH9q4y5rD7uRZXUjFdqrBjqqr2SMoZ0VGRGa4eCqiD9vV3S1Ayx1B7erkcdE+fmiiuu1OcxqI8++qjWNtm/CPSwpiidjR7QBwOG6nUd2NDZPPLwUV02wymHbIbDjeON093a1qLX8sQT87XEgzOD47Zw4SIFas7vxz+2nXz726fptXHtAPt3vvNddUaJnnHUu7o6JJERWboL+5t9AAAgAElEQVTsDbVdZNOcN5NiCmLR6rUcAyJMALZl+fJKtH7UUUfLlltvIyec+E2N3BmQw/5DnOqMM85Q55GsEe/1PYdjQsqagAAn1WWpyRqSRaJ0oFPExo63ZWFokzoWZqOi/fA6PnYY/lHt3u1/D2rLlMErgjnqXLuRYi2zxdkA0CH2/fQnP9XnAG0T5GnSbBgjpn8S/Cy4iOAex1T3HU2JWbNm6331wVm1YB793mqPAgfXAV2JxkU0/btkQqxdLj4CQF8eAfTmANBrWe7vAfrA5zB4thKhvylAX0tOvCWI0EcJ6JW0rmKeA3k0UhdZ/MYioYUCgCaV9d3vfk+OO+541Vi2VKr1gPOAaAVxBvKbbdZcMMjFlLt8+Ac9zcxPp5eVBxvNarKm6e4GV79VxEj7ax3Qlf4WS0hPb+8qAfRsIBwTdRnMG7bjy5/XX31F04OkvdEGJ3tBZPSHu++SE086SZiYxIN0HLUzSIM77biTFEslE8gYVIvabTmgXpJsX69k6jLSzbSppgZZvHihthkxyYnsCinLF194UXX0r75qrkxdY6o6br29prlPJAA5jnQmNTp/DpUqWNC8zyKGsM1moM2tWYtgQIqT0qKveysBnTp4PJgFoCsedD9ESXFaRy+bcI/2SQfz3wH6RCImyRStj7CQ7T7wmD//cU2NUh5xQhIGFIcULgI1XEBjlQO6lyyqKofVIIPT4gpunJu+bI8COapl06ZNVSGZxoZm6ejskDHNY+Wss89UQZeTTjpZzzVgztmEpAZgbrXV1rqWy5cvlWnTJ0vLimUCbOMwOHAwaKpUMP0K2Og4AGTUVrS0yLQ115T/zp8vF1xwkXxoiw9LLG7EV2Rf+V4I1+y772crIMaec54NpTsygLTWwenYcMON1Akgqv3nP/+pXRpkCnyWenWGy+4t5RjsEn4mLYlDPUYL6G4DMAeUBonS4dOgBjdv3jxpUC0Hy1Rxj8geMfviqquuVo4L5Ql/4OCff/55uhZI5ep+1/tf7TRHv3M0Q8a9iDo18Ay6u3tlnLTJrCO2kwm9yzTlju/cl3wP0IfcGIP9MAT0tBLk+kfoDZVpa2HKfU0D9PppCqajidABdDuE/If/9wjdQJ2Uuw1LqNMaeS6XVzD/+teP03Gfra0tlWlLtPjceecdOjiACF2n+dQjKtGnv4M6EgxqWte22WYbrWfClHUFKT+00b5zV4/zYQLRPnXdnDpTOS69gZpcUzBl6Z2K0EsB6U2PZFDHMvZ3pI4uZbl+3i818jn80MNk6222kfaWFrnmF3Pl2OOPl0yGelVJSYCkutHV3vxDmw+bbjfrZBF6X1+31DG6T8rS29Mt9Q11cv3116rxO/XU02TzzZndHZNr512rbWf7fmY/JRShxc3f6lAUC2roiI4uvPCigEhl06uQBWUAD61EvI57SVQ30INrcUB3Ak70dW85oOuQFXOpaiN0vvuYsWP1Z5QnNBtE5qdQ0MzDxInj9fpp58NpdSEPUr9kJDC6gBEpZ/YnXR4o/eHgkPJMEKKOOuU+igi9Auh69ZFlDkGd2qmfwVTaslu6dUpFzbIAgAC38w1IW3OWzzv3fH0OPgFAikPKuafcYONR49LW1SLtHa2SjCcqU/20XIaGRM4c8/q6OmXKN9Q3SPPYcZLr7dGS3aJFb8iPLrhYfn37nfpzyLT8TXYEtjspaO/FJpjwFixGieJYIE0MlwGpXrJ/8CIg4xLpc09WtKzQMhz3yTpgTJTK08/Dp9z7Z5f67/ehI3TWmPuCuBSdElpGSCTl8CMO17r/hPHjtfTIPSFCxzmh3ECm03Ugos4mXTKQVrGjOFC1Ja3aSD3qUHtq3+89EXpPT5+MkTaZffjHZXzPUgV0LH829R6gvw2ATg3dAf3tqaEPDujWs0gKsr6uQbq0RzQm+VxBzjzzLPnqV4/W6VtELdTeXGv4T3/6owo/QNowudY6neXLYaIdhdoQUQ+bUscydndW2tWiw1aUHRqHqV7dtsYiOxPe6qZx6G/Sg04xKfcA0E2dSefWva0p95AoA7PWZBUxGoV8TiPlJUve0DoZg1g4gDtuv4NyCZYtWyYdXZ1y6U9/qhE6hx2DhOdNWpcWIgh/A0UYVRtNL5AugF5JZ9L6eykBPPO/p+Shh/6p6dS//vVvstuue+gAnauvvkaOOOLzsvVWH1ECR6mY0ywJxhKjCEERh4s/3I8xYwwMr7vuWvnjH/+o5YJ1aacLJGC9rBL9Tu8koNem3Am7oilGH8cbFSKqmsCm5ov1s1olD1oISQGTWqfUwL3wudQPPviAggZpYV7f3EzXwGhr6IMD+nBGhSDAHsHfNZE6DoqpwtlwjkpNVXC6aAU1vXvuO8469/zGG2+S+fPnqwO33ce311Q8Q1EgxdEDzdAgps6ho16M5aSnt0vSyVQF0PkMAD2fNf5NJp1Wp5AIvXnMGGltaZGLLrpIx0ef9K1TZdLkaQrepNKRhya1zz3gHLlDjx0xdUIbBYwYEpkCXoPKHdd37733qgY/Snbah16pkRupEicOh1XLRnU4v8MTYkcboXvKPZ1mDLaBOk4LnQK02W338e0qtxjHi3n0rAOdQHReqCOaR00upSVKMhC0FX7sYx+3ux5E6Pb/AR8lUuKy4MIenkX19xGhZ7N5aSy3ypzDPibjupeIhgQaoTdJvlCS+vJ7KffhzmDVz4ckxcUTISku12U1dBFpa5gmJ95KDZ0InQhteA9/UFKcv7WSckeVDTA3A8AhampslpYVLTJxwmQFIiI+GKiHHnqYQLzCwwe0MQxE5wA6UR5saQCZlCWpXMaGksb82c9+JjNmbKQyjxnVcidlb6Ix3oNuhCMjO0X70P2QO6iDShqho1OMjnS9Kee9U4BeCKRdWT7vo+cGt7WukKVL3pCZM8+RxoZ6vVZl6Nc3KPGI66CGfroKSFiP6fwn5su5556nLF+cpOYmSG4DMbwjW0gDhJLAUGHmtdWDy/LDH54hO+20o6ZTicj/cf+DcsEFF+o9YzRqPleUVCalpDhYypaOs/YWyiJkUBDpoH0NY3/ddddptEpKcPx4q5uH9b3qLf9OptxxYFQnIWDu6reC8OTtfOg8BD23btycaGl7qyANjYwCRijHSj6AO50A1Is33XRTZU47S/vPf/5zII97nuy8MzPj394a+nDGJAT04H5USj32b/YkZ9jT1sjcYjNgqHMm11xzDa1TE3EDlvFYUuY/8bg6M5gWlX9N8x6RlpYVKnhCDz7OXy7fJx3dbZLN9UpD0HbmjHTmF2R7jYyYy2Zl0uSpUshlNeXO3qYs9+STT8vyFe2yw447y3bbbS8EAzDq0W4PW7Ws+0JT9oE+Bc4W2groImyyyQfUvnC2yKpwf8gmEHjQwka0zn5NR8op7vTpuOXgng+2zm8FoIfZujDtfs7Mc1Ts6WPbbqt7jBICjj6ZIO4Z5DgG5cBp4Nqwu7SaEhRhWxlRzXdzxvpggO7nIOyWsStVpcC8sdzry61yyaHbytiuNxTQLUJ/D9CHO3sD/jwEdOtDryjF4ZkpoHPISpLJdYeA3jglIMWtEbRSDP6r3zwprqBGrqRzrs0YsKHw3seOGa/pd6RBX3jhRa0noumO90nfKJuS0YAAOkxYhjtQfwMY2IhsPrxMCEV4oBo1aC+rDfhwJSlPr/McRjhaQ3cCnbYixRIBB7o/oBvJzH7+dpLicmgxJ5PGZi0Y8YY/pL1XtCzXyWTc1ylTJquhmTZlqmQaG6WrrU0+d+ghctHs2bLxxh/Qb3nX3Xcp+xy1Pa5zZSN0JcNlkiGgl0tyxZU/1aEjRONc//JlLfLLX85TFrAasTK10RUyZgwOED27loblcdqpp6ohp1WJdCD/T3mEqA2JTR46sa2psQKkUTb2myPF1bLco/3o3oAV7Uyo3uuovdmQoDBKNklQa/lzLXfNnNTIvwL0TKGCSMjDgYP7xH4mxUwWimwSNWOu/7XXXtOpeWQ+6EkfOxZ53LcvQh8OUIxyFoB59O+AlGX3qk8jU8ZruiyrjifN9kpvb7f28VsrKGNS+/SM0o1CzXzJkqV6/m7/9R3y4osvqZoeDg4645zv1xa9rA4hgO4T1lTulVp9j2XNKHVMmbqGstu7u7o0Ck+kUvLCc8/Lcy+8LI/P/6+2yBEYGFfjxIoojUlOW0uqrzNlPTpGcMAo+5BSpwUUxUMY+tifl158Wfu0cRSI4DfYYEMlm1btgYA0N5ThHm79o2Bd9TkRUpy/hqAIoir96JdceolmvKZOmaLXipODnDZ7FjIm14E6I9kh7g3OCtfF2sGxMfEnOgNqH2Fwx3ePZqvMoQ3r9QA6M+czpRVy6aHbypjOxe8B+lCbYWV+NjSgx0NAz/dEWO6TrG0tM23Y8alvFtDLZZNTBNA59KR7iNB5tLW3y7ixJlWK9CBGbuzYMfo6Nh3eNYeSMZxsJg4/BBf6Ku+//36NPDmcsKjp56UWh5fvJDgF9ERSo2s3xPxeT5dG0/AqWgPLWL/NqgP0Yrmo7ThKeunuVjA3o1ldQy8FwiTM125bvlzGTZigQ1E+9ZnPyK677S7NTc1y1dVXyT333Cs33XhTIDXq9dkhUoOIg0CGq/cWFvqOc8pyP/bYr6kq1ZZbbiXJZEbOnXmuHH74EbL22utYu1WMlqY+JYXp/W1tlXHjx8s/7r9fR+BuOGOGkslYf+4pqUBkewEzjM86664b9JHXtq0Zm1dhJqLa5uehuoYekHr6tVWa8ak4ZIOw3PUVNXhKatUNsQvL8Bz3h9/twkTsO2ycAzokTVrWeLzwwvM6JpVaLXsYp5YMBZwEnmctKDvtu69PvBr4tK9c29rgGbYhAaUMIdQMdDWoBwAfo0baHfQwo8kAAbJHHUs9Swmc0KxMnjRZHWtSwYA6Z5lBKWTSpk0FNGJy+hmnyz1/uke5BojtAKD7H7Cf5Es5tRVknrwrxVPuPV20ylnKnd+35I0lssa0acpdoNzWOGac5nf/ft/9SgTDgaJUh6QpXR6AFw9Sxc5t4DvibFndOSX//e9T2ubpPAcXPNpt190V0KmhT5w4yXrStYUvnBQ46Jz0yK18KwC9tW2FjB83rvKptK5RdgSsn37qKSW+4UCRIWPfkYoH4BHK4XnuCdkUshI4ZthS1ArRCvjoR7cZAmaMaGdraAqJHiDpcJwcctl1kgbQD9lGAT0TyI6/F6GvDHoP8JpBAT0YztJdTmuEXl/M6/jUXJw+9Cly3E0PSzk9VWKxsPUiHHAR1lOGNCjBABOMHXU2PHXTEikp0JKmw6snQiMVx8HGGNDjyeaiTeT11xfI3nvvpSlaIjq8TUgdpIi+8Y1vqGFgCAhpIqQK8S7xQEkfMVP5sMMPtVS7srkZN2o1LgCdbAB159qaKP9WoYVESoqIHsRsVKqn6dOqngdr3H6mzT+VCK5aWrQy3GCE989r6P1jtBDQC4x01AEMoe0t5/Ny0OcOls6eHtlyq631ACPoATGG9fvoRz6qPfbetoZh8pSxR598HHVKBaRYSYFca6IZapad8u9/P2q616efIZMmTZXbbr1N06qUS2jXA+xguNc31Gt90VOaMIaJ0jCqRKQ4TxtsuKEsfP11ddog98Eo5p6us966lUlSOGJOcPT2oGgNr/8SR52e2p9GSw2DR+iUG1Q0JcjwEKkTefM9nPzlz7k8qZdxbE53Uh0aslHsbb63tbP16BrAGSAlSmaDxz33/EnX71e/ul5uvfU2+fGPL5b3v38DfR9rw750NT693TUte/3WIBJJv+ktiJNDJqJCwrRyg4kw4SjnZMJEsmoG4qwJQlB8RyNLMVypVxoamSRnpDjWBpIZ+gUMR6GjZdNNN1N1NjJw22+3g56zf/7zIdn3s5+WbT7+UXnp5Rc1Gidip4ZtCmRFjdq1BTXItKnbW2Z0K+U8c8Wfe+Elue8f/1CbwLrj1L/66qvqOLK/OBeDPtR+WWsrAE8WiesiqGhsaFKA5NxgG/h/z0Kx122fJsVa10b+sBr2AA5ZcF9tkiRDcUzMZdHiRcrB4DovvOBC+dvf/qoZIKJtzi4/w/E8+OCDK84NJGTs7PTpa+t9pexF2yvXTAkE55trZz9zD7B51otvgYVq26MPEJTUeC3rDzcqlytIU7JLLtp/S2lqb5GxGUu598TrJJFktGpnzXCW99rWhtwtBuixipZ79XAWm7YWjxUlQ3sUgJ4QaW2YLMfd+JCU09N0Q3uIMhJAZy9aNAxg2Bx2Bi5QF2NTsCHxfjl/tLbw+MMf7lKiFeIOaAtvuukH1KgRDUBMwdumzxwRBA4lzOi//MVqj3ijkFaoEREBnPLtbynQW62vV38OecRaPEywxgFdQVrTpEbkQThmtQd0xHmy6DUnqR9IKWea9gDGkV/5smyy2Wbyoc230FY2WqH+85/H9LCfeMKJel+zSiyi555hE9VuA7212u9bKoq2qwdCKxZxmqG5+uqr5I03lsj3vvd9+d8z/1PCE6SjTKZBerq7paHJ1N5IheK4YfT+ePfd2gvr07Yom2BgqNsRWaFkR7qQ6GHTzTaTsePGyphm6v3hw4lx0RrfwIA+iEGs4g4MDuhE6A7oNgEsFJep/G5VCTTVLo9U2EMAH6AGj8OdyGhLHkRPeoYhxkFUxGHFaJLu5XW/+93vZZdddpcpU6bqWpEWxTgTwdvUsAnvAKDDC/WuCgN0gJw14RpxyOlUcUeLyV7sRXO4CtKX7ZRMHZrsOa2pjqMVT0pyww036khZiGdcO9dNJLzhBjN0X5566rfl7/f9Td634fry/AvPyfQ119JWLMoRrGtvT4+MHztO/7+5qUnf37K8RfcroM/c1Y7WNvnv089Ie0enrhd7C1vzwgsv6PpiQ9Zbd72qbA97SDM85iZAkbVMTjDxzcRozCYa4ZeyiwG68yzc4dMzFYw1HSmkDwfofEsidACZ4AQyJRoA3Bsi7PXXW08OPvhz+uuvuOJy7TFHHvuDH/yQPPzwQ6rKh4iMZ45w0ilL4Ggzn8HY8Y3K+WDtUDc0+Vsjd/qoWuMcWdCEI8B+oKRXKJSkMdklF++/pTS2LVdAZ/pnTzyjgJ4udL0H6G9mc4SATg2d8anRaWsxySWpoQPofQImIP3a2jDRIvQUETqRnzEZRwLoJaRng75pa18C3Kmv4dX3yrix42TB66/J2tPXlZdfeVlTZLDcAXgO3Ac/uJm8733r6yHj8NK/DAuTiB1DCEkOxjQtbosWLdSU3Yc+tLl6o4xhfPW1V5R4xSbDsyaVv8a0NeW1Ba9qzcskZ0PhHB+nqt58um71B3TayLo61TFqakaq0u7VssWL5fgTT5Dvff/78sEPbi5HfvlIXScMK+1S/D+En7GkJQNws97ZctV0JhwyIvNk2ght4Z+idh4AxhdfPEs+sMlmctRXj5Z/3P8Puf/+f8hn90Vp6wOqg+21T49gujo79b5hWPmd/BxjxP2FHEa/MA/+pv8f4s6bikr9gFTaJAdKOa9chK6zvQOlPY3IA/DWPU0UGkzp0vPhZDntQqCViwxUXGjl0s6EIEL1aXKUlCgPET1y/fQG01b07LPPKlhjdG+44Ra57bZfK5GQ9eD3ci6IsjC0b3eEHmUuqwVQzQZntbuzQ3rdSKcu84vDB0u9UOyRRDImqURG+nJ9qhVO9uz1BQs10nvqqafVkSPFy1xyZsVTdqB1b4stNpexE8bqlp46eYo6M0SLOvgjl1OxJe4JpDgejFn2DILqATQ0Sq5YkgYNFAx8eSAljcOLc+EOvbdBukOmEWeMqX8Qw2yyWjVJE1a7KcVh41RWOOBQOMdiZYRlhrPlwwE6NpQJi3RHkCW58cYbVeeBwIWM3JTJk2W33XZX/Q4CIYhx7CVmXUDoY2YGUTfqhAA22Qvex15DR4BMKY4Ug5dYIzIaDv58dyW/BfuadTKhoW59LcqUmNaGZJfMUkBfJmPSBujdsbTEEympK/W8B+jDbYLoz1U+L0aEPhCgi/SR+kiUpa4QROhxAH2SHHvTQyJJhEFGB+jetqYRuoq8GKBbbZuBKDkFZowcqbhFCxdr+xObDWP3xS9+QY4++qua3vnjH+9WJjv9lUQsGA/ACcPJBv3Qhz6khhPvko0LwWrDGRto9AfphY3HxmSjtbW3VqIFNp/3j5I+8g2q2sjqjKy+KfdyMRjTWchLpiIioSdNW8Hue+ABueTSy1RDHSP2xS98Sc7/0fkKpJQrNpqxsTpPRB2eQraUJc8ltNdXa+CxkkXqwTha1N/+9a+HlfVLe9XvfvsHjcyJJpH03GP3PRWQ9vjk7mENOkiHRglyNtHKiImpiHQme5ioHjPsDGTAKwTFwMkcKuX8FgE61+1liGrSk9X/owx4P3sAOga2qRlSoDkUGD8HYNYfwwcHASEZGMkQkQ46yKbTmfxtk9x55++0FZCzgEPKg891oaR3BtCDOnoglh/yFkg3W8oX8R2TWTbQJDqnfi7xnArEYOynTp4qkDwhwhEtjxszQX4575ea4oUsB5cAG0CESZ0b8ah8KS/jxo/VPnQY2uxhnG1Y7ijFqSPYx4CVpKo4sp9wMvn3hImTpKunRxqbmvV9OFCaJUokLCVcX19Rdouq/1kUDoeGllauMUzj+7qjvuiOsIlnRYiTAa9jZfrQh7PlKwPo9OEz5ApmP2BOxmOH7XeQpcuWypTJUzSSZm8RCGEjsXFkLWkZxaZiT8mGwuqHVEc0zhqiDUG2AwlZuoY8Kvf1844D7yLChnhpiee0rbccU0CffcBW0ti2VAEdLfcuoRyRkgbpew/Qh9sEbwbQe2JolpelsVzQeej5BNPWpsjRNzwokpiGgOWoInTd6Ep8CgRlYvY3bWs8ByOTlJFFLUX51N77aD0RsHn88ce17YXUD3N8IbWwMWk7gUHNgWTjANxoZwPi3m5GOxWR3Sd23UUZ8dTwuntsHrJ66crKpeXNxBP8wWb3n+l84UCPfXWtoWd7eyQTCL4oCLa1q/MSo690+TK5cNYsWWv62uplU6O866671ftm3ajRbv6hLfRgk+Egk0HUB0j19SHs4sMnMGgIAGFMk6oWxz189tln1JniHr/y8mvyyiuvqi4Ao0JnbLixTJ48Reob63UuOL8PQ+ziIkS6gB51dlfWqlOHRKSzo0P7iWsftQp/KwdmtdKl/qkrH6F7ZOptg/0jMatfRh8O6A0NdYEjOwALomxEMdbcSZ3wCth3XCvZlHvu+avstNPOCvwYWsCfNaR8xPuGI8VZy+kI+9C1hkyNjCuLfE7lUqKfHSXOmaNTLKLAVpZiOW9taLmcCrpkUnWCpDHtYVMmT5UnnvivLFq0SK+Xa6KWS9SoDly5oAOWYNuTveHnXDtRcFNDo2orTJwwQX8fKXeAnswbr0Gw5n0bbqgOl4OOE+tYX5WDTqaFEbth3T3QoVDODQ5KXOvA3injstCwtystn3rpofhQMIIxyJYN3qGwMnZ8OED3+8JvaWtv0wymT6/DPk6eNEmvk+jch9L4UBbKmQA47HbuBU4PmTDWjhIFbW1oBQDqMP1pvQzbT+3b+wx1b/flnrG2up6a+IxXAL2pfak0p0QKJZHOMuWIpDTGsu8B+spsBH/NcBF6b5xasUhzLCcNdQB6XJZnpsmR8+4TSYw+QveUHVEOXrvE6AknXWnGgE3CQad+Tl306quu0Whxzz33ClitKEm9ogpaeNewf00CMqbMTP7fyUakcPHC2cCk5kygpKzzjF2WE4Ng7VoiLSuW6wauRF9kMgJAV/bsuwDQidBjibjk+3olhZhFoagOFAISi5e8IT+/5hrp7ctqXRrwffbZ59RBIrvBEBwcHVJo6GdzeGkB5DCaAlZS7QVta8kUKUXSjGQwmDQVjg3lc6mZM6Siu7tHxo4bL10d3dJE3TtG/bzTOAk1ETj34PUFC9TBACRJnWoqFKJSLKaDTiZPmaL3intkNduQZMR994l7A56JtyhCd0D3tkHPMOCIaL01kmpVgI2k3CHFkZmKqmhFv6urk/EcPBAUvABt2opgT48fP1mOPPLLes/svkA8s7VnrbxNbFCbMFpAB9S0A6CscwOqGe817Hed/Ofgb9m41rY3pKm5XlKJtJSE9KzpPxhpjr1lLaWc+WXLluv95Ixm0vWyZOkbGqHrYKYYqoNp6zvP5XSPE7WzFhDCFFD4dzKpzgNM9aefeUYOPfxw3f+cZ9clZ93cwdQzHuwtL7359wO0SUBQB+bzfSKZOpJ0AFAfD2aiq1xHv30wusFMtu+HJsWxyj29CDZB/EWiukeHH5GlJMqGx4IjRHukD6xiXzmoR/cNz+FgkgmCdEymtJ+jWrCx074erIk71t625ml4hGXIbjSlumX2gVsLgB5G6CkF9Pci9DeD5vhHw6TcCxkOT1zGJrqlsT4pfbG4LElOlv+7+i9STkyWmHYOWgQykhp6WIPjENAXzgHm4NtG9TGZsKKZPvXiCy/JD394pvahUkeEfDN9+lrKsiQFh8gDBBATqrAZx94u5GxLIk5ahDisSL9iAHwwi7XOJBQ0tEZWtLYLM7gG6NZuxJCQ1T9CVwNbLknLsqUycfLkSsrzP//6lyxZtlTmP/mk3HzLrTp9bdttttWft7a1qhPEOp/5w7O0nEHk5CQva+Mz1jttS7Vtaz3dXQrwKMZxmFOpjCxe9IYa6DWRxVQ7n5B8Lq/2jtS993HDALbacrIyg9q3tE8y0zpmZQSjMaMHYrV7lDU0mL11ETr7SA1ZMAhDMwyRuvpApLj6+ow6Nd5Kx3p5vdaBDC0BjCx7negIWVRbxJCUZU5TRoFq/fXXrzgyK5elGHmEbhhtZyMUPgs+ryILGwF6VxZTYGftc7KsZbHuN4Alk6qX9s423Tek3PlQyl89Pb2Wlp8yTTNp7D/O+CsLXpFpa0yVprpG6e7tDhT16jUS1w4MRFGWLlWwnThpig4qokOC1l9iVMkAACAASURBVDWcwb33+YxOIPN2Qu4h+0ZtQzodEBfDe1K9njgzTII0hUZsjStLImuqZFLVXCBSpexgdhJHT8FtlJMWVwbQ0TYYA3cmkoVBlprvi12kDLF48SKNsqPs9OhEQ7gwZPVwUFCedCB3MSTKonCQtNQRGWRj5y66t8JshMo8Z7GlRRmT6pZZB31YmjuWKSnOUu5pBfR3oVLccPPQh+gRZb1qmMe+hoMlcioOslu5WFmK6CjHUgEpLq/wDJwWYJ03NUtdJiljEz0K6L3lhCyKTZQjfnavlOKTJB4D0EdDirPDEHruNqDFonUGr9iAkBWtK2TC+Il60Em/vf76QjVuRIkzNjLRBghvRNQqOtLQpGpUXs8zcheTmZZoGg/v3lriMhVjyiEGxInYYXBHoxtneWOUOfQWoddVpq0Z+92mO6WTNjwkbFszZqxbvFAEJZrWfZOeWPDyYdvWKGXEY9LV0R60/8UkTltUZ6c0NDfr+nzlqKO0/rj//geooUMIAyIWxunkk74VaDoDziZeUxlig1SnMtotmwKw6+z6IMXPNCzWkBn2/33iSZWS/MCmm0lfb5/UMcu7QhizPW6jWIP2ushyUCvX3u2IGltHe7tqpHv2ROEh0i7mqeYhAU2P3lAsdz1g9sfTplW3yefFGxkMUHJHj3Op10O0jD510chBnnoEtHX0pq6VOYz9GtoDfXufCx+VhyX7xHAWWgtJRdvetXOIvKemr5u4v8Psq+HMz1BvB6gCwlc/noDWiW1tnVfhxh1mv/IFhFJLVkplc5D9OmG7q8uXSGhaXJUNJSHPPmfOCmeTtSQSfPLpJ9Xpp3xG3Xdc8zjJFfqkva1dnU2ibk/xAuzU3xe89ppsteWWstsn91KODsRKzjJghE3xtlSrAVuEHv0TOlxE/WktPylrW/XlLdWOHXHSm5HgwnvsnByL2IfQeFgJkzB0hG6fTpeBfX+zT1b/d4Tov0Gi2u32/5mwFKas/YLudStpWnbCVQ55PdfHezzLMdC+5rtk+3K6d8emegzQO5fJOAd0OF1xJ8WVtDJUZPY8dfeYSKo83PjU0ZUyVmLpB3xJbN7OmluuedSkqirgW/0yXhXs/QquW0uFCZLyN56i/jtotTAhCFtiWq7KKRFi0DwbMFaU+lhJ0nGRBOOEEyKZ8VNUUKYu3y5xxB/6RBbHp8jR1z4oxfhkVfoZ1UNbOyLXW0kB2vN4ja75rIc8aVfm4i944ghLYMC8DuYpMdbCjXw07ePRnKbQYvSDBvOstf3E0mXKSlUxBKI/IlHrKVVZx3xeD3p9faMUSPMmktq/bgNDGtQBqZ5U5ise/Tt6U0e++QY90Cp4YvdepXS1X97nr/vvNmYvzGmiFtirkI8QnEBDG9Iak8GYkPbMM/8LUu9bS72qZtnD6ty2Bwxc7Xkcg4WLXtfWwfXXe58aW4yxzVB2sZ6yReeRR0ioss8buo98VDvPvrNGifYI25FqP3eI+6O5VL34YIKW9Z/73uP6aMPyCNwH0PCbjWiYhjJWVeuOqt6xz2ujd76dZ0fsm9r5CQWRTIM8nCXAS0a+xwZf5Yjsc2VefBSgolP/3HHCBTWFRjJyTpqrrL+2s5l6o9WlYwqUnDsiSpdn5vU8TzcE3A9+NmnSRCXT4eS7pkEiHtPokSwH+4k9SGeMS+liv+yU6DeI3Ad7zh15W+/oKGG3WWZjzFkzsLR+6/7OOuQ4bEiYYXoLHPrBUu6Vm9Zf+Ci8n1y52Vm3D/3BdyiP0L5/uH79dwp7uVa5MXrOyNKlSq1y2ec+Ks0dC1VYRqVf08xDL1kNnTOAzYgD6GkNUFLlrGaXy7SJBraHpVDzHfyx+xd8x0B3wB3cEA/e2nMRm7dzYhhAj/y45nfzEyj+GISKUeJfGO7gPuomxNBWsmB21WwuNWV4RHGRYiIpyXhJGhMlQfRLWylJW6WbJE7atK9NM2QdWZFlyTXkuBseUWGZqEEZ/OAP8ZNIS5gapqqaXsAOjYCSRe1WL8UYZDI2BSnKQnVGupOUoilMT53rc5DvypYh8HSy3XC2IUbW9MUN0G1IC6CNDG0I6Db3vBrQEwOMHh1o44zOO1dTvhI1NEg9OEVeR/S7wUFz8DDDGiqrcf3ejkP/7yOPPKqtQhhMRDeYMqVliURCIyUMGgYW8gxREO0t/D6Ys8pYHjeuajytRylhG9NKiKCMaIMN/SYFFteDq/QXj+wXEZFzP0JAL0gyhSMYpFgDkpDWeANAjwfT0jyj4LvPvwEgHRX0qarjakRu39/1603TwYCoajjQ2wHoVc63ZzJqMw02Wtd2v5FdbU6DMfqxVe7E+Ro4QDongWgPQHdOhPfsc2ZRkaT11FK+1Me7tPxm55Q53znde+MnjJPx48cpB6SxvkmjeJxOm1tu3z3q8LogFN9ao20tubnjZVfjDidnh9o/Dxvw5EFONWBbyagW0EdXRx/coV+ZPcx3samWDnC1bYhDfwpgGmLPyvzG6GswXfBqVCnucx+VMZ2LBgV06BkWoQeAXsrqbzZAN3BTII+Aup6lYH+FmbbQDuv9C8Znv9nvPtjrY/N2SlYDeiUFFo3SB8D8IAsYxN9VwKrelgO6iz6wkfyiA9wskQokEofbRBN/MibNqZw0pMqSSCelnKyTNqThaL3p7pJyQaQ7L9KSmSzfvHW+SHqqedojZcnqGQ97vAcDdK7HWnqIqA3QjSVb0D5eb/eJRjIuAMMB89dbxG2HUp9To+JDWCyqss4bi2QdzD2FxnswxjYVKh1E6O8uQNfrD8yrAzq9qhjPsE84aojC/1+6ZImSaWihIiKCAbvW9OkaIZGyhyzjKmAwYFE4iz488jLAMSdqoJR4FNyGrQGP8iT6/h0MUN/Mx5OtcEC3rU0fshew9PRVBEgc0GMYqKrI0NxJf0AEjZYPagEdcAw+uSJR7IBeNUtgFQG6nVmuIQLowbnj3qYSSSW7+n32s+ppcvaIp8I5e1bLjStg8wDsvQ2tuRkBmWyl9AGHg2EwfEYun1VdBE+NA/5GokwH593PfDVwVwA4ZjwNB3WP9CwTUNAyAD9/NwK6lUBsn4Wln6Dlsmb+QPV5WDlAj+5n3QU+3riEhkNR6sqtgfTrooqWe1+qsRKhQ5f0lHsukVb/Ky15DTTVVVTdJs6WAbqDez94Cc6VfR87Y0GV6s0c8yFfG5u3UyqC1sH/riyoW1La0h5BD2j0YjRNEU3+xFQsTA8XqShcnCJ5C4xOpl7qUglpSmQlFSvoouUkKSv6YhJDprAnCwFdeooirXVT5Ju3zTct92HmoQ+7UsMAuh9cr9NWe1RWA+VAuaFz42fELWP8eoReC+hsB2MRG7hwWG1DuO5wmDojYuVhpDh7D2SxYglZxdU/QvcI3AQxQq8aYguRDw8nvrDWlGpwaFpbmcON89JQka5E+IWuAEiJK1pbtZPAOgvsodKbEQMRzZB4D6+/1sskuupqMKszGW83oA/WtlVrhIbdx0H5oTZCrwV01tYEetibKMuZqthgDoUDOt8nOhZWa85Ii5YBEjdi4TAMVSaLDgdaRYCu7ahDADoM9GiZxcth7pDzbzIeYVubTTZzu4Aj6gN8xoxp1g4L3muMd+YbdOnrfRSz13cZ6MRnK0M9KHl4FB6Nxg3QbaJiuD/D++UiQETo/QGd+xJG4KtjhC5iMzM82+DZILef0a6R/mdgeEC3LEx1FM8+5r5hY1Sit9xm09a6F0udkrQZn9qo41Otbc0AvTrlnjNA170fZkzcfpvd4P6G8GrnJADywJ6/DYCergH0NwfqVXgYrHg0tnfeRdAtox4JCnwqsxqnpSYmsVRaYnWNGqHXlbqlnO+TbK4sffQDFqjFxSWdzQuJpN6SyIrMmnLiLY+JpKdYDVLTNiN8DAPo3nIW/f5+sHjOBCqMeR6tobuBtPYXi+o15Rwwoj0SgMWuIFNRewpuuEbo5q0rQzXw0EOWe0iKW90BnbaeKkCPROkAjLPBox0HtJTYaMcwQm9dYSNYVXEu8BxV7z3w4kl18iBy94eDea3B4OdRR2tVAbodcktZj+QRBX6P0EPWff8I/c0CerQsUgvorDv7385GkHUKztO7BdBJuUed8WhJLLo/2FvYAvaWKwv6a4nQuX4Iruxz32vYBcAKUDIVytAG4FCZvTDA9fMdBXVztKpnMYTAHvIeAKdohJ6AgFR5rN6AzjAs1qL2fNa2QA58NlYO0NVeR7JOzvUA0ClTNUubzUPvWSI0DBugU0MvVgBdNUQJMjVCj0laQkAPiZ8BsAdBmQUX/bEpWlaoDSBGYgOi74nN2ykK6GZcwtSzv9SJY/2NjpLB/WW1pElSE5BoTUraGNlBt4QBukhdJi0xxBOSDEApSTLXKYU+ojaRngILGNN+znrYzcxDV0BfR46/iWlrk952QHcgdsNrafKgDgXprQSYkwYPSXEahQYg4x6/b9gooGufazA4IHyPraYR64I2Ey1XGMDb4bWJSRZh4Qys3hG6Azpr4NcZ9ZppbfHWPS8r0IvfPGassoXpG69sokCr3KdK1Y4EjW5uVYMKmOnuQDlw++sGOlDvZMrd95XDeuXEBVZiuAOvybRA7tUj72gNPdS1H1nKPbqeUUD3bBOAro55EKaH4GgkLrMYQwyXGY0FW4ka+nApd5dBjZ7PKGfA6+i0k8LVIIvk2gI4l0TuDuiNjUxcSyqXg59hFxroppCSdHS2a7SuaX4dwpJWoDeWdhB9R6Jwey5k3pvNCSP1aFfCYIBu7/Esn0n/rm419FLJ+Bxu81zC1jMkUY5L/60yPKBXGP0BqDvXwzMADNUZK20y+4iPy/ieZVJPkIbaYQDoTfGcpMo1pDhsL6S4IANt38tRMCQ285xxSjyDHZRUA/6DXXN/0adRHYnRALqm1AuBngNeegDo7CG1MQrocNNLCuYebHEN/CHyrk9npFiOSa6cVMWuRLZHuMf5gki2zHQ1ACshdUyGAtDLMVmRXluOv/kxkcwEk/xUdbcRPoaJ0B0UzGBxHWF6CK8vX8hqhM6hCsG/mrTiEbq1xlgtjAeHy1rQkgE7NUwNOVPeX8diOnPWFclgKdMr+W4AdNbIAT2adieiwVBi3Eir+wP2qV2fKYFF+2gZc8qBnDCRWdw2m5yHG1p+j4u8eMo8GqlHMyXRXfO2p9cH2KJRQHdQfzPfQ7kqgWb7QICOzsFoSHFV64P7HLTm+f5knjqAHgVBA8dEZbzvqgR0C04GJ8X5eNxoBi16Lb6PSKtT5rEatWXdXEgGsLf9ZyN8eQ173Lgh1hIHOdHZ72bIbc2IrB0QLJI0G2A2wtqxohGgZwedKMdrrY0uJMVVhrO8iwC9un4earC/FYA+GDJwDzvb22V8rF1mHfFxmdDbooAObvUmqKEXxQC9pJpFlQgd8mE5VwPo1aBu/7Lsqp5rZb5bl4HhgX2rqGM2QgSreltNDd1Miu0oj8r9uf7RucISGe+gNs4VKpi7ZgG6B/wJulb0dUmRZNrqUkTedCTmC2UluxWyWUnkyhJHTIwFjIv0SIrYVOrzWe1PJw3fVr+OHE/K/R0AdFd2o/1HnZSgBYgUOY++rPU+19bQoz3JUSKRR6h+U22amGkzuyHhc6Ov09Scsr5hLDNNysHR9IbfTYCuxo1rDYpHrB39+zhE9PLC3tdmriDlTp+x99NSO1fddFdj05atCIFL+20tC8DDiIuW8oxGulGvvfYQufNlh/Dtb1sbLaDjKVvqm77y/ix3AD1sGbQe3ijLPZG0FNpgNfRaQHfH1QGdASe0XUZB0ADJoslVHaE7Gc6sUMCorjDdjeXuZ7UfxyUgvzJbAW0IQN33hZM4AW96x1WIKG0dL36e6YlWNcOA/IRj5aU5lSjOMBzERxz7Shui+P2w3vgwsrPvGLDeg6wdgB5NuXtPth2P1TtCJ+XupYhoKpq1CvvIB4O6lYvQ/Z5VVjjgyrCWrS0tMiHeJrOO2F4BvQEONqXdREME0NknDujwIYjQGb5jXV7Rz41G6nrfOQMRMLfMQECgK2PnR9dlULsysbnbGwPONpCLMLidNG+i2gWwfzkHrqkB8ktgWFHmsgYWFZxQiRbeTjTOnxR/AK+ExBIxlUvsbOnVo5YLzlva1Fc1oue5QiqjPe31TFvTCD0uKzLT5fibHpVyerLEksNH6G6ka69FIzW85GCKF9+LIQJ4zwg9uHPDwbSFt2szQlBSo3M2Helh1KT4/4kTJun/8xpSbz5oRZmuuZz+HOPgutHtbR0yfvxETc+RQs9mUaSyEYgdHaYap7Kk2j9t9WY2hdblEra52DT5oI6vhkVfGwt61KN16H63P5IqGuzQDP38yrSt8b1ZV3eOaCPjXvBv1p51Mt1vz1DQ1mjHAUY/a2H1dBuI4mNO+TeGlXWPSqy60+Oa424cowbbr+rNRMMDrURtSjy61/j/oUk9epIqNXT/LtGaX7SGXfnOyla3P5wha5GyITJOtjKt9T5VGpw4EcUzazEEDBCFIXqcOnUNRE0lh65BKi19OkM8r4Iw3q7mfbxRo+jf06LasPff18J+biBU6Yl+m0hxQS4swrUYoG2t0gljgF4SsmlB6SxYVI98/Tqj+8Kjd7Tq2Vu0oXkKnj3Ge3nOBE96Zc011tIJjePGITyEzgQiL+ZMuTPuc9mjmSP7KiGTPYzYa/Ubwn8TqQP6XV3dNmynqUmdYrMRKT1HZLn6envV8WDCm8uhmqM8OkAZbdsagO7ZO2wua2R6GgjymDCSlddCwSd+p11L05A96BWgjdTP7cSF5+eNRYukuXehzD1pf5mcW8asHqHxoLNcpy1xmSLT1iwLbRE6ugGBsEwQqFYDut9Dy7BwD8NWNovQo6Du93xk1rf/u2JzdxiejYOd9Zq3/e2ELa0ShJT9oJXNU++cYZUTpg6uIG5628ruxjNlhm+3GW8qKXDbMgiL0U5AfZl0EuNTSWfleiRFH6DEZEX92nLcTY+KpCeLJIpSHoYUNxSgl4O+WYZwVPgDwZK89NILKgThdR3qhe0dbRolcigYEOBKUGOax+oh5oAzQUhXpmQHGOCaNHGyqsTpzOO6Bq2pIT3Y1DRG6uoatL7GH6aB9fZ26/uQiM3nGSARznx3HWJupc0zNg/ePf/VDdAtOmQClxkUHzjD9yfVDsvU5BoxjFE2akiGo7VEtdtrVNzaaVVDVz2IpqPMdkCefep90W6wo4Y7ClIjPVBDAbrdo+FqZKMD9N7unkq7mAGPXYkZjaLU1dvoVx6WHo9rnzT3Zdy4CdLV3ae91O0d7TJ2jE1L6+ru0nvCZ9SpY2uPWoEOAz1vCfOgwPv53x2A7iNlo/sjui+81sq6OaCjCgl44kxOnTJVHv7XwzpgiRo6fBAcTkAJQMLB0jIbHT3aL24dMQA6fzx7Fxr2sLVVz0PFEfKoPfybc09gwes6Ojr1fHGvvXSlDj/8m3hCJ77xc362OgF6e3uLzUaowJBtYIIZ7F/04VKvTuxMpwHd6q6Ugc5xbcdIFNBbli2Txu4FcvU39pVJ2SigZzSdnC50S6oUBfSEkuJSqt9v0bw/nMXu5RLbRy4YFUbqlEfgTqiuWIT5PlIbFH1f7Bc72kr2k2gM1kmVI4OUutd9iFb1AMRN1o9omi8XOOYK4vonLpKC9FZxAOLq+RNNZnMFKeVFkLXh/QU+r1SWDItHyp3oC48o2awfnu7rllQCQBdpb1xHjr353yLpSRrODwXoUaWgaDq1ktKK9DmiAQ4Iw1alt/nee+9RoCQlTH1s6tQper0cWN4PUAPO9EUz9o9/77fffgrKDz30T1mwYIEaAYg0u+66q6y//vv0wM+ePVs3MRs2lyvKeuutJ7vvvod0d3cqsEG0wQHCWbBNHKbNCkXTejZDQCaBmdOh7Cjgz4S41SVC16gQGdKCKdlZu12dOoEYGIXtoP/Usg6hKIYbo5yWJWAKJ6vme7NvX375ZV0Lpl8538Gj4qjYD6+tNdpRwz3Sw7SqAT3ba3KvnnY3ZrX19HJO4XwwlY61wKnib+4DQENmiAids8Y0QERPKHuQWp4w3qL6gR5RRr6z3H19wzVdPQHdhWX43uqQBIbPGet+HR6hR9PxnGX+zTqxxuxlzjh/r7nmmvLss/+TddddR9eQCN4yIkFni8ppmKKbvZfSUzCDokKAdHXIUIPC+5rte3l93R1f2PEG6G1t7XqeCBiIbm1PcF5CQDe5VAN0vsPqEKHn8zj5Jg7FHAweTE3074jtXWONNfV5evxdCc9KG5ahHO4xFKB3dbZLfcercuVx+8iE3qUaoacyaLnXBYDepYCuDCpVigPYDNArpLjIILuqHnPtUApJjzhnNu6WfUA50DAyQisf7lKG/XnsFzsFKtHBunh7lr+zviEaYUTr6jiPjB408I22ddk1W53HWLZWF1ISGH3UOsGsrIQ6om5+nKdNqyySYbMH56wQS0g20SSxclGSvV0K6IxP7WhcR4656RGR1OQA0Adv+akF9CpvxvrOKhrdnR3tmhoDSBGBePTRR3RjMeMcb/uggw6UCRPHV4wim+u8c8+XjTbaSCeBcVh33nln+e1vfyt33XWX7L777ip28tRTT8m///1vHR3IoTrwwAPlu9/9ruBhtrZ2yH1/v19mzbpYo030x1k3nAADeJvgZETmsjocoVdP5oM0ldXweZ0ScgLpR0t8DqXX7FHwsPtkcOO+EkpxnvngvvPwARLKbFemrwlLYBj5/t6qgzEi5U7aNqW1dYQgYFVb5E2G5MKLLlLVuCOPPFI/1+eRO9DW9plHgeftBHRfsCgvYjB49La1EaXca1myQQuQXn9MpL29VcGbzwbQAXPWGsETptgVijGdZ46TSOS+22676ZAcGO2s76SJk4bcHHR5eFbg3ZBy17HI5eqUe7Qk43vCnf8oFwYVQvYs+gesIc43o0BfeuklBfYnn/yvbLrpB+Sggw7SNWO9CQ7UWQgA3Z1MC45wejzGs8jbgBjb6QN/XAq6OkKvnBFNBycFNUVsi2YA6038hnR66BSb4A0/c7Erm4e+6lPuROOcXdOiT8nCha/LWmtNl+uvv06fJ0hybo1tRrDEsnYJnVsx9GNwQC9JLtsrmbaX5fJj95Zx3UsqgN4dr9eUu0borHHQtpYNUtWu5Q5HzB9B1bpSNrG9ZD/VLi+yZvS+l8IA+C2P0OftYoDugi/6fQOWOr/MasehJKd9MfuSOieKnvKk6IhTPC3rp7QZ45puENMgLxYYRWrjCS2NZVkWjdD5LGXFxqQO9bUgAZOPpSSbaJRyMS+pvm7JJEWKKZHOpnXkK796yFLuJAKHcNKiqmQDRejFgGBmIGMazz78w9NAc+deoymgr3/92EpNlIiTWcVnnHGGMCN6iy221DUhAj/llFMUZE466SQ9WAsXLpS5c+fKpz/9aTWcM2fOlNtvv6Myrerww46QY445RrbaaktN56stjsekp6dLAT0UrjGpwJBUFpcCvZR5izbCdLtt+v5/ajf+2w/oOEJGmjLyUZRopqnHANC9PcgIbFEnJHod4fd/9n//U532v993n2y88cZy9tln6w+jc6F930aveqCIejiDMNTPo59XW49fOVLd6FLu5rxFHxHntlzS0ZWsvTk7ecuKxMjspDXr8fOrfqFnEqMJMP3mN7+R/fffX7bccktpbGgcdmlWd0CvtK0Z1bIi++oRuo82jfICPM3Oc04CBLyRalWOQTMCMsg+Z9TpYaQsTv3/x957gFlyVeeif52qkzp3T8+MNJIAYVkEEwRchCTAfhiTbDD5grBBgLGNwRjLF4MIBsx9gAwmg+yHkYyMCMLgp0v0FcnISDbhkYQlkxQZTezp7unuk+uc+/1r7VW1q07q6R4h+X2c7+vpnhPqVO3ae/9r/etfa+3ZcyLe//7/R8byIQ95iKxjyzBQ5zqN3ZoDxLWdGhTKtCSiNxHsOdGcE8opk2Ceeij3rhiR1WNDJz03dhfUvSsFdGpVDNAZXtTGRHc8oB89ekQMThoay8uuzoR46j0ZR67tV7/61Yn3bm1V1RDiRjkupCWR7NwKsftAgG2jeOQneN8fPRZzGwcRmocesPEV66LUBdDTwjIFl4ceu06hemhPm6v30yvny3vIH7YGMOx09rYD/PEsw9iF6N4QfOTRcn6Jh20xcnvOEuMtvJla45qAH0dAEAGliBSSKtIl8N8htcAB0wYt/D+7GCXdC8XrVDQXer1QlEGrdNsI+Zx47UU0aSl1Oyg2apgoA91SgKOTp+D5H75GPXSKb44R0P1NWFSunY5TTvewtrYqACpq6lA9wU984hNCAz33uedJ60TGqUyB+VcXvkU2v4c97GFiYX7zm9/Ehz70IdcXfRqHDh0Ui54PbqDf//73xAh42cteJnWcb71lH/7937+Bl7zkJZidZUEUjYOSKuXxGFfX6lOa70vVsnqxCnTdbkG8WG4+0nIxEY/cOQCdAiwaej69yHOXLIcwEuaDG6jFuk3db8xC5AR+IpBrNl0KkLakZM32//zhD2Vszz///IynbxT0OA/5eIjiRh0jb0D0L8zjAOguTU88PGeAc6eQHgOuqI9qFEhnqo6B94NCqq9/49t4yEPOwsz0jHjlL3jBC8S4PPPBZ/YVuxlUve6/CqCbyl08dKHb1bgkoNvDDH5fqGbaFDJmDEXwNa5/giPZO4bm6LU/5Ey2/u3hj1/yIjz+8Y/Hfe97XywszMu+ofdFWbZ0Prj7njBcaS13o/+lcqRKlpWlc6p2ZezU6CV1WypWpKmRAbpQ7aJdCaUbHal1ArqJzdj/4M4C6KTcyWQw/GgZAryud73rndKsiWzp29/+9iQUp6wHy784g2VblHsXvW4b0dJP8N4XPhrztcOIOlo75Wi3grgLVHsNBXRXcKbJ9SV56CmgZ8Hc3S/PoeKc4X36uQD6P/6WUe6qcs9YGwE9njSGnsbSNY+SsveAsAAAIABJREFUZVulDjspdruAboBOuyseOauyEtA1WySQ/yeWixRRYH5oLIZBOygJoJeZBuNo/E4QoR5UwWB7ud3AZBXolUMcnToF5116FRCRcleLadgj76HnvTV+Mm2bSctNa7arOpetIRu4/PLLBVRJ69bq65iopp4Lgfmss87C056mNNvHPvZRfOYzn8Fll31YOizRYiaVaTQXW6+++MUvxiMe8QicdNIp+N53r5Ne0wR5bsaHDh4QcU2xRNFMUTx+VYFq3I2AzgVvxSRKpQlpAciHFL1gu0XxBDTskfXS86N0+3voNEi0m5zm7prHI8U1SuVkwxP/xSm3+bepd61Snil3VdiTtjLlWLMRC8eUG5blCfMYFlMfZd1uF9DHWc63O6BLjqg//128yvF/FFUSVAjoksXRbGob20KA/fsPCOV+8kmnyGX85Kc/wYUXXog/+IM/AGvhs1e1dVuz61RgSb/vzg7o0hRIGkq6tZ00ZlFAl8ZRXslf/u3PQ27G1pSF2ha+ruGwjaSsMwGe4PPZz34G119/Hd7whjfIHOV3U/hmgG5dFfU7rLWrcbIKBDL3Hd1ugG4ALsdJaroT1Ml+snJ2STx0GhY8F3ro6smytocCOqsI8t4LHX8nAnRiwJEjh6UCn6Xbfe1r/ypd7Ni29pprrsE73vFOB/aRC2NQE3I8YujEqaYA+kUveiwW6imgr8YVV/q1Bc0ZUka6Jd0LWcs966H7uKkMtd5P0zrp/qb1NGKj3V3K93GNof/Tk7R9aqoEz7d/8713FcKZBdkNeggr2txAaIU2KXWg0+JmKt0J5cIo+Wd6TSBJ6SqF11y8LqJQibA21ZoC6J1UKEfame3YejGqnbYAOqoFHJ06Gc/5+38Fwl1CuWwG0HmNPE9/YxJv2MVlbZHRo7FiBo1GTaxBxrcJTK95zWsSJTxVwQTrPzv/f0jc/ElPerL0ReZEJG353ve+T/7PRcZYJT1VPkjR0Rt/5StfiXvc417odQu48MK34Dd+45F43G/+JpaPLGF2blbG2NLl1HvVVp8mGuMmTau8WKKiVmPTtGYtt5WTRwu4pIK64RNnq5SPpTUO0DC4fgB6ZH2drIO1fyXwijjOxc713FQwwrko6l1XN3jt6Joq4cUy14pXslwKBWFDKEqkQSRCH1f0YzyQ6kwYD+ij2j+agZqF9c1+tzsDN0JpiqgPmiPT1riGWFpUsiB0nJk1IOVG3XM0UGlQkmLnmHM+Emz4oHG5Z88pWDqyLK9dfPHFwiad95zz0GHoi0CQoYT1biYUsWuZ2h9Dt7H1KmH93NLWskaq1nJX1suMdUmrdaK4mIVfrMyyt7fZHeVrVP1zXlFXwwfHj966paLSoGZzoM997rP4yU9+gj/7s/OlBbB1XON4GZhLuCw0o4E1EtRx8EXJvgfug3k/oNMpYiWPUM5H09amZQ/Q9W9FhQzQ2VxmMilEdGeg3El5awnwApi1wnN/05veJHvkT3/6U3zkIx/Bu9/zHtRrNWmbzPlNg4SqfUnvLbL97+hHfndLsjV6rOnRUkD/o8diR/MwitR1VYCVTlkAfTpsJx66pq2xtgJLv8aZwjKDKXc6xGl7bHNOyKRQQ0asVEJtq/tv/3UHn3iK7mlCjTu8M0/cKCJT0dpvobldIrpuwKTW1Ssn9oji3R2LJ2w56yItcLo6ncAKqDQMKHajJ1/uFFBggRB67SFQD0KUohIKtbpQ7uX5AEvl3Xju312DODwxKToy7Jba5pOPn+vzmnZDgDDQ5GLjBNPNXuNX73nPu2WT/OM/frFQmMwt54NFZf70pedLrIeUO49JteaznvUsUbLf+96/IspMjtsVV1yB008/XSx7iuMuvfRSJ1ApCz1PwHrRi14k+e+asqHpWCZ20wnjp3Xp6Wv7wEETIrv56vj0T+0xa2ETL49eThrD9A3GtNoY78kEPRnXLMGn3f3iM6Mm/Kc+9WnRKNCr1HQgy1tVkBsP2EMucYBBYoZJ+gmOZ3b8Lf5qtO3oSlebGN6Rb+H6cRJc9z6mppmOgE8ZiFsxGWMwONa6dpk+WMdFF12Ek046CX/4h38oR+L7lRUZVYWRG7FvMOZO1nkpoy7B3whNPe8zAL5BY2U7ZSW4fgA0ErP3Y/C3acwyZSG1SgbQbNSc4twvPuTCFRwf9z5msNDA5v3kmuY6pidNAGLIa35+Xrzxj3/847juuuvw+te/PlMfwDKDbH7oWVKBzspyDIGocNHWgNaeKOoad4VJfCZBw1RdSXltNJgi105S3Ogs8XjcS/jDNchYO5eiZIswzOBCdj1RdY1gOEewn7ZH9q+Lzc9rhl1ZMEoYu0oFn/7Up3D11VdLCO273/2usJ3Ux1h/BgNzvpchuP71lduPkn4b7IypYkMbe143DaHp7jLe9bsPxWLzsHRba7HkOMcNBVS6mocuOCUqd+1/TjNCKpOMxGILo1jIRD12XXuKk4166jDreOrZqabNcHbEeOZOIPjoE9O0tXws3eoJW0MAPayelKagMmFcq8BY2lpSSXXgPp+rZUuhB48XdNHiHKOH3o5QYOw97DpAZ3y+gmC9oYC+ABypLuJ57/8G4ugk54EOv+DxgK5ezjBA5/Pvfe97ZWOjKI4MBS1vU6Jf+Oa/ksVsGyEt9Q984ANyM6hyZ84qxVv/8i//IrQw89oths6/OXmvvPILuOc974Vzzz1XJhwnmbZsbID57Vbr2RZhcrUjAd3drSELMlVU68biP/jasXmZoxewLzji3z7osWmFVYUy9T7H1mLpqSZg0HcEuOiiv5F0QVr03Fz5WavzvmUwl2mulmfKMAya0K5SlVfZSxdlKn4aF8Pf/NY36J28T1nAtbG0d7MgB70QKxds46qpMyqmvOSSS8Qzp2FKD8/ivmSnxgF6wbVftes+1uvR6aljuxVA32xTm7yRkMxJqUVvKWF6HpovrgVPWCSKa1HHryfhMK4NK2a0b99+YeMYqiiXKvjMZz8tmpt3v/vdSUYBx9yvXuivPVbaU+ZNu76ZMSbpp8Wi6B1sPqmn71dB7GKiOoVGk2EVbUFMRk60TAU9nnnrwnqxxHRYdE6QOQQjDDKPjRl2X7dXWEbBrEMvuVgULdPHPvYx2RMf/vCH46tf/aqE097znvcI4yHXQBGt0zyNB3RtUW2Fa2g4WbhSm0XxPvYw0VnCO849GztbWimuHQPNEjtZMobuRHEJoEs8EEVWaBwL6OkebKy27X9Cu8cK6AN3ts067XlA//ATlLFOC8ekPWkT6qenQJxaF1q+ToIKZLTcGWkSvfvxnjNDQCeyZ3UIoBcQI0ab4roeUGqFCBlnKCigN5jLHpZR2GiiWlJAX57Yiee9/+uIw5Mz5VIHD4x52zlKM/HQRwM6wfsrX/mKTArS4oxt20bIHHTSQ8wjf9azfke+3gqo0AjgYiTdScAneBPgmfpywQUX4EEPepCktGludoRzznkozjrrbHcJNqKBMB/HC9B9lsI2FauAlwd0e/14ApJ9vy86IqBbt6V0o0st234Vt3+mAf7+76nS7uA5z3lOUltb86w13W/LoL5JQOeiz7a2zM7CLX//ppCRc1opS1uFNpZikzjxlN9rwO6neejcQJmWSWPzjDPOwIEDB6SPPD/LcWVYZPiD36uFjezhzzE7h1GXsl1A39Qw2V7kVOa+8cEqlyLOVR8saX5EL1xa+zYpwqq4/HFWJCzJnNLUvyoOHDiIV77yVXjmM58pc+7LX/6yjCP/T8Oc7zUDlWNqRqveG9Zhp3Oge67trwq+Wg7arzSYPw734HK5Kt43GQOyg8y8mZ6eEUAnyKsBoIYAgZ6vJ024xSG44wHddyjWjh5NKkoydMkfiuJ+6bTTRAdghg89dQH2vsJNvuHdk0qJGq60+haaz25qeTJspeZBvO2/n4mdrWVMF7WoWT2aEMp9AiqKSyvFaTlj1ndnYRnF0+Hoa86Rz67Y/GG4tVGnc2whmHQ2jyFG0jcO8tAJ5lKaVVp4+puDnixzGS0h3oL6dMxZoI0R+PzliIEgwK6TNAVxv+uMy690HjoBXSj3dogCrZeMh14G1prioVd2qIf+/A98C93wpLGe5HY9dFKPGvdtaRyyFEmpVz5a7SZu+OmNkqLGxcI4O7+PcaoDB/YLFcxNkYDPYjN88DjXX3+9UEiM/RLUFxd3SvEEHoMGAcdYhUtUqbouS2Yp+aN9jB56MpE88ZnVqM9vjLYxH09At+/wAd1iiMeyMXvTHj/60Y9lM2OmgcXQeb8MiLYMqJsEdLHTcx563jja2rVt5lNclyz5mi8NagClaVO+N25HNUBnOuWhQ4dwn/vcB9///vdl46NxRGZpYYGFZ0aFVIYD+mYNQgP0vKfti1n9v30W51h7xjO0kzc4pGy1o9Wt8AvXvAE6DU7OJXroXJscD77Oda2ZMBG+/OWvSPEprmsyHS996UuTTBgryWvA4xutmodO8ZoasKqGVtbEmBR/FpinbzoRbfxRcCWjm1LMhtqT+fkFRJEyM8am8vhSQllaq6YOwx1OuUPrI/CapD3trFaHo1CZtTsoNuR8JMVOQDcjPdGN9FVEywI6S05rER+tBEqDlwY/5x3DEd1ugMLGPvz10x+Ena0VzJRcLXfpttZx7VNdaFgo92wMfRyga3e7VHeWwaNuIIDOc7Dw16aBPLGgs+gbfPLpQU/EFk5ZaeBrBeRZdtNiOFqHNk2KJ5hHWr/CvSdd/xZ/t24zCag7b9/OJ0+5l5ohQsaSMh46i+u2Esp9ZWInnn/xN9GLTh67620X0LmQragBi3Swa5Lm5wZY31jD1KT23j5yZEnUr6QpqUynlWwP5ldqCtqGVIgzNSc3DY0BaRyLC5CTmuNNqozW9/H20H0wVQ/KshjS/srJXNkE9b4ZwBxE3ycbqxMsDcsV9dus9t9sNT4NwK2vOjdFqyWwmfMbOIkyrTmd8KPvjTzrrIfqj93YybntN5Ci1Q0r24YxC+h+XnVK+Wk9CIYrOAdpYPJvCis5h1dWlkXMuVVAT9b3mB1KxGoOUH2wU1dCe0McD0C3+LtPX/M78oDOjZXzyFJF6aETuDWrRI0nq/bG9U6nhaI4PsdqeyzMQ5aD849jyrlpdCu/LxtWYmjJi+s7z1/XpXrtFlPnc+a1+4DO/bha0awbhgfarY6kgHHv0IemD+txVCUv+8+dJoau55isG8mPL4gIjnsgx/LEPVopzgRxiWeuSsfcKsoCOtOMrQ4Df9PA0j2dotwJ7R62vhdvfdoDsdhcFUC3bmvtuJv2Q3e13KVSnKStaaU4/We4h26Abh6676kzPazZ4BrWHh0pw63Hs8+O3CbyHvr/emaU+NhGq6tITuPk5PpddkcK2gYEPaBI9955fFYsxk6szzPPgLl66wEryDnw5n0ttyIRxYmHXgAaIRAxTrfWEsqdHjoB/fcu+RZQPMWrtDT4srcL6LpgKYbR/sYEdFrCXMzcCNlchYuFqWeWI0lw5w1iCgm/n4ua3g6tQ2tQIlXSnIBLKh6FaR9l7ZCkE+V4A7ptmulvrcXtbzqyxNw9HeehjwPMPI2eBzzdzF3qUBKxTsMjmwF02yitA5Y/E8ad39DFsg1At7EzunXkgtzWi9wISKuq5sCZ1sncsQ3dH3Nfv6C0sbas1TSgSDxTzt3JSa3/Pg7Qe8xZ3YZK1wA9f59k4zuOgO73cpeV5VLVQglXWPaLVlzUhj+syBiL0U5gsee4Dxg1TqBfXT0qAMp1Ig2GUMBNN98ohrsZT/ZdviBOBcYE7ewY+xv/MEA3L9UcLMbR+WARoY11lk0ty/0zx8GMFAEI6dqoTKz0W48o8L3jRHHra5qBwbHifirGeKkkQrmpaS0FS9GyhdFItRNvRLRZZgbUaEAniyrSYSnIQ4ZURaO8j1ILvltAUNuHtz71AVior2CKadhUs5cmhXqfQB0l9isgFkopci2VXIIC+maSNwyD/N/ydy9Ep82mXbFcj7SIdmyNzp20N8PQbSIP6Fc8PezZh22C+GOUgLnVarftwnl2rO9GUZwP+mqUK41E61DvSiqI84HeAL1VILgzhh6Jh94NYwH0usTQS+ittlAtA9VFA/RvA8WTErX9sAs+HoDOlDMWfbE2lEtHDmOH0JFpeILfT5qdVrmljpklzVgawZ3xdD6UytSaxapCbgv9w4VGz8AWHNXHpPePVwx9MND1TxrbsPh7XLewQd63/z2pSj+Ni8t0cJPMj6EeO7bRW9L2qEZt+ue7ZTCX6ateeSr6GSKK62mb0IzlvR11/TENQgrovugmNSTM+/M37DQ1kO9T+pHljhUU0gYYLBu7IqmZwx9c0wroPhANnmdDjpKM8yCNi35mlIc+ThQnDKBrb+wbqTZeqlnOArqWe9UfGpycU9qMhetUQccMchbnmZ2dcymAeyRtjdksZOSWl7XrYgrAaQElA3TJspFsGh1Dn1bX/dPlyzsPXRq9OG0I9+t6nSwfawyotqfZaMl+QUONPzy2eejiaMlcteqfQKlMg+6OA3Rb/+wGV3HplDIP29pIiNdKELYMKwF097rQ7mMAPW0DrmuB48F7x++lYLQbhwgbB/DXT3sg5mtHROUulUurE9L4qsoG3r1OWimOIQvx0LUfej7xKD/LDQP859O9IkS3U0Szqf0VDNBTPQUBfsyGkAf0TzxZ91aT0acdYPQ284B5BXtC07r4eqbljGf98ghC9bgyeLrBpnF03TcL6BZiZAGdKQIdtHwP/agCOj301cld+L1L/j+geLK34Q6+8OMB6Mw/JSCzC5o0pJEWkzNiEVNkQlC+5ZZbcPLJFOmFQldaAxcCNYGewjguPG4KfNBT5zE5JizdysXHBUnwp8VP65oTj6rU2wPQ09HK0sk8H56HeiTaCW3UYxzg8xh5usk2JLn/Y1TOo6ezGozc5Cx+nn//lkF9k4DOSopWwcs2nWMCtGMC8L6rEw/dGoDwVZ9SNg8vT/la2IXv99tSsm4Cx5JzlsYm5+Q4lTsrFRqg51keO5+RlxiY0eQbeQowiUfjMTf5GLpfW2LQ9/AYfshB9mDXzEbZH618peNmKUUpoFMzw/dTcKYVJBl31WIzOu90T6O3zgwXGkAWAvI9ch4/TRVURkqLLWmNCf6f32NCOB/M7LoGieKWlpZlf+DnpIWw22sZNuH94zkb5vF9VpdCz6V7hwP6BvfW6SkBcAI0PXOp6W51FBwFzzEg5c69l/H05DEG0GmQaaEwRUbOZzPOWHinXJpEsXkIb3v6gzC7sYQSQ8p830RF6sSryp21CtRDb5Itpsq91xT9mGgKRzx87URfSIklVrtlNBpsu9s4PoB++ePTAEbeM89sTOZo5xwVzsdh9p3SZtkG73rMVJRBD11V7r6HzsHraNoaBXtBEeVmB2VGB6aAjdmdeMEHv4s4OKGPsho0tnmaOaU+xLwQkNUYBuM3Wr9e35MuNA3XsO2rilZsATK30zbI5DkBaaV28hRa4hl41al8Tz9v9FhtfPmcK7SSXqOYXNuiPJPCAGOAxaeR897otjApoba3cpREZrqVD8tn8ossBRIzdPzf+a9J09a2egI2l4YxHZxDfvc4U/lqxTcWEGF99poIMfnw205qP2mmPyo4W0hI1NuNRq4HfWa1eyGXELfdthd79pyUaEP0eFWJHQeBpkiZ55g5ilsn6hFp4yA+DNhE+OXFkLcyhoMqQeq+078r+d683XeNoVu6GkssaxqgCuTaUpkxDVM4r90TlVqtdaPXLc7Nz/iskXldus8w95xpaewfwf1EDQljxKy9qbEnBuT+fFXRnFaKS2u7pzXEzXFSgzzdbw3wbR8uhP7r/XdgHAM3Lm3NDO38cWy8tGBJtlqf7TW2FpP9Jq/HcM6H7bvyHU7QZQaa9aFXQ1DFhnZ/GU4uRlUU6gfw1099IOZqS6i6lqitEmu5A7PFGCUooPfCApqFsgB+1G2gwHmQb87ihnDcuOnbQnRarMevTqKfAaHnv4kVkXtP8PEBgJ4WgkkPaAfPgL6j4YcSNp5nbsK6LPwH6qEHPqAXVRRngE5LNiii1GyhQoZlEqjN7cILPvid4wroKnRhFSItLGOAbpOKzwkN52pA2yQbBujm4eYB3CxFu+Fp7NMfRU+F6hbsLwB90OT+rw/ofSbCABEZvUPxvhztakYAPepqVev6E6y1lreKMfmaZkqoepgemwG6Ab0ChKu6531vstk6g4dsklU7JL1sBgLXMuN/4wDdDFvbTA28xAjIxZA3sYVl3rJdQGdhHrt05oQboHNcpLGQpFWmzTxsvOwkNKSoQjn+8JqM1eL/KYTlvbN7YcZB3kM3oR2B3lqHmiHke+bpfqSxcFYi80MeKWDrHsK5I5651HaIkpLKui8VcHsD+jCDNRlTluZ1253PpprxkqSlDRFXUiCXOE3i8DiEc4wLm1zR51amUNkZH9CjsIKgfgBve+qDMLdxSCh3KfHKokq9QCrFlYNYKrr1wgCtsCpDHMUNBMyaGADom1eqR2jUyNzo/LGHMZhbB/S0LXDGKsgf0Kq/+c8b9PQzHxpftrQJi7H7J82RIe3FwjLtSLmOcrvkCss4D53CDQfo9NB7E0Btfid+/9LvIQ52HzcPXWNV6qH7leLSCambHwHdtzrjTpoKY5aiThidROa5+J66jQGP7XcXS99js6QAZhkY5X5n8NAz9+9Yd9+BmDxMQb6Zg///A9B9j4RXnaeuqb2gNsPmk9Wz12wKxkB7HoBbj22tX0CRm3rH7IGt4Q9+nh49PdCUrdKV7DMxBuzaDEPzdxk2suwMbdub7Q7m3zVbO3kWxOLCsllvi6HJxtf979msh86y0tbGVPOTlZ7lWBHQrSmVHjudq7ZWOQZ8Sct5KhNBALcwkPVx8HsM8D3WIIdGxCgP3cDcZ0DsORpS7bbuDwb0mkKZsnbaXS8FdCksw/asTkR5e6etbRbQB3nw/KwxUpl76wWWScNnPXjPZXVVKtP7lmZ/aJiFY1UG6gfw9qc8ELPrBwTQaSM12TNeRHEtVKjjYjJLFKAdDQB0vx+655eNBfZehNVlOpKDK8T54e+hu2Gfh/6bYyj31OBJjjnIcsh77uaJ+yp53TAsVUo345CLRyrFqZKw1Cq5wjJtV1hGAb3YaAnlTkCvL+zC71/6XXQLJ7iiEKO5iVGUOymftLoWSzHKWTqFatrucxjlzjSRPMilFpapKzU+5k9ao1d0oTpr2b3Hbx+aUbnLqvVVEj9fyn0zEHvM79nWhv7zA3RLrUrutRNEWh76MV+3+wDnxKAYr18ww4DcmoQwVktNhuoxtAufpa0xI4PWvoncjB639UiQIvDwddLz2q43y7H5oE7al5oO9erTHGaNRRLgNXVrWPx8GNVqxq9lOWx5/AZkRhwL5U5AZ2EZVYITXBVEBgF60lDFjRe/h6JMXr8J5dR4Yr636josHGcePI9PD5zjzpBJs6m57cM89LxIzsbJp9x91tNEb4kT4NLT9D4Y0HsM4M+x9GveA5edVkoLD6fcbfx8OlrGxBWKSfo6mLArUzchHy7LprTpuBHQD+IdT30AZtb2o9xTQG8UiwLo7P5JQC9RC1cEOsUJiaHTQ2dJNH/4/GU0Fszl4kMcOWxp4WlxN8OPbQH6sPi5189ktPduwJ9Tw7uQVKKCT+gVp4zt89BbJRSY7x4qoDcZK0KEqN6UfugC6PO78Acf+p4DdNdYfcSOsBlANwtcW7lbTEvjabpZDY6hG6DbTfDB3fd+fMGUeT62eYj21NUB0Pd5XdJkXHN0fDJbbn9At7FLPAB3gf7zW92M1a34r+GhZ2uGc03r5nh7A7qJJzlUUnd6ejopFMOiPBTFWREdK/Gq8VktLKIAYv2xA0nBpHdI+tUM2VGAzs/T4yR1q/XFU5Gkdrej957NYPDng68B4PN5keSdAdDTCnHqYfuAzjRVM3BE9e5viFIoihoHrcPuF4Wxa+W94TVrsRot9KLCw7LrxJaK8QbF0M04yIOh7ROa4upSgJMWq+okKL2czcTxs43EuSr4hWb6V3J+buTfMS6Gnt8X/c+LMSvNf1IBpL2ejrkyoL5OyXQK/KABerrvJkpb55ilBoM5arqXyc6ugN44jHc85QzMru8TUZyWfi1K6VcCepkUO8kkVpErVUTLVEITYaCdQjnEw8B8JLD3IiwvpR66hgTSGu5bBvRBYJ485zMYA7x1q92exNgdoOdj7qnSUpkrm2zSP71ADz1WD71ZcmlrbVG5s12dAXqJKYgC6Dvxh5ddi25ht/PQ0y5qg8BlHKBbuUw1ZnWBqUXddpS4lmkcRLmzx7tRPv15pmq5pxRZNoXFFndSM98pXe3/yWJMxl0pI1lkzvK+vUVx+Q3YH9/jAur/BQDdlLIZ2s8En65S3HaMmlGUu9HrBhgmLNMNjuAgpr78LC0tST0EPli1kF64zW3zADkXCfAsdsSKYlrTOt1Q85S7/16j7JVBIoAxpDQ8j5nzlDFkgpofP0+8c0GU7Rh026fcKYqjMI2UuRaOYeU17VIm9SfKCta6tvsBnSmnNHL4ORM2GQhy7WhITdesHce8dR5vUlpIDvfQ1fiiAM5SzXQzSGLi0vtcQyXKTKhDoKmvWlbZHAK5bwwAJywfz+n2bc7iGyL59SMz1/PQE1T0RIc+22mfT/VEmqOe3Yc8b1/af1slRRU5p1kS2n4WJNkTD31f6qFHkn2OctyU9qkSio/ooSs7UA1jRAXKuY3V1R0g1QNsYkfohdhYo/NInFBPXUE9LVk9No6ep9wvf1w/5Z4XxY0CfJ//l4nlATr/7+fRyQl7aW0ywRg6Z2EZi6GTcpdKceqhG6CHtSZSQF/ECz/8g+MK6HYzeErc5KxaFC1p3YAGi+K0NKt60H5ailFlVinKX5jpBqE5rj6g6+L3LWtnAiaTXL8rjaffvip3EzQNo1Q3MW1Hv2VbG/rPh3IUgFFBAAAgAElEQVTXdptpPrABkmRwHAdAz3stowaM/aHZqOKEE06QDarRWMc111yNBz/4weJBswTpnj17xBtk+hkfjA1znlkvdM6vK6/831IulyVefUCXTdarWMZcapbgfMxjHivvMw9VDVUChwL6IOOO48R2wUzPNKEY14jNJW6ud7Qojht1t6vxb60BEWYA3ffQB1HuVPoba2ElYc2A55hY9UJb/xxDPsd7oeWkaTD0q9xNJW9g7hsGaVydgd00i0iAPlAwzwP6HUW5bwbQU8LRMZEOcMRIMQDxQMifa74Bqusmm5nUdoCusXgNgahBxH2W41cGagfw9qc+ALPr+yWGLh46e8ojQKXbAKFJWn4XCOhAVIwwWeyhFLH1d9rt8JjAXE6VeejUpFg5YWWEfcYirbQ6ZFcYCOieKE4XrX3YLwbjhssZ1Dqo2q3GBG/53/xEpna+O66v/Ea3I7QFu63x81GnIqK4oNCS57sc814BhQZ7/wHxFD30u+AlH/omeoVFMZ0kHaVPap9eqdHpvoWok9+1J1W/N9lcDNC54BjrSih3UUtm09ZURKO0HDcrn3bjJKKHYpuELc6ETmIeaKnsjBxyLT44G1XmTfLEEnfvpdW/jSpdtgBGAYj1w5YxyH2XpgFtJrdiHOxv5xhDcyzGfakDKP1un1pMj6jXp2VDmeFgmwHzebWgjAL6uOoPQ07FsUHDYr72qWariTLFaO0W/vzP/xxnnXUWnvCEJ2B6chLX/uB7uOCCV+Ad73gHTv/l0/He970X97///fHQhz40AXAB8nIFcZdq3RCNZkNa9p5zzjl41G88qu/krF805yn7UX/961/XbmJlLWBic10afSCUMUjWmNtQZUwR4MDBAyLoq7rcYTsHvs6/TYC6qZs14E3WEjXpcW0OwybS1iRgJV6sFvYwQNdqcOqhs72pGTJqbGdLJfNzpNy59jW/WdMM6eXTcPJTz0SMlqis1Uhk5sFgUZzVHNcQgFHvCuaWr64pdakBpqE76aoWFaVPutYRyDsJeneUK+b9G7CGXKhvPOVuLMvgOziqKJD4zKZyz3PTnpfuHzlPxfNaU1DXjIXE4BaNQ1syFXTcU02DNqUi6ERA/RDe8rQzMbN+KyZ53TEQFwuici/SB3dNRclldYtApRxhqsi4OgE9VtLjWMRwyQUxg2sKrSYLBDFLJfXS7TqIrwMfQ54OPvqo0L1kqVrZjyttYyIxHRCr804ATtql5r/Vo+d9y8X39Ars7sJ4OQGd1k+PeWllBN2eJO5HvQ4Y4eHYt9q0moC16iwa83fDBZd9EYjmpFtQNzMZfJDRbjvmYSvpopS6/jDHXWtxp1ZfWjnNFrB5aLZ4jMZUazAVu/mUu3notNp5bEtn4TGN/oxoSXulM2XxuFS/ZCH58fTMzNb1yGIHo+BwfCWtAbbQpndX++atAzJBUTZMrxOWD3Djzz/73Qq/6XMM6Yx6dL2qSJq97G9ubjMnoGes+xTQx1WWGD8yGuMb9uC1SKnKqIRao4ZnPOMZeOc734m7n3p3Oder/+1reNvb3oYPfehDmKxO4vCRw/jOd76DM888E7PT2uji4OGD2LW4K/mbcfg3vvGNeOELX4iT92g/BH5ucUG99binMd9quYpPf/bTUv3sT/7kT8SzrJQq6HQ1VYhrR7t1DXroNWmrYVcBzU8rcvd8XKmt0Q1YxNTahlFZkOZHDJupId4Fl5v2zdbwG4tJsTocAaDbY7xTQUO8PVdRjtfJPbHT1tQ1rijTMaytaa18Nfod2BBExXtn+VJtzcoffocq5EnBKmtgDKFucTa3zQvl9xSkNobkw7OzgDRgcZ57l9eieeYEdwNxW3OShdQ3en7MXSn8QVu7eY5aOnf4Y9T8VwWK7spydV6s3PZjY3RsP5X5KUVxNNvIWKj0DPxv1L1cO64xDu6qzEmYqaf/J/g0juAvnvKrmN64FbuCBiodHalmCwhKQIclY4Miui7UFKKNkpTRBWZ2REn519TYU9+M/6/VtD0vb4nGx9O+JzQUitEEel3mosfSLrteY7hX3zvIGU6vU8ddWAxv+IPLH1ORERhEmdng+bSGDnrqxec0Iv0332upyhfNQhWQDTRuzknFirudoAKm8RPQy90Wyt0meHZRAajFQK1YwEp1N5rzd8GrL/s0EM6IUiFOYkI+wCiwt9raWUeVwKk9L5NI2uKxeK0BenbB6MWkBoAP6Br704eB7yBAp5iIY2aVnOgh0TPhIywU0YsLCATU7Tg+qPDEh9TKVoLEAfpoQBi14LboW3qH3I6Xnm4YWwN0TubNAfqwbl6jAT2ZAQLoPsNjHvpYQB+9o4lKfRSgc4QIsPzuG264AW94wxtw8cUXo1zUvPT3/c375LU/+qM/QhiEWNtYk4IxNGRW11Zl3hHol1eXMT/LZivA3n178YEPfEBAmn0Jdu/eLeAt670Xy3FoPBCI+F07duzA057ytOQ1u/mxsFPsZmELwZ9p+iSBiutPGsgkhrczu2RvGBPDHclA8TjZfvCj5nr+NYWuULpJipEtVdssL70rxgK992KRiijNS9ea9yzypHtm25XOJVgb0MhRpfd4JJu0xtgVxFUAq10ojY43cNL4vVam4/fwR6l2AoQBn46rORvFUujqzqd12lVUW0CvS8DXkIgP6L7uhleZgwTvZg4HdA2t0lEZB+jDF4AwJHZTPI/c8MbfXwU3bP54wM/ucpmHty/LxOQe6apzhlS2cY4TMQOeuyuD2jyKv3j6ozC1sReLnWVMtIES1e4x0C6yOlyIVlARQC+gLWVfS86wK08FCKSXguunEOicUUaPBpXtIfrbd24Flxih71GgqpoUajLa7R5oc/TFz2UobbyNuc3qx4KPP7Yqtdz56I9HMP6m1s0wkdtmGVc/LmAiEdaI4w0lq9AWK6iCuBepOC4moLcE0Dnu9S4BPcBRAvrcKXjVZZ8CClNAoYxe0sxEzlR/XGxWaLME0HUhpkNiYNT/22KF5gGkY2Qbu46Z5a3a+KUxGqV5qFI2QJeShhFvntZuLvB6Y04ya1vrNjhXn1cMhUw8PZniyRwe56GM93C34eDI/Brvg47aZBMPPSeE8WNvQz/PTm06O92/6bnY/RJK1fP+/U3C6nzbBpmObnaT8inodDO1zU43z2GPYYayvp/xt9EeugC6K1d5xRVX4Morr5T+0AQBpq+df/75Asxnn322zDUC9XOf+1yhudlLmqD8zGc8Ex+89IO4973vjTMffCYu//jluO6666TN5xe+8AWJoz/y1x8p3yNzlU1aWFQlDPHKV74Sz3rWs3DG/c+QMzb6X/9uoSQqd7v+/rmgHpZR1TauyngQFMzAHzZ+oynf7Xnoagzqj4mzdD5bKmsHYaSptT10pDe6AbpStkCj3lBexxO9qSeu65+GAgGd/7eGVwboVkzErtFCewRv88hT8lHP0/ZOHS8CdgX0D7SRhwridE2RWTVA98J5DA9lUl/z5qQPGPp3/h6YCE9FmSqQ3Mr8l/EfSvG6I44rZp4BuQHOBT1i1xM9cIDeExalJ0Asg9dawxvO/U1MrO/FfGsJlQZE2U6oFGF2oZAB9EgAXb3/LtuOk4avsCAQc/zZO4BMDY2/HiYmWf9BmR1xhF05dV6WVJ/rcu9XlpjjzNMh9U5tBqn4zPAk1+qxKGKEpo/gY48uC6AP+uHbaC3kHz7DPc5D1wnhpp/7I5nAQVd6qpP1EEDvldAlx9HtodQlrZECOj30einAWmUR7bmTcUEC6BVABoQPd65ep6yus84SbBSwH2RVOiMgEQIYLa/gmx7fvAsH6KS6cipWvlfTSrKAbgUnhCbhZyJWI2IMy3noSYpJGv7QxenTYLqQ9Uc3n5GPsTLJbQB6piPZ6NMY/KozWGjA2LjbhPGs8aFH5vfbOYy6zrw16pvJww6enyP5jcdSgsZ1Gxs5/jz/0YDeYT1/VyXuf77+9bJOzzvvPJk/P/vZz3DppZcKfb64ezdqa2t4/vOfj4suuggLO3fiZeefL9T7fz/3XLzuNa/B0572NNz3jDPwzre9Daeeeiqe+JSn4O1vfStOPPFE/PZv/7Z49uT5WvU6StUq1ldXBdBf97rXyfH5aFC1zvdx2jAHmx76SC/aleP0x9nF6mQdOGAcfo9HeIC8964W+lZmn3yGO2giL7ZzdereLp0Z51Ggg7bk+LNRSOplNxsMKaTNeWQfdd6r3XoTvhqA5wHdp5PVANQQndL8pqxPwVz3I+7ZAaJElKj7Qrpf6L4RFinzMsegX+U+fNxy457Z9B1wikXGY48w6keuSzf+g/bkQWvUjpWci0Pd5CJMS2Xn4/Z6wQBzl+l6q4cuvHanCXRruPB3fhvVjX2Yrh9CsQZUHDFK5rhVCMTZFA+910EIB+hssBUDzOSsVLWePxkW1jWwMC0ZDGvyQ2D3tzcN15Ih0rFWjUWEuEOxK9McO9Iv3b88XWuGCTb/07cEl/16NADQ+z1yOxH/t62HUYspD+b2Xo2TajEZaVcnWoQi4h7FHCytx0HrSMqAeejNYoD1ygI6s3vw8suuAAJuQJOaIJgcOG+lucUpFLsfK+D7KIogJeW57cki9+raCnA45YMcQ1/TfUlFcaLGzOVLcuEyDmZxIHpLfB9TLWRRMse10EVXeoIbSGfjuFlAz0RLdJK6DWDoPbg9AV0W4hiDYuxO61bOVgF9WAzVNwhGAfo4w2HY6/K8CeJGBC5Gjj89dGkFMXyU+Hnnpbz2ggvw1Kc+VURvKJXwja99DfTaX/ayl2Fh1y5cf+21+PCHP4z/+y1vIbWGJz/5yXjTm96Ee93//njF+efj5S9/uRSkIUife+65chyK4x7zmMfI3wUnXGtvbKA4OYl/ufJKfOtb38LLXv5ynf8M6rVa8t364IbqG5s5OlDeMmBsxA510Vt5eQQgDDS+7eu3Ceg0xjqMozo6lxuNXI70jyY3qwZDmfsLacQW1EEgwxBLzJxemF/ERbwsVyXSmDirxe8LZgncltJqDVl4Vda8ySrJpV3f1CO0inGq2GapatuaHFhnnIICIDH0vIfu3Sffw5Wnc/dCqq0lHpkHLu7+2XgNm8GbAnTP60sBwk0xo5Y95bbtxZnT9c/bA3TOL+fUKf/tAF0MNXZb2aCZiref91RUNvZjonYIhQ1IMRlO3QZveyFAJ1DVO4vJhL02Ihe7bsYAWX/WXCqVKIaMnAhPjS6CuFUfTSCE7JRrGkO9hlZOVFaHYVjer06bGosYR1eJjO6R3KsRgP7BX1XzSj10/aC/t+YZjz7HZUwIa5SKVTTaDtApPOgwloCixNApiIscoHPS1jsqiquV59CbPQH/48P/BARTQLQABPTSvZvoTy6bpNxAHKWY0qAF9DohJA4j+7PbfKRAu5WCdVa73A03ONJaUUV12ss8r17Neu1WH9pSTxJans0ZWCxHvtbRW46+1Gi//5O+J5nz8o5cJZ/8wtoMoI8F3VFv2I4oSVW2fZMus2BHbPYyWd0E9CdmfpL6E9rfMAa9L1k87ntHUn5kFpTeHPrYFKCPBrROo4GbbroJ73//+0VtXnCA+g+XXCLFZl780pcibjYFzIVi/93fxTVXXYWrrroKF7zmNdhYXcW73vUuvOq1r8UtN9yAj370oxJzp8H5qle9SuLycy59zb+ON7z2teLhP/bxj1cA9saix9i4tK/Mpw7m2KS+Mc5hBg2aUUbhKED37/9W5rDcO3a8cufkRw46bK5EhXSAQMqESfAVvY42cWJ4goCuCn/DHl3DBtak5znGWUBPWxIbHW8euh5Xs2jMQ6eBYPF07qU8lnj4PQrDnJDP1Wk3AbOVf5VYugjkeF5esSrfw3UiXLcIfeRwDgO7bzlnJsdUJszGKIZmHEM1juK1OecLt3ge4kD5c2mAd26efwLortSw1U0vsMbrCtDbwLvOezoq9SVU60sINnooOTuiRVziD7uiSww9Fi/dAF1EyZ69I1S6Kx+uQK76LQK3iC1diEKF1TGiIpeWFpeRHV40XbxX9NwLOHx4I7WxNgPolzwsNckGjf2g9ZR535j9dnRaigfoIo4LhYIWCUc3TlTuAugMdURAozwNzO7En172j0BhTnqixwUVCA168Pwdw5cUYBAGSi6si067LgyApYPYxE6KSLj36jioQC61wHnxlipiXXyy4il+ahCgSwydlHtQTkQpA/ybsdvUOFHbmNsjdlCOXBv7ncfzDYMc6WPCc+8C/c/lzzE/t4fhRB77x4XwdAffIp5vYuB5nhsbLXzyk5/Ej3/8Y7z2ta8Vb+DAgSN461vfKqlnT3nKE4RFvPDCv5Je3I9+9KNx2WWXSW464+bXXnst/vmf/xmveMUr8PnPf176dD/96U+Xlr80EujFz8xU5Ri8fh5/796DePOb34znPe95eNCD7pdcoLHTrABJh33gfp27J32jY6+PydDQDW70bNuuvSqMsZQH0bVtsXADUdLeRefZtWPNVbdzkjruoIeV1inQz2thKhG1sRCJyJW1qyMf3NgVqKnSdqI197k0g0avne1b7VhyLkXGaVU01+lQWV8Q2l2BXpX00iPDVZw00WHK9GXHVLq/Dtw49UmNzTsR3hYW/rj7YyJ5f93p33piUWRGUvbL/X1j8Pkr2hNLmHrLv1Xlzswnpb6LhSbQ3A/Eq3jfc5+JUn0Z1daaKLClLArT1ViXRATbVLOzmRhNOHrpen60CUWa68Ti8qSXxsapI8xKpPedP+oAMk2axmxTUiNVmO3SxImBQYhCUMSBA2uDAV2MUcdQ+QLtix+abkejFk+etZSLyRrtA8d1HKDbhzoiOueEpOobKDCFhKDuwj9MQ2dSf6s0gcLMAv74ssu1bFy0Cyhog4qBD5spyYxJyvGoV19fV+qFN1uaRdgO7e6o7GDmQBsVF2schquBHibvlnxWEtuzQg8+Z/VveXeJEObtkA5jHqRYZB40e5Wc+uLnSUN7DgzNOlrQW0SUcWi/qQWcMZM39Yn0TV7VKn9F3x6IvtkzOxZET7ybEagzzkNJBJwjTjAI8A/vfrcUaHnKs58tiLuxdy/e+973CnV+l7vdDZiZwWcuuwynnXYa7nnWWfjcRz6CRz7ykSjv3o1br70W3/72t/HE887Dlz75SYmf3/2BD8S+66/HF7/4RTz7ec8Dpqb0BNptmcvf+OIX5TUe/9R73xsg8DQaOn8zlLsatZl76itxk503zzbxY2SX2tv00LcziZ2GgbFNo5aT1DpH8ZIBklZb9OYauu75f7FmnHtGObTz3NWBYE0K9fCNguX+RBAW51L2Ae4L7EZVcZ6mhQbdxirzkLVHKwBFXTQG+L20tvjd/D8bQzW7CLiP8J7I3uIQxfKkbPMSWb67S3JPhJJ0z/n3z2c6vRitqMxtb7S7zTEgS7NVhsrbV+XQTiTnr0HXcnfo6ujzLn1P3WLoLpNERHFMR3D9NwrsW7oMxOv42+c+C6XWOiqdOrpMNeu4UDtrn3CXlZofTLIj+HZ1t3YZWmlYKbsXyv+8aC1vGzMmKJ4jkxZGPXS6a2K0aPlgfmeMbkyDjJ3xtgLo54zyLza7C+r7sqyno5C9J301vR05O32kR500jpfh42JiKICUR4GxDKAdFtGtVNGrTEqOZcQ8byoC27Secy3oxPwcZeLT/MpNyAFCr8RCdXdR41pKuafpIIPHaqRKVwCZAg0/hmoxIxs/P60n68NL0k7QQSEKZIJQRa9lK7tS5II5wLpO0lrIdpbCEHBsaHF698jOd5DK3L8WE+bo8dJqefnr7f+MzRXdVPTcrLRmOg4mNLTwxGBjzW1exzZNj/O7N+Fmj/zG7QDScb6ULR1u0PWn89RSPWUdSncrr+67FNZpu3hiOg4yNzdDjSQU5JZOXAzpQCpXDQIk3ZyZWpZxkTKXywwENUqNwaMgypTy/BzTyqy3OgGd6n7x2MT+19Qyfr+Oi2O3XT1v9QW0tLR651ECBsxfF+Kg0HCpj7YW8jxf4o1kB0mMUS2OpFIcfx6m5Uz1PvjtY/VvWde9CJMTO9Bu9WSvsT3H0vDyd6Vvb9GSTSP3DytkRC2SFenxxcW+w5jeA0/cmOxNzmN3e52MbRCiU2CWQIxi3EQFHUywWU+rieZGF42aZg3LriQRC3ePPMhk8ZlsloePaNa5cwgNGgCzc2nOurIqkdwTKt8DRBJHr200sb7eooRD5o0yPK6sb17lfvHPCdD9CeP/nZEDiXfuynuI6MCpBSWGATDDK+bF0Ftgj+FCgInmOgqiCFSLKgWsIXSgP8s49psIAVuRAMM9c8LN+tqypmeAALhvEYzYqziXSAnRQDbHqVhMFbgESmJ63vAVL8HSJujge99h1ziI0sq/5p/aoNfyjM+g95gxThLDF5Lb5jYuq2WrW/kvPvfzGQFflpIuznRtqkfrzMIBts0o1nDbV5AkSQwySlwO8wiNEE+XTrbZFRY/5YLifOaPxVGFAHREHv+2ceF6VafAB/PUOUoNG6W+C6GCu9C2YRftTn3LMTPaHpZ1NuweWIOQ5No8jRVjvJ0Wq+RpHXuqsm0d2/q142adPXMD0jD4sP3Dwjrc351/ImQRjRke28YxOf6Yqm3J99A5ZOGXaArNbgFRN0Y56EECoLyWWgdshCepZc5WSpwcx8Io1Z43mLKAPnz+6vxiyhvnCO8Dr0m99ZKI48xLr9Xq2Nioo0UFnswT1W0wZOMy8dKldfE520kkzq7AYR76IDCXjdxzsJJYLkGdzztqucfWhox1k82msVgMEJYjFIohioUIUauLbquDVpMUl2/lDwP0dPGKwTDIeMqt78Ryds8LoDtGbNyGM+p1CS0wjDLCSVNLeJDVTYFxF91iDx0Xv1FQJ6XDrlgaa2NhGz/mb4tArEHG8UgXuu9PF1U6AHbv8ta13Lq0KoSbaP2sTGpg9b9mIh5W67KiPPnvG53HnfdKtr3F/+IAxzwCeTD0aUe3vtxbZA6JV54Kb/OVxkyca+/JVMsaeG5DPNBNXIcISjdhVA87lAA6N1bnlXD9iQaNPrOLygnNyrSmClObUsZctjhrUsU9j96fVzvF9zZ1TFQZna6n4UbQJi49QVQWutIObFlRtH8MK1lr65W0sMT1OwHWj5IitlaxupHw3E0obEr/wfsAryhN2xy0x5hBo/XvdcwYXdBiP6lezy7ImMOEQfTE0tnXuH8G6ITaVa3Q66GIAoq8D50e2o0mOk0yNC7pwYxOM2gc0Gse/qA1IHd4xK1Q4GGZF9EuiuetXd0M1GnosYYBa8GwQBHH3brlMbuCxhP1mv4j2B6gZ096EKD7X5ZS7sl80jq4JC2ctZyCeSAiBKYKxEEXHU5mWrgsjl8qaCk9UmadIjpS3J6A7sxplwKQskg+IKYmV8Ac4J6r8zdi6GUf8hZbxkMfs3o2BegyjPmNSf+vopZkOXjgrk1tWBu33W1L+gwfUcRuWiX5IV1l9JcKazRUoIvOChmY1ZcF3M1T7raIPUPJu+jRlHu6sdu55c9vJKAnFuF2ae9Nb4G/eGPfCPjz1sA8pZ07HaWYJQTr3uozRiqKslrbBlJpXQzr0jZw4Ld5/ymGkz1giw9hyOihe9NPgnxuv+A1T1DmIylNQKlMQRSB20JgDOfyE1Y+2kJXaflpjp8uWG8XSAwkN6abidoMISGYdti3x9DzdLF49prQ+6UlctkuVquZaSiasgJfqC5GTUjxl1PjexRbH2Cz050D9FH7BF/j/tVoqBpcxpIpwI4CF+BMUn+N3fA9ZS8k6MKm/Kz2AHEi5l5BShlHrGlCh60dI251UFvTaqayRTsnVGa5kx+w6FBmf9Z3uqc0nDjqYVFhf42IUNO7x8b28LC6jpgaqYBezBfK+3kBeh+Ym4fuZI5UDRqoawQ9kDSBHtsSMp2Diy/qoVQOUIyY1uFqA8RlieEooKdmlNywzIL3JbUOvGTi9rccSW+ATRQDQH1FvUmXO0grY0TaUj6mnL253OxU+dr3SGq65yeM5z0z9h5SY6CT0gwYa95A65ZxdfPQ86DOz0j8PPHQ+73ovMcse0sy22zjGQ3qmc/4n3eCHXroeUDPf2bwIOWZiy3uzL/42BZHwMCcvw3MjXJSICJjRAAzQGcMmRsRAcFSveUoibeVRZ7R62d7919WvjCCww3CxKD0Udu2a0m17aIQaQyd1cE6MetSABOTIarVEianKggC1ojnWmFsWmN81kuCtLXtH6kd7NYT6550VEinOhVv7TkQ69Eh2YwMagigS9ZgomtQb5N7ojIkrJJXBI0K7q/NBml1vXe8h0mKusfwqbbYhQREjT/CYXDsq53/IFC3FD4FdKbqKctRJksryGcOit6ULMvoFZ4a8ppQ6g6L6BGzUFJAtJYYbxfrK/W0w69LsZapQI8y0Jr7nivjrSMdlCyg93vyUqXXGQv2YV/OYBl3fE2NJb1GM4oHUO6undCWlrRPrw0WxWXp9uzJyyW7fMKQC4MWiDsP6ggF0FmGkjmfYAoIO91olxuZepLCGqHTYr0LpnGkFyFbTGIceRtP5jmqQjVu787MzQrfqrKFlC6mpNiDiHySRPKBIzhqQ+oFMXqFllr4Qwy5vlrX/sYS9CSO5lunKjDTe8GhlepfnjDOwF2KGbgsBd1Q+8FcLUG/Ul7+fZ5HNuQYw8Bcv09/1Nq0hgvZgRgX0thyp7MtzfdffCg7Arx/RjmaGMWLIQXAjh1TqtdwgMY8a9ZEF81Lm6VTXfaNd9tt7m5qtLfa6U4Orn0UZAMf8kg35H5EVElrDNYIZ2yb+cRx3EKxVMDU9AQmJsoolgiOZAGZGif9uhywS8Ir4jiNoZun6e9FKYjrWkvpdzUKUkNqE6OVuwQJ+XEUHKAbmLuSHeh2AzQbmh5HEG81HZC7MKUYad7QmdFGFsKq5/n7/yBRHF21NI97sENBj5/7Q72ujUsI6JWK1k/3RVDWiphCl4wAACAASURBVDfdc9NJZduNv59oyqI+tLwTHcmSiNEK7PAZ93D0yLomY7iCgol3LkWIeG/jIYDujpvx0PvnkBlrdvfy5y46DM9bT0DfJUMMAHTrtraJCdH3Fl5ef1zH38QHeeb+SUkAgeIMAXQFakkHYO1j/oRFtFiVqccUkB4mKgHK9ND5NnalYbn8JgFdb3Y6MIOKqBmIpDH6QKq+uS8dYqin3oNiUEK5WxGlEazKaEDvidDPVf4bCOp6M/0TS2PqtPxD5/2IXSRCCSfGcYCumXKpxWyKd2lGwSpH3j3NhkzctpLbaPMALZ6Dn3E3wDDIT9ZkTBwLkRoZaeOfQZN46AzdDOW4lek97jPDHbtxn8y+fked/7Gd5YB3+0V13F5g/KQbm6lpinwCUXuzMxjvq9a6joWy3Vijp05PRz13E5oaOGTE18POdxvjZ/vN4EOrsZl9pDedr8QFzcLh+RK8yUiUK0W5VnXiJOnJAbo1fnFA6NZrxpjPg24uTiyemWV3MQopG6Fz85wnn55vSv0Ouj7ZDT0NEfcD7qE0tBJKnXFry+BNip+4iq/0hzzv3AwxE9Bl95MBYC2Ue1bElAd9EX5FGqOv19WwUA9dw4vDPPRkz8nsTVl8EEfbUedyl5g21tNU4pDxaxRQP7oq1ZmZOcj5yQiItPUWO5aGy+gG1oPDvu48kuJ3Njb6vBkmutc6bHJOWUL7u3S4fG+c4OKztwHouRSvYZSJnJK7Mn+ByuJ1nIOAuQC6dv+R9H3x0EO0WRVJAB2oVrQSI715DjKHnnL+VotCjRygD6yo6REkYm6N2Q28BWUT9HjF0E2lngC6nf4AEPWuLPmToyQpsU7lLoUQnFrc6BlJmw1JfWpRCvO6SRVJL3tP5T/QEvQWbArM6dnYhJIaAnw6dBSbeD+uvC/vpquDIJsPc/eDWDrFdVgMg4ZFiwZGF5IkJHUInLHBTcN1lePhiy7k2fFCNXyex7LX+adfwYnHIpFh6Y88T856q1LI/9us8MkSSTNWslMXmhKSySbI15hOKZctRqkT0LiMDJ53z9V6Z3Up2QM8sSc/V3ClUyVs4itqbQyMBHE2KN/jj0eBY5zMF/1jc3aGXmn+veOwMfN++W4DE69RStoFGA1XKbY6SRqaoFfUBoKMnnaB+kasm2VDKqui5QofllwgsePGRYgoAVAd48iNi2yuXpaSfx99oJTryhSykVIeXpgvB3nuQKO2B7m/ZGd5bsKGsRxABdWJsnjr7Q47PXa1cIhDThP7iajWVOa5r/b/K2XHLSvF61RrlXN1vx/WwtY/ko2Mf4cDxG2W39bubzSqeA8oPuMPDS5bt5aGnjKGcjfQSQrPWFW09LfMb7c+slS4Oy8xCPKArq/Z+7mf0SCkYVWvq6FBJ4VMLY1EesgmjvM/l/9b/p87Fz5Hm0AMM5Zg4P4pbE0o8XQWIZdisZ0OOpIWDbQI7kn+eTazKhntYYvIJqG/2/jrm2FT5yDbvEu0JxbDt/3YqhTnRJ3BJWdvj3IfHePK5zf2z1zfgkmpbwridKDb3Vj2f9Lt/AlD0sxuc+XANgkI7CerPYHTEno6Kfq71WTPITef+k5QvHMn6MnTv+IROyNiGDU8ijJOAGPEDiyfHzZBNrFz++euIK/lI60mdLPRSKoc2WbjMxL+eOYXCWeOFP6hZdudkM5D3aimHgspq24k1f5C1gB0mgfm/fd6JfTCOhoRsF6qotANMVProNdq4ijVEj2ApYKK7HTUA1qsFEimoRtiukmKNMRGqSDagQrjLUGMOo28LjDbVPDm/w30SzEw0aYmA1gtKwBUWaeD5y0elgvhOKvX1hiNAi0o4dKKWJKT5RodeBPM15wqZbLTQZnGUxyK11Yrd+W8O91pOd9ybwPFbowwZmUwMjPs0sX3M2ZHtW1bRI5i+TsDoUjNIzdVZ5iSseIxW2EPTbEeAkRxiFCMAi14oT/DQT3VlWiRDBZwyhgxziSgIDUDB/LB1ABIvDt2ixIzXKl23hP2JjDDwwCX+yQFrezmWa4GKNGLLTGPu4kCN+maCqxW2gW0miWEzUDo7LWwJeXIp9mFET1skKJtA1McazZ0KqtRldDHJq51OCGdit0a1iq9oYhtpUgI1d3NDmgU6dx2IyFxWW+n9YYi45AEQFQFSlSwV+g5aqtTdV40VOcr04fi9ibW8bDPRqHFu9PsAes3wwunStoEbra+E71NL8TRlboYBH4pa3ndWll4Ra588Zz+HaPZslrlqVJb0/LSbnP+vpGZVrmJmmX69IpVBKdKfPYWJ6jzGBPVAirVEuK4kWMIswZBZg4n7KF7luveRYzsbusMV2NPAN8J78R/cBoGmT8CvspUqJBXO93RwmOntLW1LjbWXQ2mXMuNZA65/UZ9k9x6czECvw5HirXpis2LhoNLzt5O2pov0hg85camHcnV6QJLld4G6D3E3bYUvxcpP3P2GIszS4sbcr0ggJ6KqrICm3EqQy3s4Fuv/RZjhnL3LtOECUMXqmdpjnrPdj4/QKvjZrT+8i1ko8KkN7W34NLFnM0P9g2iQd47N9SiWwkELqkTUFrTXhAEmriIiI0MEItVrXV0Suihgm64jmaxh7VSWYB6vsaqV02sMKOhB1RpLBDQ2e0oZL4oywGHmG2w8FAB68VAGttUO210gxjrZQXyHTUCdYANVhWkohgQoJ1qKaAvVdXLmybws/GCExUaI2BLRbxgKfkYoiv15gMBP+kxwBajrFzoAJ2bwHS7jTKZhi6PCTmfJg2c7rSAfJXtgONYrqFbiNEsatGfUrsiHlIcNhGHsXqgBuhMSzFA53vY7CfkcbtoRSQrCyjGRQ/QGc9LQX3QvJINy9WfV0DvpIAuQGew3e+7q1RVXQUFdHrobHdM44qfJMvQk3RK/e26vbuvFMOcKUfUwZRLKBQ7iKpdRDFQrUG0MMvtCtrNMqIa50EHy6W63IfJlm6e9bKyNzNNnU8NH9CdoZXJmHERtcTAEKaDPeYD+XxR4qUG6ObFaZybVgL1Ms7GSdLt3BDIME7Pa1oalddcVwqWjikZZc27mzN2fxyzcZheJqW7aVQwJVXFutQWUXRK71v6bTfZh90xeWTzhoj8DXQshuvvgSai4/3mtdtrFjc3D8RvWzxo/8iD+zCGUMu/FtCoM46utla1WkC1yoYpXEf9Yd+8ozmQPeb8p0GUGHC5wfayM/zrd5AlbzYjScLGYshE6LS7qNW6qNdckVBL0/RCF+ZIynFH3GMJCYygzbSwTvqGOxGgO2CVzSYFdMbbCOiSp8ciDI7XlAHhhlyjYEEpo7x3bvL+UWtiu4Bugz1s0Dexpkcu2bGfH6bncbPEz6pIF55WMOL4WCtHja2nSnk7Kf+68guOX01vlfch7k0JGHVL62qXxRFIWoXiobPlpFLovQ7bOVbQC9cRFzoCUNyAJ0nxtYE1sjJGN7NtoaO122QWuj1Mt3oC3PycMAHdQDzxDW6oXWC+ob/5f3ZJEtCMCQgK6MsE9IAAr+9jsy0uaGopTN7Fz/A9UliXNZxdOIF+KD10/XFdAkUmW0CFYN6LhaUQAyQMxRjg9Zc7ISYbE9JDuVeooVnsyPnx+JV2GWG3gG6BhklHQEK2L1ejQDWPWj2IQEQjIi500SkQ0GnkqCpXcqo1ydP9PYhOF1MhMZ4FtEBAN6M60RsP8PHzUK+fIaD7NSO0x7trMSyA6PmoTqUr+bakS6MYlQVCagczzPftRKj1JhA3ApQ2Wmh3W1gqdVBn3JTrnD3Yq2rcV5u0FrpoRykNLw645BSnDJ7tdeaBubpkariwbr30D9d5oiKzbGEIyUP2zpsAxu8XQVYhRrEaiODP8qVtHelaS9sgD1vkIyshbsILUEYgVT1byM289FrNaZKcx62901Pm0mm7vCwD3yFKT0ANhtQRsJQxaV7jqe+Vutc89Vw/n5wCXUY8+YJBdLg5FAbozYYCOq+BjMjEZAU9AXQzoJztlUPIQWAuWVCS6sbp67Ex/pgPAHT/ZfmU1xtLFf66HmhIMftKQyPEJ80asN71SuK4tDY3DIlx4I5rBoNvOOTxJpM1xxV55/HQDdD1t9LRUtxUKXfx0GUH1/pxbu212P0u13AstaYGiVqyq2S7gO4P+igQ3MTaHPiW7QL6oAYaflymXCYFrl6FlenMTCyL2XiLxM5JAN0Ja+LeBLqFAN3ihsY0u0UUhCYlUDYTyr3XmUAAUu41BEFLaFMayNQOMabKmv2Mo0rBDs4DdpaSRdcVQCdw0ju2B/9shSFqHuXODZ3/Z6lgPkhdE9AJ0qsVpdwnSPOKMaALWlv5KqjLWhNAL0jDIKWfLeZK8aa+IjF4Ad+CeN69QhutonrmdWm6EwnVzu+ars1L/L9TXEatrNQ/iyVNtIqIhGdX4ZQPqTq3rM5/yiKpR8EfDow0GE50uqqiTjW7ilRuTanvn6gBZIUFlvbkQC3dYnPz0W2aybNmBNjx7PV0c9TCTZbnm262GvohK9FFtFBCMQow34tQDiK06V22Y1RrLbTiJo5UeqgxjrwGtCmicw3eKm2WbaV+SdkA01aZpkB+SwqWVZxMKVOjTvm7Y30WHMBnYUYFWGRStYoXPXGGCjRkRSCPaXJSwe7WUF7VPS4kuV1A137b9MA1vmxpZRS2WYMyufsWh3cVIo1qlvKx7nUz8H1DxOoApKltXule13jKfz/BvM1CX5JGPKCSWxLasO+1DSafJaWvcy/S/YpaqRg0UHhtBHSmBBqg552NQePep7IfB+gu7p5lJ9LzygOtzOuC63EugkdqnLQdquypXjqgzBPXcU1/87+WxWBhG23go/uxV5DJw7u8ZvMOB3RehC4io77TjUXkcbyZDtBpDRLQRRVNK5OKTMZUcpSEf3NH0RXyvduk3C39KhX9Zb3csYA8BunHfd66j/Ydxu3/Buj5cbBJynzO7Ln7kyp7VP9cjCpKxGWoSuy0GzW06IJ4bhThcTGyQ5VSu0E8IzG7IGwgQh0TTmkvDpfrfUPhSZ3UNYEopAdFr5wgqrOErECFmzwZGlZbCkONsdPTJzXLnjsSQ1d4pAFQZS+dgDF7/c3PM/bMalH8GnZR0lloAOD+cmDu+iE54HCyTVaX4nnJRyN0wg7qFaARssNyWbzXie4GpprA7MacnEertIL1CrA0oYBebQUoxQXp3iRxYJnLWoOB8XsKQ1U0qd/JbBCORSSuAd9T0lYRjvJWTz2bf5tWPjFVuqrWCIQC6N4CGsHu6cbvTQkl2Z3AxNHw9h6OpxKlTgotUul0ldPb60T0uKkMjzCHEiZLEYJSG+VeC9P1llSIPFSF+GD00LmZL7WBZoesSwER+0dzUAXZ9Zu1NjmZg7QBsZZ1TI2lpHAHy386pkUAz5VkNYOXz83OMe1Tr1Q8eKl0ZxZlV5gGsohmBPvOhALlKEJVy3du52H2iO+5+V6jGOzyFQ5U3Djpmo9RKlvq1+izGBwacIau1LLXv2OyJm2mJnoi5T6nwIrZmPGXz5TpPxeGEejdksqm1oIq9+kZts1mUC6fi94/5nkwNw/dwkTDrl7u5wgNlbEIbvtwxod6EsIic4N2BrXJam0VyXqWsKADa8eQmpEnDBI1EG78lEGlviHFGKaB+o87GaCnW4Z6Sa5+sdS35eLVeAfj5VKYgk2SXGm+ccA37IZtF9CVarPSiSkY2vdt9bw2+/nNALpvSeomo0fnb2tP6G88qbeRjd/0WcEuC1m8WgrduNmJuItbIIGmqBItep5sE8hev/GUbPJBoYFSt44ZSkvpOReV5ma8mxb4Rgw0CPYsUsGJTeo26KHpgHuaHja9elL0jC2LHNUBPanZyACdIKjH5bqi5865JfFuUmAJ0e57oBYrtruQ7kg+7BOES10FWF4E4/GM8dK4aMpCjlDtdDDdKmCmXkGRKv7ShsTXCehkECjOY5ycuETqnT+W4cFQAgVwmhrVFdDnMcrdHkoxDYAArUJRgF8fRhcrt5VKQ3xj2QGeW19SCyEBRB+w89Ce8+CFQUvFq376UwKmjCtaRy+CeUKFq5fH8doIYxTCCNPBJCqlHsKJDUwWWligARYWsL9alP4N1Qbra7exRGBnWEVEcew1LolPuoE6E0K7iKmHLnFdNlOK22q0OVuH+gwxlMoqEk9Kb0Y8ZihtT1MqWcuuKtuQLeJE1jD2NljVqRiFP848Gp9kMw7sLbMn40VK5TkFFQUENeAspGYeH9jYiQOZU1b7DJ1NLXsuT/kybU5G2n0fX6eR0mkriyq9bdzDZmm2tobpFdI9yd+jZFZLvQwNO1EYV9tQzcLsHAFdKff83qTHyAL7IA9dWarR92kQqNs4aNvT1HsedL/M2OF1p2OlRb2YDWECvHSM0/NhpT5l4nzxo2PHzIrwvvQOBvQAXVfaMC/uMgW4lHgNdZGJgIF13WNagBpzlZhZbhT9STcOULcL6KSk0u9LS1bazcnHOMYt0Pzr486fndb8WFR+9dj3+x56Pz1llJxZlqmwx0Q3eQPDFMHJ2Es9aq65rqbyoCTeI+PIvYIaYtzoCyzcIOk6FIm1MM2CQEGMIxM9dAsFzDQDBM0Y6+0eWgQ6brbMt2WRi7CA5QqPVcBMI0C10xORGjckoddpoDhnjcI0SWVzKnyj6fk8H+LYJaUcLXquG4ACj9ZFSIRgbpRTr1ktbxHIUSfAjT5wdHsUoF7S2HGxNYOJdoiZdh3FLuPkQKMYY7Wq4jnS8IzxU81ejAOEsbbTNTBvRl20JZBOQZ2GHMguGEPRZDUujq9DKjWENVyVwnMK6JpJot6rwL4I2DR8kIre+oU6zrFLRHPpek03H0ck6NEdoGqisoKrPufEdGQfCj00qRsQrcU0wmIXwdQRTBWBHXToS1XsnaiiExYw12ogarXRYM2JRowuy4DSmnNa2rSsjSgdkhdUMxSjQHGty5zgkilZ12InkiQIW59q/q0aE6DeoCHqC7/Svx0EJUApXr7TpljGzbj1P45BPJb9YlCoLGEuxIt2P27HZI58t8csEWcQuVvpn9Og88+8nhN18TWL0/NvFg5K9jDxWFOvXr/VdAuDC6jw7WQhxDBDiFqtjfU1DYXMzZdRCNP2u/5emd8382CuBqD+uylAzzV9kU9KOMBSBi1smTUOtPhNuhZTI0P3FhbtyfMJ+fHV/+ffZeOYnSH/pQA9jAqIWTXOA3SG1dN0N5uYqcU0DhCPB6D3e+jp949b0OMW7LjzP1ZA98HcFotuROlmpJO1n23wLefsxFQFsj3ooXeCEtqFMtoFgnok1DbHSbfaWIRQ9DIJdq1CDwcnO1Lad0e9g1K9iWYrRovUGtXxUnI5xHqxhH2TPGYRM40iplttTMVHUew2HSvgtgjrQudSHxVEdEkovZ6KplLSTz1jAR9RS1P4xgi60uCmkiZN3pa2i/SM9f1U8lfiljABca8q7MBapS7iOLR3oxSHmIqPiAFDERvFgPVKRwR5klPt1Oz8HcUsbMHjE/C7aBTb6IRqLNAIIdPgAzqNAgst+GmQKbCnQKrXZqCqDJgZAglFbmOTN5KNeLbcfAq+ZFxHFNboMQbomA838RRUbLIolR33ymjG8+hEHfRmDqFaAhaDMjqlGdwyOYt20MWO5grmuh2UGcppttCurYtAiphuefkqYuQRI/kRCjjWtMkoiFEOgWoRmCjpbzZ46hQjdIRGtw3Z4uG6DZek0pvb+j3As023XGaGjXrtFoPm36oq17j77fnwnbSsCE9ZEAODNHXN8+4CsiOjKf9haat2CyV84TXbSYwK95yp0hOHQP4wBsFWH3P1U8fE3/NoIAnosYVsoYiNjRbWjqqHPjdfcoBuc8yZWP2M+wBBnlKUrrTNyFtkTE3e49d7nra+zeoo0rr8qfHgqeIdRJtYOH8CPjOidkd6UX3VQ70PBxef5UkNB1zWOAvS70c7aFRGp2WolFgEWZ4oRYweTpSQ4gemObmNmgVmREWphekZFpO3jmBMxp2/xNxSbtLFH+1K0oliVrp/jemxB8wg98ZxaSmpBTd4To1Lu/Mp94yF6lznUZ55ssi80897775619+0bPNqsda0I67NW2f8l6DbCsvYIPVenMRGkyUyI1SKXbQbaygHwHRxClUs4HCzgfZdJnDLz36I+05NIVxewlTYxfpSD5OMecfA/iPA5C+djBunp/DGi/4eqOzB5159AW646hPYPdGVlJapuSp+drCOiWmmtUSiNK0zPS0EZuaKaNbbZBklPYrx2JNPKWP/gSYWFitYXm2gVC6j1Y4xOzWF+uoKJiiE6gHNDV1P8ztD7FuOsXjKbvzw5gOIZqaw0m7hLics4tB1t+H0EyaxvtRFZX4Gh4pHcNNKG7O7T8VffORyoLCK/3zPu3D157+KuLEhDYfCqsbRyyVta906CpSDAHOz85KDvVxbRbcMBCWg3gImWEzDUfQTDGe0YzS6XRQZZya16dLDonKI9Trjo2S1ItTrTVQrZRxdaUozh4W5aawsM59AQWvn4hwO7l+RlTA7FaBe62F+LsLKSkfERywyMjtXxs23NPHL91zEvgOHhfZeXKiAOQAH9zcxN69jOjtXxPp6G5UJGt891Bo9zC9M4OhaTTpL8XiBs3LbjS6mIt6bE3D9rT2EC5M4GN+AnbsCzHbncKhZAe5zJl7+1jej+50v4RPvfgsqG3X01paxMFNEs9lAtwgcXgVqTaAuND0QlkpYb3RQrrD86gRWjhzEnl3zOGFxGgduvQU7ZkLUjsbYsVjAWqubFCUatFdIuqVHAeYNbL/W9laA29PkDfz4OIcgOeche2B28zemJjG9nRBzK2euu2ZSPjX//fJ/tlXtas1+K53q6HN6ttxDSDknisYBUGSiPwnXIUS93ko89OmZIsKIHnoWyLMGwfBrM3NCRZIpRe8zruM0EOP2Z2nzOgRXkxDEAGbEzoFMhDiMnt3le+z577/zAbqlCjj9TqVS1GpCLlbR6bLm9y8APQFjr0hUCsbObPaMpGF0VD81lV0cBHQ/t1aWqSg52TUqRIeiMDafsGg0FeqI0AxDNMIynvi7L8AJv/kUoEgxHFfzOtBtAKurwORuoDEnO+bV//oJfPfaq7Fx3few0KqhtHYUlTawtBf4pdPn8cN9q7i1UMHLL/sofnDLEZy+eA/sbNfwD697Plr7bhHveHZHFSudOoJSiHY9FuBemI+wut6RlDo6S3NFYGaigtWNBpZWgBNOLGGj0ZK/d+6eF7r7tlsP47RT5nH04DJmmWXXAU7cU8V3r6ujugistIC73+9++OYPf4Spu5yIA7fcjF879TQc+I+fohpXEU1OYHUqRrB7Eef81tNwxhOegA++5mX4189+DXuKwEmzRZy4o4LV9TV0qsBt+4Hdc8CexZNw5MAqVo6sY3I6QrESoFjtYWmlg/kdSl8214FCBzjlhD24+cbbMDWlxsr6RhuHjgAnnlLGT25sYteJwEYdWF4B7n3vRRw8cBjVShEl9kYgb93rYXFxJ2r1Jm6+aRUPesBdcf0PbsauxQgbRztSfXDHjjJWV5sSw6w3gN17pnDtf6zjvmcs4vCRFZSiEJ1aE1MTRcwvLGDv3gOJ/mdmbgL79tcwM6cbGr+yKp3HIqysasOR+akAK3t7qEyGONy7O4LFGRwJfyDq9qu/BPzbvn9Hc/5ukrMe3HINnnTG4/HsXz8RC1EHh/YfwtwCsLquqRbTCxO4eV8NE/Pz+Omty3j9W98CPOC/SQD2yjf9Txw5eCtuveEGnP3A07B84BbMTRZx220bYvz5lRrz64GAIrSslxqWxjrdWhnhUIyDynEM3LjXM4Wz+r7MhToydK3vfOTEk+NOtu/1nmapDEQsBXQyFQboybk6qloZBBNxmnmZ/RIf0JlbX6s1pWALjfTpmQgRY1U5OvxYAF2MYKcnGiRwNo3UsKFRh9D0Kv5AqLmQNAzLGR0K0+nP0KFPDjmYci+4GhkJHtzZPHRaw6IydV46qwRJZR5pOtJD3COY92SScC6IynrERLyjPfRxayRfGCD//nEevgkIMmAus0WFIsNj4P1nlvfO5TCuKpIsN1fZyKg9xrKl/BdaUjxG7gWt8aCERhigFlVwoBkiriziGc9+MX7lCY/Dl//uQvz5n14iodU9VWC9Dnx1ZT8wQY9xGZ97/7vwvX/+FCaW1jDVAO66cw7X37iC6KQTUD/hrrjnk56J817ySsyHu/DNT/0jvnbJ67Hve1dhx/QMltePYl99A9WZMsJOjMlSGc1WHcVKCY1uG712DBxRQJw/MUJYLuHQkRrmd87hyGoDheIEKpUpHNy3D9PFAHfdNY/a4QOYmwxw4009/NK9p3Cw3sV1P6thes9ONCcn8ZEv3YTPX/FGfOT178Dp0ztw5OYbUZycQrz7FHzj1hvwl+9/K779g+/jJS+8CCcVgGc+4gRU66toHqmD5VDLuyekeM7y4RqadWBmchplmvVxHdVSF9VSjLU17exXrgIHDwGVyQhBOItup42wfVQ21dmFKmqttjQzImdSnZpGrdmUMALTiGobGzhh9y6sH11DicZWvY619TZ2nbAbKysrkoq3c8e8VOdbWz0iFQDjTgcbG8BJJ8+L6v7Q0goWd5+Io+s1rNXqiNsdVFkfIAiwts7vAk45ZRGrq8solovCrh1dOyreGadJucxmJF3UXFyVgL5zagY37G2js+Nh+F/X/Av+9hOvwHve91e46+x98M9fvxl3efLv44LXvQqlm67CMx70eFxw7v3QOHgj5uZJ9dek+FCz3UU7qOC2pQYmd+5BrVvCj285gNsO1vGrv3YmquUQ13z13/C4R56B/Tddj7mJAo7sr+P00yaxtsa812xcPBtvzWZ9+GAuovcxC3zc/uOHqsbtFYNeHxxf9d856gy9WsNb+HLWPAgl5TP3SGK+VKa7WgSu3aeNh4rDLE/fNvF++p/7I/d76ckeHbYkZgAAIABJREFURGg06KFrhbfJqQJKZdL16ffn97BRBlFymgnYKsT6DoyGNBJfuu9CLaSkk6h/EJPr9YwOYQNcYor8PdIgdILDRCmfQHfGHLBzvlN56DYoElfQEJjknkvWicu9Y5aH1CDX8FtSRGLYfBy3oG5vyn3cOtkuoAfOgzDwTW63TPLBKXSDJnn/QtDZmY8f2ubH39zkw9KE5JNHBHXRbgXS4IBpYxtRFfXqTqwHs3jeC1+FU85+MP72L56Pz/7TF/Coc+6B+nIPU9HdsL/WxDnnPRaP+50nAljH3/zZH2Pu4BGs//hmdFbamNy1Gz9u9/A7r3odnvzSC3DLoToe9bDfwve/+Dlc8+G/wofe9peI2lrUpT1XQXl6AusHDmGqVMbG2lHsPvlE3HJoH2bKFdx/911w+LZ9uG1lVehaCvhKk1PYaDHnvYK4W8Dpp94dN/zH97B7uoRKvIbVwzEWFoAlUu902edOQLu6gO/eejPe+HfvwN6f3ozL3/A+/FJ1BrNRC6u1JlYrJ+DKa7+DK755BR74kCdhvgA87sz/hsKhH2IxbOPk6TnEvRjX/uwQ5vZMISpNYW29IZvWdLWCsLWGeH0VVbIKk8DhQ8CukyKstIooz52Cb/9wL067+90w3V3C0cP7MTM/g/VGCz+9pYEzHnwqvnPtjZidryAslvCzW4/i/ve7m4D54YNLmJmqYqpaxcLO3fjOD/4T97nfGVheOoj9P9uLxYUpTFZKWD+6jIW5Odl0680mfvSTDZx62hx6QYSNZhtBWMLM9DQK3Q6KUQG1jXXxtqYmK1g6fFDqX8/PTWHt6LqEFGZnqlg7Wpda4QvzamiyexdZlN7kybi5eQ+84II/RXXPT/GiF/4p7rl4F4SLD8BVzTn8v5/8IMJ938ET7/tAPPMhd8MU1jG92MORQ0sot4D732c3vnT1AdzlnotoRjM4uB7j5F++L7533Y9wwatejd859zw8/Kx7YSJsY/3wLThxoYpqoYMTF2dxeP9tiajWwmp+nH9w6c2Uno1pJI54jPagncp9OyFDp00Zt88MJn6tauA4s2Tw0ZWVS/uFZ9+VVv7Uol8G7J6yX6qrSXcZB4b9gM6QJL18Ajpj6Aro+j4yPhOTKSIOdkiGj4x45i61VT+bBXRix7iQiq/iz3yTG1Jrd5rOLa9wD688MQoHGVfM7qLD5Cvp/bS1QFIE1chUwzP4wENGx9DHTZRxMfRxMQapp+xi6Ead+IDOeLoBujQfcRV3JBWjqw1d7swe+rgYjE6kbXB2Drj975G/XfUj30L0wXg0qKcjOowh4HEJ6IXyJIKgiRIBnVRaO0AnqAigr0VV1CZ24UhnGmc/4ul4wu89G1+74t248PVvxt13VfHLJ5yO5sEA3eokCvfYhce/4OlYOGkBuyan8NDyw/DkBy5gPppCb2oGH/y3H+CRz3kiLv/8V3DOwx+FfTcewMnTFZxUXMMP//3rOOd+9wJKIa49fAuqs5Mo1tvYs7ADSwcPYHZxHqudGjYOH8HcRoxd07Mozk9hpbmBjVYd04u7sN4qYHJmJ/btW5Jcm1MWZtBZPYCocQQn7phGrb6OWq+AlaCK5uQOXHrlDbh56VpgroDvXHU1Xv3MF+GukzN48K+cir2Hl/GjIz3s/pV74nBwAP/7ym/j8eecg3B5Bb9yQhGFtYNY+tk+lCtlzJxyMm4+vIRwchrVmTksr64g7DSxeyJERYRgdbSPAnc5eQrfvm4d0a4ZHC0toDm1B+trK9jVPYiovYLdJ52Mm/fuS2qrTs8voMXeBi7/uNvu4OabbsTDzj4Ht950kwDwxMwcpnefjL/56NX44fc/DcxM4XUveC6qpVA830MH9ksM+vCRZTz04b+GH99wMw4ureK0e9wLL/3b9+PTb387vvylL6Be38D01CQqxVAAvkyV/+oypqslTFciLB/ch7npKpobdcQtYPdiCe1mCxstoDs1jw98cRnf++EaCnedwlVfeT1ef8Ff4u7lGYQLD8C+Ux+Ol7/hdZjcfzV+/1H/F37vMb+GybCJG5aux932TGFu/Qh+9pM67nH/U/CjvcuYPeWe+O6P9yKc3oVeaQJLK6vSlvHUPTvRXj+Mv7z0Inz30r/Fj77/Ldz4nzfitJNYqS4F5axoTzfKdG2ZR6nrg4LArjRzGL5+RxeOYd62hhOHOyTj9oZ8XDx7JF2/o45hwDtup+9/XWSkA/fftDuPMXwK6lrNMxHOMVoigG5DYLkK6XdJvQIH6FFYQrPZxtpRrUJXrpB2d3qrEXH0oWNrXnMy/Lm6+KwkmU3z7jvUOI2DX5o3BXVXpZPNx7paO8Fuk94vE2Iy20KzqGz8JHsiKTbD81Pjxsb0TgfoAuYs8GAFsugJunaBkg4h1ggpeFXZWnOJ4Qti9ES9vT30nwegZ+PjbrNJPPR0MQ+yYG10+ih7R7f7/dBtcVrepXQCLk3h/7D3HnBy1PX//3Nmd2bb7bVc7i6NVEhISAiEUEOH0CId6QgIqDRBkI4gIEiRbuhKUVAQRaogWBBEFKWHHtJ7rm/fmfk/3p/PzO7c5ZKT4h++/tzH43K53dkpn/nM5/Uur/frbRh5YkZJ6boLoDtGkqzt0m0lWGnUYTeNZ/p2B7LrXrvy83su4t477mb7Tdan1W6kLp/go8VL6R5Sw8oU3PDT+6Q0mD/ceBfP3vELzJ4yIyZN4pnFH3DM2d9l1v4HSwcYxQR3li7ixGMOoX3hfIYm62gdOZyhW0ziqLPOYNGfXuSaSy/j+ptuhDEjIWHyj3vv46UHHsXtyZKNusQaavjt0+/x/Mv3Q8soaBwKq7s5ZOZM1htUS51ZhJ5lCtA7OtqINQxibmeRJ/7ezluL3iI6qBHiilsNPR58vJBdp2/L9BmbMnHGrhxx8okUrBKxdC09b8/n2H32Yb20R0s6Sk08SiKd5uW33+ecyy5n5E67QCqhWJ5vP/4bHvnJbOyuFaS6smIzkM/CuI0ncNuj73LPc48RHb0xNKYhvwA6l7DVyD3YdbtmttpuB/Y4+zxY3a5XOmUBGzBkCJlXX+WM005jycLlPPqXZ6GpBewkH77yL8ZNnqiOPX3UJGbuNJVkzKKxoZ5vXXON3k9Xj1L+2XOX3Zm+5TZ8/5rryHd3cfRxx7DtjK056YLzefP3T3P15Zdy6QXnMXLbrSWPwKsP3s+jDz5A1CnSkIphlIrYJoqUZjemuOOPGV6Z/zZOzUTcBFiJf0HPu2Cuz+YjtiWx6/HM/vlNlD/8OyfvtxP3X3szI6aMhyFRHv7RhXjv/JOO+atoGjGUblK8OX8146bO4IQf3ihFakgP02XvvcMBX5nJ7jtuyYU3XI73/hvcc/uNDEoYlNsXYXlaV78KrFWA7SvpqhbOiqKXqwyfsJZ439VmIEDXuvqfzkOW74ky27peAwP6pz221nEQCYO+VUa9x1KvP2EGeADq8r7y0Cs2zboB3YrGFNG1q1N3PhMZ3oZBmuMwkLPS3xgp6WjfQw/Ouertau95zUy3P15BuYwyBvsaTFUjq/f6GTDiA4NQMExLxYa9bKUX4B+7VCr1AfTe7bu1jki1EsO4Y/N1u4cDkTIG8tB75Rj6GdUgf6CkOXxFHt1HWOfR5UKVKpz8+PKgeoZITkUmlFYg+28F9IEMgkoDeR+A9cQOe+jrnuz9GQOVffgPYu9yGG0tqtIcpLNYTAO66WKLAIwj6mVJsjGPLivBMjdNT7SFPfc/kV0P3o+nH/wBF5/3Q7bdeAgtJIgsbGPSlI15YdVC7v/XXB54/XHGNW9A6sPVbLn+Vhyz0+48+Iff8eAbL2I313HsQQezct4Cjjz4YL55xhlqwd5/h51ZOGcBf37xGZKbbag8ssWvvEZLTR1PPv4o5198PU8+/wtGTN2UEzbYhHo7zoQtNuHaB57lrdX/UBNtqw03JZZq4sorr2eLnXfW9PaOpbivv8jlF51LPBkj3tjE28u7KNcNxW1cjyGjx3DuOafw/uuvcMReBzFtwlhi0VpGjR/P+T++ikefeJJrrr6NzSdtzDXXXgHz53LhCScgAlemneP+5+byz/mvUFjezlmXX8brH7zH1ddfzfQdt+LdX9/PM3ffxggKrPpgFaNGNPDXt9rpamigeYuZbHHoCeyw6/bwzh85dPddGbP+CGoHDWbe0mWM23Ajzrj8h2w3bTpDhw3n4ou/z4Rtt+PNZ57h3p/+lA/fe49pUzfmlLPOpm7qdP703B/45c/v45af3sUum2/C0OYmzjz9FNYfO5ZtttmJ5tYGNtlsS6645TZyq7u49c6fsNPM3Rmy3giyTpHWIc0CnXz83hzqYhZP/fpXXHfZjbz69ycQl/zmC86hY/EC6mJR7HKJuGnQuTqH3TqIRbXDeS/bTPP4r3L1jcfxz79dz/nHn07tMhg2fjILR+3EHT+7Hqt7Ma89/TBdHy/ne5dczuOvPsaYcYM5uGlLvr7PED5Y3EbGTHPWXQ8pqb7xm2zHxE03Z6ttt+esC84TS5NLTz2e755yLHGrzF7bHcBBu4+mxmkn5uX6qCVWQ+FVQPercSpgLiFOxwf0dTsN6/o0pGf3KXYSSFuHV8De4PJZpWXXdVJKM9+V7odrKIH4XwvOpQrqYYKhrO1a+zzsofcOu0vEJPDQbSvuA3pBSdxKNHrQYA3o63JW1ooNPqBrAAlANbjPPkdLRRACgA6BuS6CpewExmB/R9EeduXVJxdvihqklLmIYqVKSfgqqI7mzCjPXKWX107KtFRdZPX+fw6A3vdm9r6wgaQNg1MRz7sC6OKhi6CM1CD6+fJK04GK1aT0xtTi/dkAPRyy6o+t2Lt7m766YIIG17r2M1g3IFcn4trCYuH6zH4npj+Te4Xcq2ovoc5Pvg0aOtVq3ij4zLcc1Qdhzz7cZCKYeB6u1Es7cSXjGrEdRaTSpNMU5ag0TEmwzQGHM+GQk8EYAyICUf47FJZBdLBOSrsux477CpP2Wo8lNXUcfMnVTByzKTUfL+ewHfeloWUMBx5zBDse9xUuP/873HDV3eyz3cYsmvse19x0IxN334t/PvccD1xxKelBzSxvHc3Nt92F2bOSn37vPP767LO89OYSbnr4bnbcY1f+Mfsqnn7k1yz3YhzxrW+xxd678vg9d3PWd69lyLBmFi0v8d7yFXS++kdOPmJ/PprXw0aNUN8ETcOHk7VrWU6CBUYN60+ewvVXXswbz/2Or33lcJqSEdraHF5+4xWi6w9i4kab0JltJOHazPndw9j1cc7ZcTvSjWnaahMc8c3jmbz+WI4++mu8+MYyNprUyF5778k3zz8Tls/nmB33YYN6mNDayPwP2hgxfgPmFmO8X7B46v2FvDnnVRpy8/jqzjNoHTycrGsQbWnhyMOOpuO9xZz5vSvYeOdNaBk1jBtuvY25f/oLX9v/EHbbZQfFKTj4hOPY+YgjQchGK1bw+G8e5fSzz+XA/ffnult/zA3nns7Nsx9g1JgYdU2jOeHbZ7PT3gdqdcHMMrbYYhoLcy4z99qbu2+cTamrnRuvuZIX/vwcf3r+fZ54+IdsPWs3Hvre+Sx+7VVKK1eojnPDhwxi+arVZGIxFkeb6G7YGHPEXlx2zYnMfeMOjt3jBCZa4MZtitMO47YHf0o6s4yXHr2fX8y+nRdfe4+LfnEH+++xLW/fehmvP/s0PVYTtUPHcswZZ/HTH9/CVVc9wBYzJpGL1PGNU09jp71nQmEl2N3sM2FT6IIj9h2Nl11OVDz0Si8DP3wZtA/1H7oAeHs9Z8JRcXX72c/0WkdEfGCHKgCc4Az6A/R1HeAznLkiwfYH6JqUq1bKUL2VXEsQMQgASwNesN74xCiNrzq1LoqCJdFEj2DbcVUG19WZU6WUgrVNzeL5idpcf+tb1XPtdZUBLqsIQXD3Qnlq5UBqEK22jK2mEfwjaY6Sah/V9xVOOVRFq9S19yK3meSzRRVtVoRvR1dwqdSyX+Yn9fa9Ijh+irp6Dr0jPP8GoK97ug7Iwh5gvvRlAWodZelgpMUHJKSkcwh6gHVOPgBhrbazrtdAD8RA0/mzfn+g/asJFdbS7nM5vT3o6t4CLkyweZWZ2/vB1pOysiqtOfFDE2zNsLvOv2mjovcDo+6R9PbOJymRJZvIqppqUT1LeBY1pHDsGG3JKH9dWGDfb/+EWYd9hfvuPpRLvvkLdh8MDWUoip55s5SVJ8jWjuarZ93BhmOnYhba2XWDSTzfZfPuvPcYGZnHjMmbMnzISJoHNZOIFIg0pfnBrx4i4nVwaNNEJkxp4v3xh/LdS3/EsOX/YJfJ27BJEiZsvRXOVntz0neOYcFj5zP7hrtYFBvMNbf+nAkbjeTnV1/O3dffw8Txk7n/T3NZ/M5i7KEZfnn6sSx45Q1aG9J0FVbSXcqSqGvhYyfKhw1DGLPxFG686GyWPv8Xjt71SGZMnkBtupGjTjqBhu2msOG0GaQm7M6cV+ey+JmnaGhOcMnUFqKtQ7h+boEFuSXk3n6KbTbakwO2rsNyHFKJOEtWrOLPc6ApAbtsl8bNFLGLFun6Vtpdi7dWtNE0dRMOOe5wNtt6EjecfRYfvzqPmpZR3PvKyzz/yHOcN3lPkqkkpb0mkmuM8OBNs1nw3F/47n5HsPVWW/Ch08V+3zqGabtsS/uSZRy82X401iZIjd2U7110GVOmTWGPsYNU2dnUzUfx9gcOT7++kMWeR9vijzl5qzH0dIG38WjqWsfz4L2/5J3Hn+Tggw+lcUQNY7aeRKoxzk03Xc+DV13BU9c/yNajkyScAvG0xasL86w3IUWuO8L8YjP5yV/lqtk/4I0/3cm13z2ezVrixOrG8tfcGH7y0KMUFrzLZmM2ZPpwGLfldJhxKKd/+1Syv7uVG77/PZITdubgr32dySNTHLzLtgw1YIvNp7DcHM2NDzzKu22LyOfmc/BOW9NQhN2nQJ0lHBBTkRPVQip17EHjC19JMKiz9k3dim5GsG6p9Wqgh/w/+nl/Rx8o7x4+oc9w9hXVwb77WNfxw58JkAUeeSiSGNqdUBSSyTiuI2x3GesomUye7q6SSss2NpnYtg5lS4c3wSMJ4wclcZoBH+IR9DlVHYGpluYGef5Krt8/PZ3/7h0yl7khwkWVCRBeawP5YamfV5KvOhcuDq40rikUyppwNxDFYcC50/uCvoSArmn6gfBAAOiKOOeTAXqP4P91QO9jgPUH6H2szzDI9wb0sMevgbzC8l/bPvwcXv+GQ9A0of88fMSJYxXqKRpZOlKdShlNhE8SJYPaYhLHtFhmFVieGsm0r/6InQ6cyTO/+wZ3nv8T9qgBYxV4DWAMitJl1EHTZPY67io23mI6vP1HZs7am8geJ3P9LVcw3lzM3usNp752EGNGTlBysD9/7kUeXfBPhtWXmXPd6bz46nzudnbknkfuI/byM5w4YzeO22Uiry7JEdnnVE674Hg+fuhrXHb+wwzZZlNGbLQjF51/Bi898wgnHXAie8zcibt/+zFvvPE6g0Z1cvj4EYyyTNZraqBsduPgUJNu5MNShLcbhjJso8nMvvQC/nDbrdz/gxsYP2Q07T1FVdL2jwWv81p7ifnxDfjgvfcYIw/m6m5OGVHLRttP4meJzbn1kZ+QfudRZm2yD0dulSTak6U2EaehZRA/eWwxI9eHltYoiUicaEai16JCkyIXs+lIWJRqk9z40C9Y+PocLj7pXF7/eAFbfOMoDt5uL67fcT/23HJPnh6eY/h2U7julLN5+5EnufTA49hwwvosqIevX3g6W++2I6///hmuOu506utG8cLyMq+8Oof8+29y4mE7seF4l0y2wHrjvsK19/+Ju//xJltNG85vTt2CD957lfcHTadoDePeW+9h0TPPcfgRB7PJzlvwbmEJm+04ncvOPodHbruRv99+N61FhzpxyGKwKg5OBGpKsKBUi7PTyZx7+Q947elbOe3Ab3HmYS3Mmd/BiiF7cfWtD5L58DX23HQzzvnaZOa05Xln1L7cdM1VZP90D18/4Ghe76mjK9cBbR8xa+I4TtlzKKuWt2OstxvXPvQHfvW3Fxm1QQNXnrgtDdl5DHU80hHoEAnpSpiwmtpTeie+rHSQwVKb+R6SciB7LeADrrxfwg1Clv4XdHaBQ6hb+fYmuMmfkitPSt9zBegGpiFqcQLoRRXRbRwUwbK1Zr94uALIawJ6KDffB9DF81ecrFDHySC9K/dXk96qWvVVz1j+J9ZfNUVQcYhUHlT/SLMavX/duEYAPZAFVgA/AOnuk96WLwWg96b068ELrKGgfZzK21aaIAR3JRBGWPtlf1YP+7N+f6AbErQx7OsB9/3e2voF+3atfhb0itNLWjMM6P3mmYTYEirkXGObSq/g6n6DbUw3hlVqpBTJ0VnTTlEIjXmw8pDMW0oi1RrdyhtdFlP3v5xZR+zLXXfuzR0XPsV52w8l0elQiud4f1WGlqn7ceU9T/HQn19h6qZj6HrxDqbudDKJ/U7mkYduwnrzz5y82w7sOWNj5fEOaZ3G0/+cwy/fepkhQyP8+sx9uPkXr1L46rncMvtyFj1yH5fsdxQHbz2CuRmL0u7Hcc6lpzLnzkO4/YePM3LTLbjjkZf560dzmDBmDAfsuAW1yRbSI7bm5psuYs4L93HITkcxcxKMrNeiNBJMScZs5pUsPmwcw6CJk7j0/NPIzvuQw7Y4gi2mtJAcMp6F7asg1sWdT/6eFUzg2xddzRUnnsmomgKXb5Igk7BYuNu5XHLV93n1riv42bnnsfsm4zC7uomUinimQyHmkXcKKgKVMCwSBZNipoBhxYkOamBetou/fNjBgy+9RMN663PDeefyyLOPcs2T9/K7ex7gnYvvZoMN1ucvQwyGz5jOHRdfx/zn/8GFsw5n8uSNWDTIYMZ+u3LoEV9l7vN/4cT9jmfsRpN5emEP/3zjHepiBjsPjrH9xjHiRpS2tiGsstfjzJ8/yKjRMR7/wSye/8uf+ah+EmZyNI/95AFee+wJjvv6UUzYcjJzehYy6+C9uOQ7Z/Lw7Gv5xdl3MWtKPU5HBzWDLFZESmSFqVyCfGsryzY7nlPOu4SPn7+VW8/5FtOaoWboSP6Qmczt9zxGfvEcdps4iTMObGVe3uT10Qdy7WU30POnm7j5kiv57T+jvPyvDxhd28mmzYM5bd8YzU2NzC+N4W8LSpx93Z2MGzuYx+86kznP/pyNGsDLoksXRV3O975U6LPkqoVWQD3IXoXwphIK1qD+SbzhgVaDL+Lzz+Chfy6nWw23KxzwBzxYY6QsLBG3lXcuoB4xbQXoXV3SwREaGqUWXfdpF0CX+6H7tov37/j7W4eHrg4o/cp1OVjYQ5fL0xyx6hj1UmwTSWE/RV4tJgi219UDUlYm0R8p1xTjJGC9B5GdgZQCP+kQf6kAPWhsELaI+gJ6Ndzuh1L+jU45n3RQegWk/sPzvVL20E8OqArSvl3Yj4BCAOg65O6HyCtWSLUOve+DUt2kmoNZE/CrBlPfz9TD54qASx2laIHumo4KoEfyYGdNpB1GoSnNUnso0w64hL0O2YfHHj+JK0+5jROnDSXW6dBd7qR27DSe/cCibvxWXHrD5SQjK3jzl+ew+1E/pfnI03ng3msZ2fYRx241jvWSMGzwOLpy6/PTF57nzblLSQ41uOekXXhpwXKeG7o3199xAw2vPM0FX9mdHTcYiteyPnPGbMMNP/oBb9x7FDecdR8bTt2Gpbl6/jJ3Dr979gk2HDkczJjohvLaG2+y/85TkI5ue0+HwcLnEPWXoiz8BkvdGpa2bET9hElc/cOL+NfzT3DWgd9k260m8kFPkqNOOI6Ze23Kk089zVfP+TGZzhivvfYRGzd6HNto0TwW5mz2TX50zy2sX1jJvuOamdI6DDubpTFhs3zZckZs0Ewm10XSjlLs6GGwFaPGStCVyVKIGGTiUd7PRpl50o/Y8+iv8/enfs3se67h2O8fz2lHHMteZj2pZB1/TRsM32obrr/oJl598k98b9ZRbLXVlsxtKHPESUcxc8dtee2R33Lr5VdTO2x9rvndiyxa2UFDTzvH77klw6xl7LT51vztrx1Ehk3lwMuvZMK0IVzz9Y14/m/vUp40DTs9lkduv483f/cMJ590Ai3jhuIOSTBu0mh+eO55PHLLDdx35q0cML0Vt2OVkrwtNtiszmYZ0Wwy1xzC2+sfzkWXXsmiv/+cE3c7gguOHMwLb67k/SH7cvv9v6Hnozc5ctsp7D8ZEqNG84+RX+V75/2Q3J+v5cJvnMFrK8by7gcfUu/1cPys8eyzqcXK5Yswh2zLwuJgdjv8dFV9cNv5B/HOnx5jl0kGVslTcrHihlVy4yp/6eKWNdM46E4ZXmZ0GF4/sEH758+yxvy//N1qqtCPLoYa4ci4CKDHY5YvJiZ12TEyPQLouv5a1AJFT1+88oCsW2mQ45apSmv7oN435G5EKznsgJRWLaurlo/pm+2HEEIxdgH0qndfTdkEuikC4mIcCnAHeXFVyeUT8gbSKfikc+NLA+hB7jyQ3wuo+JpU54dE+hAVVEjZb/23tgv/rB72Z/3+QDekF1D2URPq17Do2/UnSKaHPHRtCGiAr3gQa9t3n5B77/MJvI9QfqtyHNm9DaUUZatIpqZHNRsR4IvkI1h5gyImS4W0uN5Uxux0IjvsvQsv//VKbrnwFr4yfBC1pTi1Qwfz2rISXYO256BvnMFWM8aw8LUnuOrYWThpuO29MXy47CNal73Ng5d+k9Xv/AunVE+HOY2/vb2KXz72a5pbDb4yrRVjXAtLt/8WV119EaU//oZzZ+3PLpObMYauz+tDNuH2H9/Iy7ccwf0/uJ+hzZvx8YIsT/zxNxy0/550zJunur01jN+AVd1LmTevja9sA+uJLrx09cuZmE4NnhtlhVfPysFTia03jh/d9H3+9eyv+dGpxzF69ERm//5N2oS6LVyGAAAgAElEQVSxs/INhg/fmIYNprCyVMdjjz/P9Ba4apsUDS0tXPZePY+++i8m1HXw8OzL+MdTT9MoJNDO1QxrbWCf/ffgrDOvYfrkFJkVGVpiMCiZoL09R05U45otOlNj+cWrUZ7715sk4xle+NsvWZB5gyvPvoFtLBjcmGD1qNFERo7nqst/wp9/8yx3fON8BegPL/gH3zrrWxyxz54sf/llvnnIEYzaaDq3/vEV2nNF4hSZfepR5Ob9lUXvLmH8+jvyUZfNrqefycy9N+foHeuobU4xv2EqXcU6nv3J/bz94kvsu/ce7LrPTFYaPTS0pLn92it57t57eebamxkTtWhJ2LR1tdM8aSiL25aoJikrGyfy54a9uPamq3j/97/kzrMOZYuWCMnhU3nB3okLr7+S3Adz+fasjThrn/VZ5kZ5vvkrXHLBxXQ+fyOXf+cs/j63hXfen09dosDssw8i8+FjjF6vhVc+BrNpY77+3asYMqSB3aaP5Ni9RtPKcnKrs0oH3/Ek7CoEHc3PUaF0v4mNdHZTa3mYryWLsQ/q4n39h23+gZaQ/9OfB9FZ7Q1XidGBMyOAaNsWZdGEd0GY7tlsno4Oza2qq9cKhNKNMwB0VQpnCMksDOgVRO6VsY1GJT+vK3d0yD5wgrTQi87x+wwKvxlTNaIpRp+chxbOCQO3ysH71VmVGxQK5vyncOVLBeiBRnhgIclD1hvQfU/Vdzf/GwA97IUHIacwqPbN0wX4HWyjl5NgwulJW2XiVgF9bSH7cB1sX+MizNjoL1xvSIvUYoxytEi+Jo90/lR9qks2VhFKRMmna/nzByv5+vfvY9d99uDmm4/kxxc9zknbt1Jn1rO0WCRfN5Ktvno2EzbdmhHNFg9ddxp3nn0bEzeFD8fux677H8OpB2wM77zAKQcdTkPLKJYZk3j4+b+zeukK3v79b7jwO/tjTxjFx1P2464fX0vXi7/l27vvy67ThrLUSzLkkG/zrW8dzxs/OZO7L7mZaVMOo6c7ymW/ms3hm06kc/FyWkcMwWm0WdGzlE03Hk33yjk0xcpYGUiVDJJmE55nssqtZUV6IsW6Fm762S289cJTfH3WLDaeNoXi8C259rrraXQWMH38BEZvvTe//+d8nnvpNTYdCl8bZDBmbB1/tLbk+l8/wdQNPOiZzw0Xf5/VH3/Eso/e5cxTTqCuzuaMUy5hkwlxork8Na5utSqLTySOqtleXBrM65lNuPC6u9ho66F0LX2J7XedQVMEdlrPoKlhCO8VTf61tJvfv/QhnYs62WPEJGZsNoPsxEHsccie7D1zB+b+7necefQ3GTdxE1bEm6hpauHm2dfCwjc5dq+dGTesjmJpKM+/uZg/LFjKnDnPc8iOezBzjzQfpjbAjQ/l0XseYNlrbzBl2tYcfMhM3lzyHrvssQMXnHM2T916MzefPJvDth9GUkhxyQgfdy2nafggVq9cTXvjhrxYN5Mf33k9bz3+K6476SAO3mocneZg/sQWXHf3dZjLuthmZB1XHr0BH7b3sHjT47n4exfT/fJdXHjiibRs+FVahozl+z84jdV//w0XnHAsm2/SRDG2Plf/9CU+7FzO/PdfY6fpu3HADNh+g1pKnV1E4lG/n7kOt8qzJPUzWmrUIC/dfQIdjKDdvG/UqvVHEbX+9/q0IxBeV8KAroFey74KoJeKGmxjsQTZbI6OdqmygdpaAXQDy4pWetVLm225aYIdVRZ7cIbhFIlJxIwpw0C4WoGinY666FRkIPTiI49eayttYKGQz/tkbe2BK4Z6iFyprsM3Vqrhe00G1KJFn3bk+v/elwLQg9ad4ZpPbSlp3faKhVy5F4EO8P99Dz24LYGlWgX1EE/A32hNwFXwHcqBh+sxwx66LscLT56+Iff+9l2t7+ztoSsjRCL1bhTDkX7VBfLJgpJeFZ30aDmG5RoK0N9f3cOrS+CH9/6GSdtvyc9u/zYP3vIgu48dhleKc+2jH/GR8xEYSdVW7JozTuOha+9j/9EwbnIdzzOeex79Ox1vPwrDW3jt3oe5/6kXufWpf7CqrYDdU2DfTUZTaF/KTkfuyN8SE7h29mzSc19gy7Hbcuiuw1jlpdjy5Es5YJ8DeOOXP+QHp19A6/DdOe2sS5m080aqRhkRWZWTj3VBcbVqbfbxi4/ws9ln4K6A2gw0RmtxvQJdboK2+Gja7EZu+s2vWTTvfbbcaDp/e/XP7HfSJTz9xBM0Gqu55aLvcdVPfstvn3+d5nFDabXgop1Gc+Shh3DtH1dwx2NPUyq8z6qFb9I0ZAg4JXAL0NPGfpO3JW3DxFEWtcLGzhbw8lAjDU5s6MrD8nKCjrqZOOmh3HD/VXz40q/YZ7djmLkljG2Is3RRHi+d4p+LMjzw15dobBrHIS1TGD9+AjNOO5zt99sZW0oJpah33gpO2HVfzEGjGDZ6LKedehzpqSNhzh84/cRTqR88ie9ddTuZWC0H7r0Dw0urGTk+zQepUYyZMoPzjz+RtgWLOOZrR1DTlKZhdDO7z9qF/Q77Kh8++QSzv3s+G7cOloJGWlobefm9jxiz4WDils3LS1zmDp3FFT++HWPuv9h+o2l8+MJd7HfQ8Wx45JWceO6ZNJRznLDXxmyYWsawSZPxtvsmsw46lMTc33Pk3nuy0TYHsGT5Ki6/8ERaNxpBz+9/zZ0/vpOyNZLjTzufuonjGD9qU/baIcL0MS1kP1hCSzqGE3Vw/Xh6WBEuCKqXS6JKphuMKLKUgLr/LKm2HP8D9M+MSOG1ry+oC9halqWY4eLxxuOBh65z0gLocWli5AO6eOZKLMbHDi28olasNX+r6GRE1XoLoAceunaydCoyAPWAvxXUi1fEtUpV4nFfFTwl6xpKIVRr0nVvEmUsVDhKn3kY9VUOLCyzbhPis5JCAiahWC99AT0gKASAHgyQHmj5+S8F9KBpQSVxtyZ7vTJH/Ymnp8O/B+i9rUK/X7Yfou/d6KCal++1b793seFGiXgJHLNIMV5QbGEF6F6MiOtRNiy23/cQhhx0DMSGklkyj9RoaZbeA8vykG6BeJ0S9L76iov40Q+eYPORcOjWkxjS8TFzF2T5IF1D/agN6Fk0l29841SG73McWA20F0q89eobnLrHnmxYF2X7TVrY5+ijaT3wFG1tZMVI6OEP11zDTsefBk0bQ1TK7BbDwpVss/M3+WDJShYv/aeSgSXj90qNCqFNikAtMNq54Tu7kZ23hKSAuiu5vJLolpBNDqPdqOHE877HiC23QOTP7vzRDdx096/Zb889uPiys3xzvYYfXnINm8zYmd122RK63+LPN93AxXf9nolb78jDjz7KgnkvYDcNQtWBlfPMmrS9KtmfOsEkZXqk7QhurowlLWdTBt3dnmoLG29p4qPCKJ5++Q1+/4eHOO1bB2O25Zk0UpP4ohGDWKyBBbkSTTNmcOZFV0E2rRaxV158go5Ill1m7cJbDz3Etw+5lCYDpk6fQsk0yTidfPPEwxk9cxOoTatyhHcf/wsnfec8aiNFthkZoWQ4HHHZbEZstQuqIb2kx7raeej2mzno7FN1uMYV8oEHH83l1O2PZrvpdaxu72TYhBbmL16umsGkRm7I685YDjnmVDbdbDyUOnjmorOZecjXYcosVC7H6laqeHPuvZyJhx8JjVM1Xb57LjIw+26+IzvusjNLF7zJXjtsybZfOwraRfSjmeJ7c9nrsKMY1ALTpyQpr8wyBEhHLdyYgxE1VA42iBC6ng6/SvtXec9Vi70mygXRw4rnNUBzqM9nmf7v3UsQgZTx1GlXTUQL1nfBYQmnK0D3dDttaaHa3q511tNp3ZJXvHhPqbaJ7rtet3r3o1d+su9hV4lruhOc9uYDLz0A9ECSVVVYhdp2hzVRVNVxmP/Ub+WDf7yAyF+JMEufknVLB3/SOz8goA+0w4FIngp0fdWb8L4qVq5/E8OBK11k309ZSD+kBEPkitbx+rxDGgONxyf9PNwNrW9YW/62bE2jrLQZDB1AGUNKe7LatSgIVQUAr8OIvT30vmMSzgkFufdw2H5t3xeFKLNs4xklnJh4OhCR0hI3Ko0TFaC3lWMszZp83FViZXcWVx5CUSI1wYrD6pSNWWPRnM4zOGnTEKmjtlBmUKZdPWDv56HbMLGiCbrdOt5YFWfOyh7aIwXqYh6b1icZFyszwsqRK3m8k61hZXcPKSdL0tJ9shuH1/DhqjjRSIrCkvm0jh3Hkx9nMGtTzPnrL9h2k82ojw0mZlssWbmEogfJ2gRPP/kLaoz3OOOIs5jWYJMsuph2GceGBV2QbKinXCyyoiPLUmnaZZs0NjRQb0eIdK6kp8NjYZv0cklQU1cLuQ7srgJxaQhTFyeSHoyXTLGyo51li5fTtRqiDgypg5HNBq31tXiFPBFxA6UJhorH+LRQD7LRGCvtJjqlXW05g5XP0VQokTI8Isko0aiJUXAo1MSZl47Q1t6N/V6RonSvHWpit9aSa+8gVYJhQEuiFjtaT9ZzyNpFzESJFYs7aOuAFZ1gWtDaHGFUcx3DEt0YlsEys5FlHQWyy9sp57S+tpU2KccNyqZDWTBVUhYFGFIjbV+hcXCaku1SLGeJRz3y2HTERpAtx+laupjOpR0kDahpTDGvy6Uzl8fJedTZ0FILkSQskzY+OYh0oMYzXhNlUEsTdXURnFwnq+f1sHIhdLdBqh7qh8PgoVHqax3SnkdNjwnSCz0GnqSKItqhUO2Cffa6lgY1/dx6Nc8qQCE/4mCIjK3Y3cF6Fjgfwe8vev0Jjh9epytrREXo5ZOuWtXtq/Ko/e/j3xHWEnmWgBwm5yb3QshsAszaE9a5Dvlb3pc1rVj0VGCpJhUopUnXtYDNHpTbauMgyG/LuYgevGlGlYEgjV6kGZIuK5N0lg6DB41k5Iry+X6uK5wL137UWl6hqEBFJa7PpqKd+1l6efTd3UAe+kC3+vMAdG0R+axRNaBVtmCvB+K/END7Pmh6LKqjblma4NFbua36uRm08+kX9Kuktv5aDIbHPdhjX6MiOG6/LQo9g0hZPNkSniWPJZiise+JmIL0IDfx4q30kKTLMCi4RbxyD2YhS6IgVd0RnMbBEClQ760griw/rTaXECBwodOBzqII0MRYlIkxdIv9OO2K6+jsXMoh++zI+HqPoV6GoU4esxRhdamWrCMPdyfYLp7kSM068oUm4tE62pctJlvbwF+dBFfceAXvPH4jT937KBuO3ZD6dCOrVn7AoNYhZGiiJm0zcTQ8de9TzBhWo3LZjlXGSEF7EayYeHnQmYOlpShexKYp5lIjRfKFolKz6ipATTpOwjYo53OIUqR42klRgDJNetw0JdNWNe4Sv426LlbZIe642I6DLY3JheBjupW+3bJuSQSkFDFosz1yUrLjmsSLEQZnIsS8CIW4iDO5CuSLSYOF9WLcFKhbocPEXY1JRIPWzXVjF0vUuya10RSWkSDjOXTFy0TiDikvh1tyyLsW0WgNKTutQDhKG2XPoWwPIl8wMYpl5f9E7ahyqHu8AtlSVjGQzVKBhOtQY5nUJGyseIRyRDzgHJTKisksokSemSKXdejuyqtnIFWTViVlZfHyvQKimpWIRzElBOtFKJUNYkaMUs4jn9NdGY2YlBI5RNwypnRz6xICWxQnJuhbwozmkf+mczJXoSidaqVsTdJFPqCrHKz/DCpAUQ9KEMZ1FJgrh8PRkRAlgdpPlcpAa+NAa+vn8XkAin33Fay3A0lzD3QN+rrXHsUdKILb1+ELPPUA0C07yI2XfSVRvaYFGKGbu2hxLl3L3rudqrLHfIKaYQgvQkSKTQXm+ZyUlOmlVQF6qHFMlce1brztv8iqT3i/glt978IXEHIfaFL9Ozd8IA89fIxg22Bw/18HdLFWq4Q2nWYIg76phO/DkoraygweJB2+kjm/FqZ6qASjX7W5teTelZXviVpcFMmWy2qu3nNMRKPYM8sqBN+dT+DaabxkRIU2Dan1LOTxMt1IfrJ2cJOS3qwtd0tvELIWlEINmArd0N4FWdei06hl/A77cNg5F8OSpZxw8J6MbC2RKnTR0ANJOQ0jgRu1KNoFctEyhZhFLmeQNoZgeTXk8kVW1tTy1uAmHnzwpzx4zr784e6XGN6aJGnVko575N0o87pinPrd73LlZd/G7imy9Yhmyt3dZKNlvFSEkuVQKJWoS4AY8auQ/HqEereDmHgcES1Y4plRLMMgVi4pICgYUaKmR1wUECX/JnrOZoKyxJ7FO/E8oiUXq+AQLbtEBKxNT4n2lP3GWGI02cItMYtkJNItNh9y/TGasknMcoRuS+o/isTzGQq2y9J6nUVoLkDUMOmIWZRNg6RMrmJJH1f0lr0oWdOlM+lgRT0SHUVqJaJgS4RD1GAg7+XpjualVwvpaFIuCi9oEhKNYMq+LWlHC4lUDEtC/2q+lHHKeYrlAmUl2eziSX1uRtmExGNy702y5ShlI4ptG0RKGWwLonGVQ6Bk2MrQi7niXXn0FF08J4KXS1MsmmQRLkeeqO1IPx6arKSaUDnHJO+WKRl5LBzqXBkH6HG0MaGARDWF0l5gRCJfhq9kpic7rh96VSFaWfwlf15SPW16PZNftFceXk/DjlJ/a/lAZVPr7tUhxXt9pWd7H2XdgK5ThGIyaVlUnbtWhpWse763Lp63YbgSRK8QydS9EtKcPBQSofSb5Mh2wZIWRE10kFLuq61EB0Q+NpvJK4Nb6sPlFeBYr98VYZm1oGAl3dKfQRN6b20evNqkt7M2EN4O9PmXIuQenGTYKgrnqioX8V/oofe2bte885Xugj4wawtWF6SrPJMKEYbLy8L7CL2vLNhg4Qly41Xrur9wfxBqD8Z/jW1UC1vhBDs6/yXn5EhNrzw3rgK0UrkGx7BxbXGJpHY9jul6GE4O0ytRyLmkTNWFVKe4UxJKVv01VM4yKaS7QpIlbQVW5qHHTrJiRQcrPygqFeW9dzaJFFwSAuhFSMrzLB6iat8K3Zb2oGqycYy8jRtJUhoxgrea0lzwgzMZYS7lpdtu4757/k5dDFIuTJg8kVlHf5v3Fy3h8ou/z9SRtYwTbfFclh7LIh91MONF8gXVxA3JgnWbdXhuhHSpTZU0FQV3/CZDkkqOS6tQcdytFGbEIeHmdV27BTnXoNvzVKhfzlWwq1Y8bkOXU8maJYaOgLoMuQQA4sJVoCy7UECkAL0MDZmEOnCXJeVYJWqcEsWIwypJnUt3KmHLS7ha3RtIW1Fl6znyj/BYMMhGPdpSrgLM+nZPg5+WzJbSBfISlagDcXZSeaEcaDaw6oQYiRCJxYjEY0Rsi0w2Q0Ry1AKOci6lnPLIZVcCBdIDx82CVQA7CiUZDyxt+ERK1Jhl4ScqZr8TtVRY3i2USRZzSuhnWUZKmaCWGgzplG46ZMlQimTlcknk/OoAI4ITsSlaHlGjQI0rUQbICCtZd2LWBqnf7VGF4FV0xA+ZhboXOqpMSQO6EBXVuIRAvRLS/hIJz/QF9mB9VWvJ2sLBA56/gO7nAOg+imrWt9YECBwRyYsLsU3U4MSalL9lVZN1UVJK5ZJ//mp9k4df34xgrQo8dDE8pIbddUxVx57JlClqCf8+FkjvCGmvz/sZp0CPoLqTdaeA1wTkT7r9uiH9Cwd01T3PD3n0CnP0d97/tYAeBtjeNziwMoPFJuh8FkxY2Vq01gMSSbCYVENqmnQRaBqv6YX3XozCD0MY0PsHfFkIBQKk67ZeoA2pXTOcSgjetppwXOmRvlLX9zppZdVHrQIRAaSuklp4JQ8qAJGPQ1YAWR5fkUnuMahNDqUz69FTKuPZBl3tHZgZhxGtjWRyK/SxxWsr6lytoEXG0j/5lEHSimEszVNrxujKmhSaB7OwNU0m4XHpOadQv8GGQAMsWY1yuXF48qab+MXDv6bOspk4uIaaFdKSBXLCw5JQq61DtmJAeEWDQnkQhmeToIAXKZKxC5TMEoIJAuiJkoXhxcmbSTyzgG22qwHLip69BYV4BEdy3oYInrjEcw7Rks4bCpD32B4FvzFVVI5bUhkFpVQVBGBsYf2q5k8GmVhEgo+kDUuF63vijgpzx6SUR00a7RzINZgRC1ciBHgq5J+JOixNaoAe7dnEskXVx1ysB+ELluOwqh5cG1JZqItCPFVD1LIpewaFYpliSRPJSuUyGgA1ySw4tBguKkRvxKFYJlYuK8OiaMQVmDtWlKjlqLryqFnCi0RxzTiFskQEPKxMD045Symp73c8K7HVBFlp6BL3cBJ5bKNIZLWrzlkegHI0Ts6S0HyBhBxP3rdUV1jdotl/9IJ+IQIGVkwPsOF7jLKm67pjyQsaOFlPYUg4Chk8s2HPbyDP6j/9eThqEA4tD9TtrVDo3f2s73mGldP6u4aBohVByH1Np0FHRRQRLmEQj4vEqzgvQo7TrrHya4QAIZoByuCSkInfqMV3XrTeutiqJpaVUES6rs4sPd2aNKccpj5EtqoWihYZUq9eTVUC77uvBkHYsfpP39H+9/+lAfS+lP9+T/e/DtD9kjN/HgQiOeEwVXhxCEA9DLrhLnW6UkCDu/big9C7ztX076EHXnvv3+oYlcYG/W8jJDjVEx2v4m0J890wHFw/p+6Vk5o0FM1q4CnZKjTtRnJqp7WSIxOmqTTIkPMVz1zCyyqTEKMu1sqKZRnKXoxcXupP22ioM6hJJFmyMEN9UpO1SrEIUSdCTbaomPYFyyQXi5CNe0S9MrEVMKYpyerVDssFaMY188/Fi0k2JEnWNLB8aTdT1htN6eP3Wb0ix0YzN+Ddj+cxKNFEYzlLdH4Hg1LQaaKU2iT8mhICmIT58yZmroYISUzLpmSV6Il2UDByxCRCIOBbqiPiJSkJ4LmS388o71yAUq41G49QkpSEYWCXPVI5B1sAPWJQiHh0S/RCr10KyGukfaQjxELJMUpNlYflQkKMoIg2PFxlHAjHwaIo3ozhYHhiSDkkxNM3IFuUj1VrQwxpbVryyNswXyIlDrRKJV9eg51g5yDBTxuWp6EgIe2I4porkrsYd6WyR7HgKfKjnJawkoulMsWyq/ahPCuVWtCfO55F1IhgKxUOiXZIS14TMxHFikujjRyOW6Lkl40ZThKjaBLJligVC5h1qNRFvFsbKZlEhFzcUukW0ykzVNIFMsYu5CXEbkk6yCDlOCpSIWMk806tP0EAVJFB9Jy340ErZ6MC6vK+3H/DNfDy8jvQEa8SeXuFe7+YtV3jUIiwF4BnkH8ONMvXxckaSJo04Nyu7RLXGbIPrUlr+75kcmIxSKYMYvEIEQnp4OhokMwnQ9YbMboEeEXq1ffQ/fsny6CE1SU8b9tJNTfb27JkxGOQ2xyKjPc2PnS9ebUOvUJHDZ1q0Bysv6joF3PTv1SAHoB6GLB6Dct/I6AHpRQ6kxQC4TUBtjIWobx2GNB7efP+NlLy0Z+HXiG7qVncO7/+74C5bCOhyqIyIAQ09SJtiji2kOQkXSVrbDlJVD1MGQUgRilJ2Y1QjHQrz0i8WscwKURKGJ5DwtGAJWCOF8d1I6xYKRTrNHbUpNjdptjxppC8usUz02DSlkyoOEF9Pq9IZWXTpmibtJt5xKNtzMLQhHjTFquyJQqDTBWWzzgmqdomOtozFJZ3s3GjRTLp8UZXGScOjalG7K5OarscGtOwIJfATDeTyc8nXatLuEWPvE6RrBJkomlydpm83aZC5YmYqkTDKMSwjRosr0je61aAKwUMgwrgliK0RRxyPhcrBTQ5EVKqS5NLIerSJbl9iRELyDhQKx6zgFS8QXWsM41uokZZ9aQXoygnKQIxuLI6zeERV0Amij9RL0dSGL1Ap9wzO6KMgVjOoSEPThI+boAOHbdQERT5p86EoZIzNi1WST2w4VJjlSkWC/TkUaV0UgYkp6mY/IZFqSB13AKo2jeXhVWF2ss6Jy36/3K+prwrjTUMT5ENLaG52x5uDIoSFRADQYiIYsiI0VK0VYqjZDrYXom6sqdaLnfGDDojcTqEvl50aCkXiTu6pFLSOD1ifUQMUqUUtsSI3G4FApUl2Q+/q7SrqiLRBpLK2Wq7p0KSEw/fkvmuGocIWa7ax/rLBuiBxHRA/gpKryodv9aCPxVp6rXhk6rlDmlSfyIck8ihv/ZU6zd8Q0Qz26UXutCEpHoikTSwY5ILF4NKpz0iwqlQ3xUynHzH8TlD+kRkWwmtyxa2naKQd2lbnSOX9cvk+jlfFWb3J0RYuXTNWnYBdJkp645ifKIh+YwbfwkAXZcmBBMsfD39hmsqoK7szwphbG3jMFDI5zOO32f8uixwvuykH8pTV1XJKfXO5wQHq+R1AqMxzIzvQ2JLJmV5DdTjeqvIVUpKfBZ9NRwfgHw1hNRfqN6LmApMJLIQ9VyV/414MTyjrBKX6tulOKYQrqIF7ak7Ui8axbVyOIZBUTz2qKXAM+KViOcLeD1QzCiuFt0CxMMbaROrujvPei1xMoU8izLQMhhq8lBwIqy0RazUo65UxBIZRy9KUchkcZdYxKGhpNthD66PUnA85rc7NI+Msrq7TLK2VjV8SBsm6VyerAQPWnUoPN8TxcyUGWJBugbeWx6jZvB6tHd+TKoO8qUyCQ+1f+EPdBo1ZCJlnFhWpRDEQ8/16HLspFVDKupQ9HIqHSBGkBgalpSdSchd6O+eBuxkoYxVdpEqh1LEJSNlXmIx+S1qJeQuy0kbNZSionjVQ9R0VK5bDJy85Pblfkiet2wpUDeikt92iZAnkitSEE0ZMY5sE6vsEct5DJLcfNpgRaNNdwRSZkJ5MW60hFUsUp8pKY+4K2or8mJPl4y65hFIREdSDGpdlTy5gK8iNkmERjwpv4bVcYg4vvlqa7KfpGVkfsQtj0TCxLRcxUHokhIxMR6Fg5AXWWGUgabY5UK6iMQwnQKJYkGtIV2ygNsmTixN3LSJtnWTkK4CljDyISPEOxGhu2EAACAASURBVAm1ZmswykLU7MEwHSJm1C9Zq+ZpVRje52QYIlMgtmo4ZSwREZEOLesaZl3H7BsC/iMUPKtr5YEH0Tn/WQ77ehUuq0++Ujijp4j6LZ8rhr3mk/X7Cjx0JVVbHf6qqpnMD2XB+789CWsHhAldwqWXBzEuNZM8JI/R28XtFxzXdmb6GhyfTBtxdYtRWRPwyir1o3zxaALP8EhE88ST0mzQICpkSU/IkCpJpB0HZRhoMA+v+eLPFMSgFkC3ahSgr16VJZ+THLzOE6rL808zSLtU7pu/syqvuKLir9ez/kY+GMu+4/H/g2aBcfv0z7EIbm3Wjv9+eKD7A9pwHioY0IEsxM8K2AOx9D8jYv/nv77WlUIfWoWlRJfDEjUlKySgoT8v+TRPTbAL5+J777jauEDnDwMSlPKyZdGWxdyv89TEInm4TDzX0l6ZWfQXdFuFyFzJhQk/vmxSdlzyTlHVdIstICt4sGj4jp2SXJWHR1EA/YVAzl/CzvIsFiLyiYElHZbUlWnbWRji6mEWa142lAVXc/k0C12bO9p79Dxs/4kWsFJtNYUdK+/7VntJONIqxKcQXC3wEu0TWVZxNctmFEcYuRJn9xdQ5T8oh8NQDHfxOIRxLtiQlBI/TzPZxaNW3aIUEMtvCTkL5VDK1jQdSE5D5Z/lug0d9laLom/U+aes9yXvBWpVQWmo6SmAVraBgL+cv8wP0yRuRonLPTMMlWuWxVWFlYWY55ZxSyUiUrstxpGOkCtg1aa1fzz/D7XsqW5TIr8Z6CXosLsCGc3B869Zn4uofUkjjqgc2y2qYxYcyGS05y/RjrjcF2l5GrQ9lVo2hPVfxvRMXInsSIQoUlDXKH3kpc2v3BsnmqEcK6ljGoU6lXN3o926H4SbUA1XDENK5sSlk0Jzufa4zq8bBTzTVUaapHikO5sZkbms66RVQxcRo5HUgC/9KbuV504Brrrw6nKggEeFjKUmwsM1izpt4WufqPERfoPSdbB0P201nx0cs4QT0cBqlw0ibsTntekx70209R0f9W1hVQQzXpnh5IqScpDrK6nrdJwalTpxDcnFyLMk5x/FdG0FohEzq3QRDMm7yN4iZbwwK/ATrHhiqEokSU4pUYxheEI4jRAhR9opqnmy2hhOyTVIe4tIpTyigySnbipSqFt0VYWC3E/1xAe/A7yRngfqXkm4SqJFBrmesiqNlMiEXHc5KuWgbshQ8kco2JekVgLDKWRAqbiEzAtfF0aeaTEQxEiW2nWJ6CSTOoJXeUBUsZHam/9beTifYMQG3vRLC+gBGP0P0Ae+iQNtIRM9kNcVRazgR3lUgsTBnAtZN0GUIO8rK4Q7CoUNL1nAwoS5QO0peE/2HxD5AnZ+9XgSDtNhSt360PdulNWueQDi9XypX32U+vS4rWmKh9Mh+l7oagCBoHW9woIbfbcLDJsw+bavgRscV44pwKrre4MfES7SXAsZ72D8NThpQpIOIwdiGxpYKxKoohngA1MVqzQiBV6kfD8IVcvKqMq9ggVXXb/O5Ucl7G9ZiK6CQE25XFKEusCrV8cUAqGUpEt6IAaxZITV3U6F+S8AGHFtTIraiFCcDUFByf8k8CLdeDG9eLuFCK6XUoCurt8VrocAek6xpYNMlIGFK72sJf4jFph46er+6d+xhHwuBq4GbdXz2u+wpQBdeBGBC+h773L5ymNW/bDFgJIyRzHafEBXC78mekqERUU8pIGMIdEMR3NMfHkKIUIqPkIIxPqbT2HzPPz/wONXgWM5H+G3KMMoIIMJcImxG1GGrSnlgn41hnxX8KrST/4TPqhyDXkZT09XS0j6LWtpQG+UMQRWWyMpOlEa3I+ICyu1UQBdqkD8yERCdCZ8S903zRW4+2NYUmWaInQVo5Q36Okqkc9K+aShxrMkpXCBYRn8Dq7Dj7IEgB4QOYPrl/cTCYNMzlMlcHJQSRcJuCsipewv3Irdb/qjox36udNEvrVHMT7hkPKlAfSwpxz+/0Ae+ECfDzQg/+c99AEuMAizVUNIYklKG0IJMUppTrj9X1Upqbq4+wamP+eC/QS/xSpd272rPBchPePw6SogD8lpqoXOXywDQ+DLDuhVnmvY/ep9U6oGVVBqWDFpNPavI8qyrmdBjlhSLnsgmVkdv8AQFlJa2KCqgrleUIrFvALQoDGFdLUKhFMCFcNwTjF8/5WH6Cul6asPvEOtaacMDqfsk8l0dMFvnliN6qjcJtixGKKpIEx4peJVLOkQereIyUBMGM6SmitXR1wASEhr6sgyjj7wCfyKEaFeKl4vDTgE0HvwYv4CXpS2mUm8SJcO0wqZUwF6KShj1p6ZaSklMYkoqdI+v3RQAbIZJWIH46u9LglRl0uOUh2TUHxEVvcgIS/6EK6UA/phWxUBkHFycc0yrpBJAzKXD5oR0XUQS0JC4ULgM1ztpQvSB9Eaf+oFINbfdPKxqRJeD76r9QGEoKgjMXJ8bZxob1KMFDU+/rGkbDFwyMUAKYrRrfLYn/wlqTnx8CXKllQ1mUJmNIkYWeo0z5NV5lBFnKx15mNJeqYGFXpvjEqlTJwVxZyqAgny2OH4hJqfUQs7miBCnHzOpaszTy5TUuVrtmkqDQzT00ahil8oUNcjGJQD62vX0cEKmKuojUQGLVyF4DocJlFO2ahQLJCTkk67itdqjvq2vvbUJaDy+YG5OoUvOuS+NkANA9C6psr/AH3gBynsUYdBU41dSJo3rNAXfMeSkNg6XsHn4YU+fE/DHmb4XgX7F71x/X/tEapwbMUA0Avkl/lVOb0+Yb/gnMNgHohlqAfZv17dSKL3FfZnIPWbrhLPVkheKk+tve4g+hLokispU19oKNCkrvyNR0+PqnPrVToaKGvJeag8Y/gVgIfvXa+Zw9WTKgB0KVdT3op/narXkp9Xl+BQTAhPtknEkuoHg3xBwFzK3vSCbtmSshHwlRVUPPOY8uTzuRzdXRnismAG5xdITCsdBH9uS2rCjeJ6QhbI4ol6oHxeknRCDNPMa0++12Jb9fAiIh2qPHTts1Yi2io14ap0haznSq5UJdhFmtSr6L8HzVtUeVco3RCApAYOP/UQRMz98wnAI6xurWrmQz9BdCYA88q1+Puo5Mb7HEetAwJ4EiGR85I0l06V+yekMTLMAlfX4EveysZyHlIG/mk99AB8JV0VK8nFR31AL5D2UzqrvTpcbNLOSrUuSFmrGHGDpZQtlaQQF92goP5ck9SCvLaApqjB2VFbpTYk1N7RrhnuCuwNrfkQRDgCT13FJkJ58LChFPbOJdy/MgfJ+jjxRJxiqUBeJew9NS/kOZICkiqI+1GjQCAuxIn4vNa4LxzQ1xVS/Hcu8n+Avu5RCrysACSDxTsg74jVW1kPQ5r7azOo+gJLUNaytvsQPm6wTQDcskAI6SsAdJ2b12fz7xp0/84c+U9uIwAVTjmotSBAmECBzI86BOmIyvX73nXfa+7PKw8iF9XfOpVRU1ujLq+vZnbwd09Pjx8y13leuV/h5hKBJx++hso969ODYY17ox1WDQS9BrkK6FqHu0o8ksVSokJiCAphSSRwlTwpEQolh1zBU3lIXb0hpUopSmWHfDZPQUrEDMmL6vJMcffTkjL3Q85S5eAS155utKCBTxj+bgpPoMsUlRnh7ktoI61yzzFPlPB9FkUA6oqgJ7oBIhUqKQAJQ+sfTcLSYE4ki2l3qpy6UrNTAjpiQGnddzFCFEXFjwiHDesg0aU04dX5i/+nDQJVV62ASXgomhMSTCm9rSaDCZejZEaVR6k8SOVFCjlV59fDhC3ZRpXoSWpFeaKyR1eJ+Rhyj9S1yyfKAvL7wQvnQ8oidfmrilRIvl7ZVvr8SiVR/Pt0Lx35iWA6MeyyhaJrRoUonFWSw/JxJjoUD4ukswLXzakQvRWL0phoJJWKko+04Zqa9RZ67ConJNdnSX2oFyWfLdHZUSYrfRdk7RHQlYiDjKk/RwPuSfB3+MoUryEw/lSqQTQibDzLxnFdCoW8GpdYzCaejGFFTbq6OtWdVd/1vx8YwbLv4HifbgTX/NaXBtB7LYShRXFtHnxwKf8D9IEBPQCBsH5z4I339cD7jmc4R97fkfrzwPsaD3332QvQBpjJn/X+fl4Pytr2E2TAq1EFvWXf/vMBmIf3o3Ki/g7WZhTE49Wcd5j/IP+X+1kuixxmuHGI6FPr3s6KzBZKaejtQiIo4qVIerkfIyq4Hr3orin+pK5RUso+IW9NQA+AR8cYgzSyrIjCFldh9qhJPKJLvsQjz8tPUedO1cppRujqcVR7zGQygRWJUCzkKRZKShY2nUrQ1SF1eTrgKtDnYOMKgTBS1IDuxfGk8gJh2UtCtUcDZDlGxIkS83TzmwA0Vb5a1A9FsESR5JQqja7McKVCw9aAKGI3ZlaRxwJClBgogVBJMG6q3C7wzvvQJWSMKzlWhSByMwR8lIayT7wsVcqwdC7eD+G6It0boSAkQeFHBIAe+l0xAsT2qQC6EN58P1aBu1yeg4muQjElaqGM1IIaE4mgyTm5bkyVGXpmEUepAsp2LmZJSHKf/ikTI0kiJRFXDBRTiScJMTHuSSpIqjXq8LwIcbdDcRWEBCoNqWrsOhIxg5o60XiXshRtNWkqrJ/DFqEiUWOUcXZQeW4pV5O8uvwtz6QY5GpYQ9UD4b/7XplKy/hhERmfmmSCnkxGWjeokjorZqtnMpNx1PEaGwJjywf0EKjLvgNi7qcfwd7f/MIBvS9ghMFATvV/gP553erqfsKewkB7XxcpUfYT/ry/sHAA+L2ArA9ABMZcf+D9ZQf0Ssgz0LJfB19gDaAXQJfFUzUG6U1aCwBbQsz9vZRMpgfdXT3KE9Qdonp733J/FAm8n1ff9EdAdgs2DT7ve/97RQ8CdcA1PHRdOaDBItzcxGfUW0JsihK3LIxSSWn6Z/OQ94lQymsRR9U0OPHnP9N1R3GRoxOQFdUgER8oQUpUhaQ4XBWx6Z1LfZnKdesqAwWSKvEtnwtzW0hwmtWOIzK5woCXr+d9LVc/Sa7eFNUgMRhUUZ5/tUqORm+vWH7C1JL3wnGKAOF8SA3i9IqO7f8oi09QRVx42U9Sn4sU3qtrKevP5PjSZUbYfSomLJrCNqrOU8XMM/paK1ZykD8J3fTKzfRzH+oUFFyDJyEOOY8evf+SKPVIPkWUV2S85EaISlHaH4Iu36Wt1QpQ0m1IdQP8NC+f5S3nosQI5CGQc5MxkeOLBSrjK5/ndF5ACQMobUm/7k1YkgGxzK8JDzqYqfSOyoD7uQS5t+KWByl3EUuQ6w/du3A4pOL2h6sHAqlcsQZEDL4TijJHxJrz6xpFBUmsUzvODQcc7JfzapJjrzSKEuZap/LuJx7ULwWgBwt6fwv7/wD9E9/TXl8Iui0F7WhlPGX+Bl57f/na8Hv95cj7Glp971H471AzOHVeYe9c/h9o1fcF/MAQGKjK4bONzufw7aDMKATk/RmllXKtUBherZW+Zq4IAEluOPgJ+nOXSiXlbYsXK/8vFouqFCzo9hUui+7r5cvV9TWoehlIyiALQsRBWDXgMOgSxqDaoapDECir6PyqJ6zGtYXcK4CuAU7hZlSMDINEMkbCjlHszlIulMjI2ijRA7XmilSw7m59yk9vw331ZT78aA4x26UmZVEuiRFTxI4nyDtSu6zDzso/U56okLt0rjwID+h1WjzRoi5/lFJBL0aJGlwpQZNyNflceWA6AC6A5knvV1Wi6OuWG9IuWEonC0rYJsogVeOvme7afdatjvVkj/qUZ81L8MFFef7awHDNTuVVRkRRUUrnBNQlxG8I8a2IE8kqqWBpUaymimMTdWwiZREKcinYPTim710Ld1rSBarUzC+XU56njIkvNCRM+gqbW7gJcU3Sk+uXEk0nqccAKd/zS089CbtLPbiw8HPK0JLUhnjV0VJZRQc+zctAOvTJtUnfByn5NCjJvk0/YiC6gWZERQIMt6TkWx1DQvMWjpTyuRFsFU1RMz0IXfQqz1N3XQiKQu5DKnykfWpERU3Knks5qudLkDRS97Y6bfxUUiV+4z+wulY/7hRpIocnCleieWAl6M6UKBQ8xo7bEGOTLbj+iG9oQFcVGDpfHwC7suNCZXefZgz7fuczC8v054GFDzKQhzXQ559yrlROYaD9fx6D+MXu49NmsIKz/nQP4xd7zZ/f0QeaXwPNH9X0zHcuwjnyILQtBovKW/uhbvlbvOZYzFTa58l0jS89qkE7+AlC5pmM1F31/1LrkE9m+rQjIotkiFZWAfBgf+u6/kAXoBeg+96o5Gh1mF1EfjThUbBNynpiUmuu6o2lX7tHMV8iWywrQrokNgXQi15Z2pVz+mP3sujnd5JMeRTyq5VAkSlgQ0HV/idV6FwLoah68lBNsYIy08W0TEqZHqyaNMW2buxEAmriLJ2/GHNwkpqmeiKmx/KlS6lJJGioq2PBvGUMbkypOvN4PK7Y7ouXLCceTzOouZWuznY1bgkrSWdnF/F4jGw2Q31DHeVykWQySVtbmzKKUsk0mUxWNQfp6s7QPLiVQqGEZ/SQbirRtrJDieUkIikVfBDegGlHWda+lNqWGroL3dQ3JmlbmaVROtXkPLpXFmkZOYRspk3VUYuWQSpVx+qVbdSm68nnpHTPoiebobaujmK5qKsNItCV6aJpcBPtK1dRa6fIdRVIxBrI57I0jG5hxXvv09w6hmJ3ToWTG0cModyzio6ubppaxio+g2mVcJXUqkU2l8e2bWVwSkRJjMTu7m6aBg9W5EUZg1wup8ZEXqtXr6a+vl4lLyJCMrAsst3dRGTMerppbB6sctErly2gIQnp+ho6l3dTV5+ipzNPIt1A2bDIFcrKYLKiQnp06OzsoK4uTSKdYsXSJSSSCT/9pJu+NAxuZsXiZQwa1KRy/wVp45yKUC7ncVzd/U9x26XeXkim0t1Pclaa469+RA9D/Q7+VkaaRIhspYFQdGxi8UayWRh22HHc8JWvaT0B1yDqmuo+R1wJw2uGu26L/Pmtwf8D9E+7En5pvtcrRvQJz6pqmX7CL/7XbD6QQSrs5bW/RG7U92L72UzAUHJ4whRXddMxGzsmHoKmRInPkBcP3M+Ba09cpFL9umZVn7/2owdEm3WtBwMZLNprXJNUVwH0Pnr+vYz1oO7XJxVVa6KqpDiVJxbfWeSBRdwoJm1RdcmkQHqpq0Sp4KhxEKKzDJakr0tGWZXknf7YXSz6+W2kUmUK+RXYVg6TjPIgRVEvUZTQucQpxLLxf9Tg+nTtvAdNBrR7ZDsgOaYVckWc1W1E1k/T09EtCsN0robhwwyyPZ6S5I22JCgtzKkI8KpV0NgI0VSKnraMinrU1NRhqprNPOVcRuViY40pnO4MXV06EtXYqhOzyxZ5tLSAUdeopA97uvPU1NWS7elS11hXL8pIfkRf8EO86AKYdSbtGRe5BDuho9FuD0gre2X9yOMrEWlR0+vSuCNVD7kMJJobcHtymPUNLJ+7lObmuCpRFP5CJGGS73KJSzBA9iHR7abBsHglyLkIrmWB1CBIp2HJPC3Yr3BLrqGb/6+98wCXqry+/u/Mmd5ur4B0bIglGBWjiTH2FhNjLzGaqLH33hGUJihFFCyABCuIPSomRg3RGAsISBG4lNvvnd7nnO/Z75m5EGMCn5L8U2aexye5zJy258xZ79577bUyySxOOQ+fDMUX5k0LvA2pVGQypiI+irOe2+ckEc2ohazcz64KMQJIkwll1NijGmaXfdXWYnaH6Yqk0VxOKuvLobXNouLLOUlnQ9rl8puQ85HFn3gE5E306gpynd3quxHpjGBlodwuP7xcjlhXDn+5nUwyp8R+UikTT22QXGfEguuCwFJxNFxaUGoR+tWO11bYq6SvpW2mqi1u8qaHTN6D011DIq7TePoFTDrul2rMT88LoNuxGyIEZFVSVGVCl3HFHScd+61L7tt6YGwrw9kWMnzb7bd1fts6/n/G+980S99xK8P/jDj97Vlu6/7YFqCr9txWZLNiK0PAS0BLMtFiOV1m/+UJKqQZKZ2LQl5adEilCKzEW7avJdFzFYplvoWk83XfgXIF+7svKUda94DVJtgC7lt+d19Z9H3lVisuJrbcSdYCs0gsUouTQovH6bLhcIqLmjD0LVOTbCRHLmOSkZaCbCVzPgIE5JQK2JUvPsymudPw+9JkUi247DFsWsZSD1ez5/IFOLCJvKtmuf71zKTLZzwQ6YTgEBd05omGAySSBpozga/cxLDnFLB1tlpt+cb+TjauyiDDAyJb6xUHnpyDXDqF3SUMb5GYtaNTRSQUwe/Pobtl5aW0eC2gkftB2u+Fdrty+xIp3pwFcDLZ4XC4yKQTlkqffE6Y116ddHMel+CdrE18HmxlZWzq7KB3v53ISLabTKpRK9lR+5o4NfVWK1cXANMh3gG+3vWsW9ZCXWMV0Xic2rpq8LtoWbEGvwd8HpHshUA1mGHL5VAtIMRBTzwJxFFQ/IPcDjo6svTayUM0nCQgYJ+EeBR89dZNlY9uIYCKhLCot8nL5nGQlsVaFvzijVzoQ0U7cwQavOTDCavdJpSGgt1iS8igvn8fNny5ifoBuxHv3kS5rxusYoi1cCj0mKRwJXQJr99FLpSmswvqBntJtibw1HkU7yLSZRJPQMMQcRpKkE7IohL0sgDx1qi12PBI60h+o/J7LTgGyQUU++w9zMK//hEpCl5BsbKnnWE6SOd9OF31xBNOGk6/iInHXNQD6KpFUQB0AXUF6LasInHuqFcJ0HdUJP/P9vP3hIO344TUzbrjbqbtOOJ/3Ee2VtL7upPfIgxhWZ0WmegC4jJ3Llm5ZdxhmZiIUE5xbEyRCpV3jvXU2FrD3/r7r0mHXz2+VQhUqhp/9yXH/vuvvwX0IrBvYbl/lZr913vbFqAr+0lhtkvv3GVXc+Xij64c4oTfFs5g5DSyUp2Qfr5dVxl6TqRINbh84cM0z52K35cim2rGZY9gl8VA4ZkrnWUpdUovVgSFpaCiiEdWax/dC20dAjAQTsh5DCVQ2QfTFSWTaUNPdWImDOpqh9G+cSN2exvlFTki4SRlvQJ0r0pS0TCA7s2rMG0mlX1tGHGDdCyIxxUgHt2kFgS6307X5px6PxcxVKYsDHcRFwkMLiO2KmzN1TvAU1FGW1OY2sYKzFSWjuYYASe4+9aSWNaGt18Zgurd7WFimodAbS86I1Fi4W6G9K5n9Wefs8feA1D6pyubrCw9aIOoAeV92NTURa/Bw4hEEnSHIwQDXpKxTir8NjzVHiJr1hDs5SHflkTvYyO9ybC4CyJf6g7Q3BGld/8htHV0q7L5po1N+Nx2jEwMI5OjvlaEBKB5jUl50BrZk9tM+GXCX5TFi6PcRaI9rbJyqVJJtV3uZ8meJQYi51tWppBfoXTK4WDF+m4aauvAXk5LzEZ9hYOyxGfIeknI/4qdHgd3vZdoMoHTbSPXbagFSqQLgoPLMVpC0s5WqoIqcXbZSUVz6riqEiKOfLJ4EoZ6XYWyb1ZjifkM+azwCEw1uaEKc7Jg3lqHo+dRWSjB2ywhIEXilExdWPk5H053A7G4m7rTL2bisRf1SPh+LaDrcp/vuGdwCdD/4yDmKyfco3TxDS9kK0LIN9zDf/Rm/9DecTuuzOmS/qoo7omoizUbbr2szFZmUy1Cm0FRxVYeeAJwIlqSV3Mr36zCItSlra12v+50/3GGLg/ighKYIkYVlOx6DC4K2fk/OL2/BvRi+2dLyV3Z+cpCxy6Oe3Yl8SoLHcPIYWYN4p1JyzZVklwhK9n1gqZ5XhHDLn3hUVoF0L0pcqnNuAXQlcmqVXlN4yGPS6bYRZlcZdXKQVNM23HQnYhSsVt/li1Zy27Dj4d9L4asj5dmjKLGZ2egI8DFv3qSp5Z8AAFRLVnJ9buexE23BPF5PNi1foUxss0QkFQxSqjTEiXxVvaFWKtFmvNIPVlY6QbJLlOJn+hlkAmhStPpOLj8QqDwY8ZTdHakqa6uhLzfspOT1LfCB60bwS82fnY6knb0yv5cefNiHl88Fmqreev6Szn0B8NJb1qhFiP2avH0DYO7mlzSQWfKRVXv3UhrATZ3RLjplld4ZvM80FK8eOHPOfbQfcjFW3GIy01VgI3L1tF73yGQjhFK2OgIl5PXK9h53z1hyCBr5k65EJlc/b3zuerSRnr1KeeLD5ex8x6DIbIJdKn5F+YjpYcgt4EoBiVz4khELpJV97sAqa+yMIEvvIqURnurQXnjANbE47SEkxxy/SiuO/gSxrz1IqTaeOe28zhgmAu7vw5Nc7P5i5U0DupH2Ijj8drQQ63ogsA5g2QYPP0qyG7qVsfTZCrCppOKpHEHLU3WbCxu/VYDAVLhOE5vldLkF5JlJhVDy2dwimuSMOoFobc2Kyj+wFQ7R240Kb30SAeQEyGbfACHu4Fo3E3NGb9m0rEXqAxdSuwWoG8hxwnnQxT/ilr02/G42eZHtOnD/7kp2rZK5tsqeW5r+21d4bb2v63t/+3f/1aAvu0H9r/99X/LE/zHJfUtWfPXH0aETzwFaVULDFUf3JBZcKsXXhzL3FrjvjijLkAu2anV7/1K5rudN75SYvsHr20B/tYsdnVI5VFtgXtP9ebvAPrWHykU7nsIdsWxtSLnTioRiggn5XYxohFAzxlko9b4nVyFZOh5JZQibGqR48xz2cJZtD05jaA3TS4pgC5CMDLCZB0qo7mVkpg4yNmFwd6TuktT1k3eniGq2cj56ljXWcXZly9mybJP0IcEefD6S/jpnvtg73Jw9hW389pTizj8lB8y/+Hj8FV0sHldE/XlB7Bh/Sb6DLCRNlfS0t1O/4ESmt3ZuKKd6nIREDGIx6P4Ax7aO1upG9xfbPoIdXfi9foIR2LU1DTS3hFCt4mVrU5VQx86NrShmwEqamqgex3hzibKqnxk0hkihpfqyiDihAAAIABJREFUAcNpTZWxclOcxR99zrVTJvHiqBvYe+da/HTgMyI4MjG1MErrZbgqB9CR9hPOB0jZyhk55mEuu/JC/vTe77ly1M38ee5D9KoQN79uyt05Nm5YR989hrN06TI8VRX4awby23fWc9aEmbzz5CyCVVV0hUI4dTt//sP7XHHJ2Tz7xN3sO6wfzryJw0iiZdrRjISl3pdKKeKb3D9CCKypqSEUClFXX08mnSadTqvfhLzKqqsLQLsTrV1x0pVVdKc0nGY5m1rz/Gl5NzePv43f3noEI4bVE8t7CforSbW1Eqz002VP0da+kYHlZXikRJDJEI3F1QK1vLKa1tY26hoaiUVjiukRKK8gFo2Qy+fVufp8PjZs2mQRUz3yHcoiMI1Tz6vWimrsp8QV6CtFTPW8LaC4mn7YMoko92EqF8DuaSCacFElgH7MeepetQBdSHFmj2aAxEHp93+z9fzX/ur/7QH92wLydj4XvyUs/B9uXgL0bxX8bd0f27r/NEVwK5bMrfEY1QsvlMyFk2ONCW4Bya3V2hzy5tcA+nZd1Ha0TLYF6H+v5dKz6CieyN976BSqhV8tGhY771Jxt1TfCjaqQj6Sh5jESFx2C/KiCtDVGI/k3wWNay3PFS/No+PJhwh40uRTzXhEex1hnRXo/ZLtqzJ74Qx6AF3+jx/TmacbnXVRHX+vIzjp3KeY89IHLG3+iNPPPIwfDBzEvdeey23XzGPBc89x+bVH86tff4f6BunBpvEY+9HRkmTQrgFCiU/BtYqyYA1rPi+jd+0w3I40X67+nN59GlR5tjvUQTjaTb/+OxEXslzewO3x0dLaSW1NI25PUMnttrZ2sMvOuxLq6iTevZneNTrZVAtVlU46wlHs5f1Y06ERd/TH9PXluYVvMn7saB6dfDf7D6snsvkj9h5URaptPTUNvVi2uo28tzcV/Ybz0NzXGDnjOYYPG869Y8bxwP33sfD1Z3nsnmsZWKMTsEUYNrierpY2WjbF2W3YQaxY283s+W9w74I32Ln+AEaOHw3OAD8740yen/sYi995iXNPOYZd+1ZzzMFnM+m+H5OOtxPwOUmn4lRUVCgQr6urUxWpDz74gH333VcBemVlJR999BGHHHIIGzZsQNQLhRVved3k6UolydU1EM07ceTKsTl6M/O5xcx86F5+P/UMdullpzMlugU+6j1OVq/7gkHf24Pm9k70qJPNa1v47n77s2nTZuKJFAMGDiYUiqiFlAC22+Mlk80SCocZOGgQra2t5E2D+mo/mUgTXkeGXDpBItqFlk8R9Npxil5+JoO74AbX83tUmsLFtLyoGlScdw+QyvvRPfUK0CvPuFCx3JVsgWlT42piMy2ja8W2+Q4fW/t3z9C3xULe1oPv336OeVsX8A/Tr209bbdn5zuuf7M9R/vbVPQbbbXDNtrW/bUtwFcs7q2EcizwtgBc/ssUSEI9J1x4X31O/lF8oL/SQy9+tii5+Y8uVrUMvsUK/6uA/zcLmO3Yd/EO+jpQV1lIEWvlmov+0+oNi7isbFQLmuAZla1bM+VSq7zm1adpf3IqQW+CfHIzHl2U3iRzKmRHxab51kGS4ymBNy/xXAJf7z40tYuH+3CO/cV8Xn1vFRdecTKPPn4X5YFW1i5fwzFHjObPf3id084+gptu+Rl1NUm+c9zJkB0KKdGo7QR9M7CeibeMZN7jSRZ/+iZ487w0cSzHXnIpymO3eQXnHncDF15/MvudcS4Lp01lQGNv5j82i1tnPAHltXz00qtcevVo3v/T8+DWeHfuDL7306OgUodP3uKL5Stp1Xpxzq9fZcXSOTiCO2EGd1Wp4rjbz2VIbw9fLF/MDXdcBfY08T++Q3MowsZwmivv/jMfLV+IzT0YCDB++hSWLvkTMx+8k+svP4czTzmCRFcLBxx+pMUqC8U5auhlbEjBG+++yGmn/pTb7ryHjOnnsKNPYpe9hnP/uJEce9Rwpo28maFDduHTT/7CPsP3VH3n751yMsRlfADoCkF1f0hG+eDZqXz38MOhfg9CS5Yy+b5ruWXWExC2kW5uZ+XSj9DMNENP+rHFPpTmu0daECZ3Xz+GFeEgjz04kmdvPZgRg5xUVtTSGjUxy4bw9AvzuWXclaoFQbPBGT+UeJ/O/OefY8Izs1GybYaLk474Gd2t8Nbbj0OfSt6YOp0fHHMqjv4DaHnvDR57aDw3PjEFEu2wYSWpVR+T6lyPT0/hEFGfrNUO+ptXj6yc5S+gXooM4yFp+NDdjUQTXpWhTzz2DLVgV7PooksglsgFgRn189/Rc+jT9vrnltx32JO3tKNSBP5LI7AdmPlvfeXbWhKq97/mIouGKEpgo+DrrvytFaCL6laOa1+bR+vcSQT9XeRTG3HbEtgLhDohU5lit6pntigWygNWiE8iUiKjRMkkVbV+EpEAn26s58Kxy5j7/GKuOOcw2kMdfNzxRxb98QPOOflyXlzwe874+WXsPLgv819+hKH9etGV8vDFmqU8/8xoXn/zGebOfYGbxtzDoL7DeH3BQp76zaOMu/F6mta08cBD4zjvu8dyza1HcMKNrzP3jddYvWoFt/zyCla/MI+jf3QqndVBnv9gMRNmPEDr+s+Z88hEVa4Y0m9fDvzOTjw2915O3e90Dr12JMP3Owj/2nfYsKmdJ5eZ3DfuAebd80vG3T2DT5ve5/sHjkBvhY++mMVzU26ltn8dmYoqXn71L0yY8g6H7HowF4+6k9cXLeD+Oy/gN7+Zyk33vcGGDS+z/y7HcP6JP+GSu37FrLtG8+SSDDfdOY62d1/hiz++yS1TJvKT7/+Qs6+4maYvV3PZ6cdw3CE/48fnHENIq+KTFjvTps/k0H32p3X1h6yLL+fpydP57dIc06aOwWEu4sSDjob+J/L8c8+jrZvHCUecRu1uhzF56mwuPPVQHntsOiecfj79d9+DCVMn8uL8OZxw4g8Yece9vNXm4emZ9/PbW/bn2AEZHKFNZBr2pf9VH7Jk7UoWjfoZs+/9lDdWjGL+c29z2SNv8P7br/DFzLsYOLAfmeHHELZXs+qPH/OXNxcwfsIlUFnLviN+QXVNI6/OGwOxDnbf+2QO2LcPM56azPl7nMAdF1XTu0wWixGICYtxS0ld/QiLpadiKb7Q+pFeu0jXJg0PdndvIrFKak+/grFHntIzhSGZubTnFaBbFgc9krM76geulQB9R4WytJ9SBEoR+P+JgMXHlBq8kIMsP3AL0CXBll5Flute+w2tvxlPINBOLrUBjy2nHorK51w02sXe1JbEVrATVRvL2LnDTVZzEiSiVEN1swpH3dEM+cls3nl3Ceceugd333cVL675hLseeJjXXvw95Cu46vJRtGzuYPnSj1jw4jwuv+Fivtz4F+YvnMGK1UsYM+ZBLr3xOg488BB+99rLPDF5HPfeeB0/GnE49kSIvfZp4Pcvv87bzW56DT2IgM/P4oULmThpktVT0L0YZWXcM3MSf/rDa7wwcRR333Y3+x7/C556fDqzRv2Sx6c/zrwN1UyZMoUJP+7PUUcezcvhflx+3W08ffvZ+GxZLrlnuhKgIdMB8bV88NS91PQNsC4V5el5i5j2wHscsfeRnHHLdbz30VtMn3Q9Ux+4C9/Avji9fShnKC8+/gRTH7mcGZPuZ7E5iIY+e3JYbRW1mW6q/UnWNW+khSDf2WsftM1riHZvpJskv7z9AT4LD+AvK9awaNYcxl13FssXP8qHy9cz4ZUQkybeye+nHMSgXXbl3jfrmDHzAd4Ycwx96yqZ8aaN8Q88wRtPjqOmzMPa9jzL12xg8tSxPDVrCqcctw8jJ0xkUTjI9Ptv49Oxx/PDimYqgxk60r254LOhXHbr/egv30qv1DrcwRo+i9iZ+6XB9NETONJZyy03f49p63M88Oib/GDvvTlgYDWznr2TGy+4mMaDr+QP733I02PO58ExdzPsh6czbeoU5s0Zy4yLj+f800aQXvomuXAGX81W/fGCQGKPsYrSbC3KH1osfLl3k0J8c/chGq2h7rSrGXPkaepNIW1KRa4I6DKXbskRW9atO+qlTdu7lKHvqGCW9lOKQCkC2x8BS560AOiimCWALpm65QOmUPuaV+cqQA8G2smmm3DbhIxVkFdXuuc+S/tbF3WUYqkdYvZqcpqdclcUXD6WvdNGnz2O5dCLXuKFV/7Arb84kiuvO4d4g4NO087w7/yEmmBvjjtof+68fQxvvP8l199zA3hWkG76mAXvfMz8V19k0vgbeOnVV9hlzx8y8o6RvPrs49x/63WM2G03brz2aRYt/S2zH57B4ccexHHHXco9d15E05dNnH7qSXz22RLSWQN3XQMbzTwvv/IyMyeNZewdo+m19yEsfvu3PDDq18wcO4lFkV7cP2ECR9dWM2fWrdyy4AvGTJzGC+Mvx6PlOPTUi1jy2RKqs934jTbcehudyRbiPhe/e+sT7p3wGkfv8X2unjSWuc89wcyHRjJlwl007rk7v3//cyaOnGfxEPQvuPnqS2ir2ZNlq9MsWfgZXcuW8ZuHbqSxTzUv/3kFF15yBe+9vJA7brqTl1+/hFOvmMwZo2ey6ssu7r/geMocm0l/Opd3P1vHlPd8zHloKgtG92Onwbtzy1u7MHHyo7xw02AO3n9fHn6/hlFjp3Prr3+CIxHmscdeIhXN4g64eXzaGH5+wYlccdHFNAUHM23cHcz+1Z6cM7wcX2Qt0Zp9GL1xH66/eTIH2Jx88MyZRKImbXo9c5aFGX377Vw6tA+Tp4zkF7NfZ+xjCzj9kGOp1eO88Ook7r/nPnrtfz4LX3yNWaPO55Gp46nZ+bvMmTWT5+dN4rmRF7NHdZIhjXaIblTtEDObIyuytCL5K+KxZh6HmUXvIcoU1IVFDMkGKUPEk3YiUgD0cUedXsjQM4ozICx3yc6FIGd53Augb6vG9f/xm5paAvTtj1bpk6UIlCKwwyKgYcNmWIAurPaeDF1l6Q6lX37Na08WMvQ2clJyF7a8PBSFOWeI3KaYhuSw6eEtgC7DZfYGcppOvH0jDZVOdL2BlGMPTrj8JR6aOYcbzz2Th6dfTku+lZZohhEHn429bmcO7rMrzUlY1RRn772G8OC9ZxCKNdFv7xH8+KeXsbrzJabdcDU1Dbsq1vpFt93ArNtv5PADvsPy1SG8/Y9jv2OO5t0ZV9Doz+DS/Jx10WMs6nyVp6ZPY3BFBRf++glOu/Iw1jZt4oGHpzDmyuvY59Af8/gjU5nz8D3MfWgGN89+l6VLl+Db/Ec++fBDbn7yPV5+9Xc8dNt5zJj6Iu8v/wOvv/pbdnJrnHfKXdw78kDKav2U9d+Ju+96hNlzXuO848/gkDNPZtnqpYwafycTbrqKXJmP6+6axB6Nw/n+fkOZPO9OHn/oQd7eZGPQ0MMYd+19rPvoA56cfCtjJzzFktalGLqLIw7cj8enjWLF56/gqOvPSbcv4Ln5r3DpEbvz1LhfUJH/krS9jOseW8KTsx7mqRt+xP4H78v1C2Heky/zzJ0HM7h/f+6Z38qsZxcRXbeYITvVs9/u+/PdfUfw4LTJvLxgHsccNYIp06bz0rIWFsx9hDfvO4uDGnMEzRBd9kbOX9DJA48+w+ZXJlKV6uTyS1/i9EsO45qZb7Bm+Sfof3mNFSuX88TyVi68YRRLF/2RN5+bzZRnx/Pk+PsJ9D+MOU/O4+nZo5k++jYad92Hxe//jnvuu5Y/PnIPDY4OegUyOIgRi8RwBpxqYSj/SenHbuZwGFkchpjCbMnQDdFOEEDPyyx/b6LRWpWhjzvyDGXFq4SP/qrkbhkGqWmOr23Uf7OfmTa5BOjfLHKlrUoRKEXgW0VA9MfFk1yJw+pfBXQB+jzXvD67p+SeTW/6K0DPm3bSul/JZ9psMTUyLPruUo2P2OowbDYqPAlcdp3N66NcdVuW2W9NwjHsAEit5bxdT+Gum4fj8ZRzynlv8sbb0zn5nJGsbk7x7pKP8fbtpRYbaCHo+ohDRxzOnClX0/CDEWCkIB6D8mpIJDn74DM5/syTuXLSYpZ9/BHn7V/DhGt/gBMbzXmDJ5cvZ8yURyDWDJ4g5/zoNJ4QJ7kykUkzufrUcxk/6zFwp6G5jWNPvIaBA2uZNGOUpRvs6WuR2Jo+46zjL+SgI4fzq1vutCzqMLjz+BO5feEcFj0+k/Hj3ubl956BYA10NENlmWU+b2Y594Rjeez5hRBohEQnOJogpzN1zqcM3W8EsQ1vMbSfj52++12IZpn5+Aucd+nl0L6aT97+kPPPnMakR5/lR7+8h1Xr/kLvyk7o/lzNmysJuWCZpeaW7OLG7x/N6DdfhWA5xEJcPuIoJr37JgQrYOVKGNBXpFigZRM09rJmvqU/0hmC+iGQ6oTEMu488Cpuf+9iPpn4KBVHXMXsBa9zyx0XQj6hxHSu/ekV/PjSS3hl4Uvcc9/NUFWJ0Zll2IhT8abgg6b3wGxVZLnD9j+VN5Z9AkY7JLu59OQzefDZ34A7CU2fcMOPxnHv/YPpWrmKygZhx+cVmIt5jLwcRg6HmUEX5ZrihIdMbWwF6A5Xr56S+7gjzrI835Xxz1Y9dCVXLGOakqHvQOnXiSVS3Ld6KJU2LkWgFIFvFgFx9RJPcimyG3qh5N7jBCbSmCbXvWEBul+V3C1AV2M/SmnVTlYX/3MhxVliM9JKF1Z9UqtUDGIt34UkU5WNjTStz+DtexgZceqKr8GX78YRi+C2+zA9vWhN92JDZihX3T2VUfePJJzJsb49ydhR17H03Sm8MGssew0YwK4NFWxc8g719dV029xsjqQJ1jaSDw7h8J+P5bknHsWz/CkGOFvxuLKkg14+dbhJ6hq+SDu2WAaHrZbayjrSkVa8HjefLFvF4EEDCOoZQpEY7sYhSl3Qk+mktbWFYN/dWbV2PUN6VeB1OWkJxfG6fTQGgjR/uR4tZ7LTwIGs3Nik3MQG9R3Mys8/J+aA2vpGzGiGmuo61rY3k87lcGo61RUOEuGVOCv70Ob4DptjCRz21WiZFpxJgz59dufLsI4nUE4msplrf/Uc7z7/FD+/YCzLMtWMnngPiU2vsN9u1Rx+1EUs/3Q+Lz49mZ1qK3FF7dRV+WiPLadXYw3pThFRyuGphqbm9ey28158sXo1vQY1snzNKobtvS9tbR188fkS+g/ehc3dSar9DmrzLVQ5EqS6NuCu78eqTBXrO8J8Z3A9qY4Wqj1Bmpq7yAbqlA1vMBXB7nQRK6/DW1FH+5cbqAp68fkM2js7KKseQHdHJ35HGq/HydpNHTSING6smWpPFke6jXSsE6eo5lV6yKWyCtDFkU/kkiQ7t28F5qrLI4AuanmalaELoMeKPfTDzrKc75TDnwXoyqxFNkIvaLnvwJL7uGGlHvo3exyVtipFoBSBbxMBBeiGqNELmFuAXpzLLWrB3/CWAPoE/IEOMukNiOaHALr4sIjZhTV/nreywuK4mno+eqzs2pFWWuGZZnD2biAS8tHWFaJXtYmR6lT9eGddA92bMsTcO6MNPIZus0bZbG4KRYi7/fz+ree4/45zOGrnk3ls2pE4k+0EEi04sjFLe762L8s3JQhrQQbsthe/fWoeP9t9MC5/Cto/V4YnG7MQ6NOHbDpCLhSnvnoQyXUtOIN+2kMh6vfcC6O1lXBXO26vh5zNSXc4RNBjp7yykpbOkPpfI5siFOrG1HSqKn3Ew5uoCoo3uYdQdwxPWRDdbtLS1Ezv3RvpaGumurqRUHOCeCxDr50H09m6kaqd+7D6zx/Ta3AFn67oZpfdv8+6bgdm4xD23md/lsx/nnzMIGRUEOgzhEUf/plrr76K9+8bTW39zrT2+h7B/jsR2riIZNeXrFy+kgvP+iknHHQJz8w6mba2CF5bglpnG4loM5GcA4dLo9yXIJuPE06JDrufSFeC6upeNG3uIFBWo8bTlE5DzkTPp/DU+mn/4E/UlOvKvKWjM46vqgan20lHcxPuXJKysiDhdI6yxj7EN2zA4wuwvjuM5nDTTwR8WpuVQUwylSCfMXHadSrLfTQ1baaufpCyQjSTndiyYZxBO6SSlia/GObYC6NlYk0roFxktxfIl0rcqCCbK/duWkng9iEWrabutKu491AB9IJfmxpdKwC6YTm2SYa+Q6Vf7ysB+rd5JpW2LUWgFIFvGAEltpG3Kx9ysyCBuTWgy8Pyxrd+Q8s8AfRO0umNuGRETQG6B0delLfEqkucUAonYTHqwBRAz4ErazmHiW54TCPUBeW77AzJDZYWqZIphWTSjV6xM6uibi654U+8vfEly+LMiCp510P6X8DTMw8k2rGahqCO0dmCT5xOxCdT88EuI+D73yc8fwauRAq3UQMb10JV1GL5yYKj0kVbKE25KMzK4HZnQrmZ5cSoJ5vB4XCiu93kclll3OItCxKPxfGVlxPv7sRXW0WkvVN9zhP0E+3qwu8HLQChLy1jNL0sSDoUweWBjKxlKiDUAuVBDap6075sA1XSJUiBvxa6umWaK0Cky057phznoAOZO3cB148bDQ5xLikXmzlaP12CGWrH+Ph3OJ0Bfj5+ES/95S2oTEPHWohFufqsG7jstKEE7Hn8ZT7CrV9S48lCOgq1fnLpmKqgCLk757D0GmQEPdYuBi4B5bEeS5pkU1mCLidaNkO4M0zVoN6QiZMJdeOs8GDkcqTtHrLZlKpoCOhK98BbId+lm47mFNUDKkm0deH1eWjZnKS+twRKQDpBuMugrMFNLpbBbitXjnt+Kf1U+cms78BZA6aYzoj+vJoVF/AVQM9vAfRCUm1oDtK6OAQmVUUoLfaprt7EolXUn3oVow8VlvtXAF3+zutKMXCHu62NGrYDrV6+4Q+7tFkpAqUI/O9FwGZYPXTJ0E3lOlXMhkSsR0zm89yy6FmaZo/D5W7F442Ty0Qo95URak9T5vGjpSLKTtVCCnn6igG9ALGIeUsaH7PAXomBiGuHsOcNDHtcua7KYQT/leu8oeMw8+RxkqRWpfxurRVNy5HS/Gql4CKhdidiQva8DXfGRtbmpcVTRV5PUmm04JWdpevQ8240rQPMgoSo6Jl7BBx0/MmsVY6wS8tA/LGll6opn285rsNMqZZDxuZSlyV/y0vKv/I5m5lTErpFbx4lnGfI4khaszlltCInqp7uotanFjp2a92jWe9L+VdZl+Zt5LUakrqLtFQ0tAwuI60AKqk7ySqHszSuvEF50o5p+Oly1JCxOXCacRwk1Pk58ib2vAuHWLdpnYXvQ8YPpQ4tjHrrkoUNLrGXcxXOgxRSrFFFNzm8yH3hyWcUeBqFcrdksTL6pZsxtSCI2X3q/DxGXOn5FMcV04Xv0yGgKbovSn1Q3rYpGx/174VhCEuS1Y1mWD1utfLSxB3QVDPl0jeX/5TIkQqnoUhxdtMiuMmeDGcdoWSK8hoXoXgYuzNIMuEjnapjp7OuYeQPT1L3lU3LW/pyhQxdMxxbMnSV9u+Yl3b3HlIEKL1KEShFoBSBf20ELDlMAXRxrcqqB3XRtdI0LSC4bdF8mp+djM3ejGF0kEmFqQxWkQiLDagw3LNotiSmTcbWNEyjDFvepbTGNS1L1h4nJ/15MXAxbLhzQnLLknTIe9lCydOGYbpxGTmC2QjSCkjagthMA09e/EUh6ggqAHOYSQUOSd2Hlnfjz1gM6C63A00PU5XfoEAqlRuEma/AaeTw5uPY8mL5lifqLlOf92czSiAnq0T+RQ40p/abFaswOVsziSnmPjaPAnSnmVB9WJmt7wF0TTxP5XwcGPlqNMOrJgCwJcg629FsGeUZr+UdZM1qTNN6X9PiGI4OBU56OgA5sSGrVKXjrKtDxVJHfLpN0orslUHTczjFayXlBsNPQveqcxf2tt1M4zTTFsEx71fXpZndhUVUVUH3N6RsQiWuGdHrt4k7nmyXUm0T03T2ALr6nvICmgVxIEVKU55seMyQIpFF7QEFui4jgdNI4zTEtcxGzO7F1Gx4crJ9noyuKVDWTKf6PnUkjoZatKn5cFPek0XWFpEXQ5NtbBgKzGW0zPpdaGr7vPquZHxNts+bfmJJqaZAV6QTp7sMm60aI9dAw0mXcNcPT1SrRk2z5tCVULQaXRNA1wv33w4E9NuHlgD9X/sYKx2tFIFSBKwH5JYeusrQC8Zzkp2bpls9+e5aMJvQ+y9gd3WQybaTSUaoLKshGRWPTh+tqRhZPYupx9QDOG+UY8878Oay6iGacqSthzpuBfLBrDzQc0RcGkndTd4MYspYkSbgZ+DLSp8zp7JtARp3VkbjbMSdBlmbXYGiZNEZ3ZojdudkQZIm6+zGZgvjMRLKhzShVWPmq3GkK/HlMgTNJmXxGrMHSdsElCVjk0w4id0Uf3dDlXXlGBb5Shq4VoYuL4dp/V3M0BWgyMu0Y5g+ckYVNsODS8jXtiQpd6cCdqkWaIabFJWYpgeXALyWJOfoxBR5U9OFnnPjzPrI6hrdvgR5WwZfARCzukHakSXhTOE0DGpiTrVgCrtcpOymJeojIGfoiMe3qKDJ/7fnnWimXV2TkBcFsCXbzorDoAJLMf5N4KEFO4nCZxyq7C4ZusOQRYHNUvvTHAVAz+A2IyqTTuoepfsvZifyWVc+p/Ybc0hFw0Ygm1XAnRCvd2w4czI6ZqqFhFo2mg6EqiaVDknllTqhKq3LucmWAuQW0G95qXcVsKs6i6FR4a3AyCXxBAy6wu04PUGcjhpy6WrKR5zAbT8Wlru4MKZUli5VA9Uy2ipD36Fz6DfvXiq5lx6vpQiUIvCvj4A1tqYK2JhSJi6oxAnASg9cHqaj/vAaRNZavVojbOlre8sh7rQasRUVYJdyrvTDpYZeDsKcz0pvW5rIQpiTmrHXMu1OScYtvXU32OTfApaQvIxPCcEuLwAqo2ACHHJC0nyX8r/s3zJ8UccRmr0FtaAlQG8GTVzgpLIgDWI5lyCkGi30lWJqAAAJtElEQVRvWDZYI1myvWThDhG2l7J7QZe+aB+njiHmAAXALrrkiI2pWgUVZcXkM7KocIHpA7MMDLfVO7CJLrpcZwpEHF8EeMTLVT4r78u/O8KgS2lcyiKSmst12MApFQOJg6wMJHaF/6TsoAzNC8cVJxq7DF3LNcn1yXnIVynfk6BoubVfuWZlti5VAOkDSI1fXk7rPG1iPxsrGBTJ9dgL1yXXKXV5qVgU6vNSElcLG7UqKRAT5FhSwy/U0h3WeBnpAntNrYeEuVaQepPrkJf6zmU/qudQME+3mOeFPLpwnkVI/2ohu3CzhiLW/efLQCJU4B1Iuu6CYH9uOuhIq2CvJVXFSGXoCtCtnkjeJiX+HZihX79LieX+r3+UlY5YikApAoLgNilHKkCXB1uBz2aKP7XPerBqKbJGHL/gUUGJ0yu4lFSOmaSy1rNZsEOkN0USxJHXKM9m1IM0KoQ3wSvNgTeboz4lWRa0uS0hkGAGPIoxb/0tY17ykuezHC8iAGdqlGWl1IoqQcvLXfh8SGzQbYpTrzZIFbBDTeNJnz1rrSkEloRRLxgo2BJyW//r3MqoQ3axtQuX/K0Y/YUWcQGaLA3wwu1TfC8jJWnDqc5bxvjCwgnUoDxlAUhY1kg48IqoHlky8rc44BV7ytLOz4NHMN6wk7ab5NR3Iva2GnZDVyX4VAEQ3YW4x12g+tayvQHenHUNKU1U1SCYNdW/p8SBx9Tw5i23MfmupDefknEv6fUX+8uyXlBcgb/1AbQIatb+i71wa1llU3yG4vnJ/gOyrkAj7La+GImDHEO+z7ymKT6AGKWoNVvPqORfH1P1uwsALJ8rturV5wuqb8I1lBF84Q8m0lvu0VgYHDZZaMkJGGi2OJomlZgioBerAbKY2HFdb+2aISVALz1aSxEoReD/JgJK+tXyl7QAXTnXWX1aUxHjMtjsCQwtLdNFCqScSlzOjm54Chlnlrw9pQA5TbkC0IpMSH027IKE7iBDEF8uR+9EWAFCs8fqAZdnY7glCTUtslZMWqsy9JaVZYadmEMWHBBMCwBkydmliLwF0CMC6Bq4Czojcc2nSvxCxpPjqwRXytAFAJA+tBwnJIsSm5SWpYRrkb8008Qp5DhJMG0u9e9CTpPjZTQpJWtK1EQ+J+0F6bFLT1exq3Upeev4BchseUJeKxOtTFp40e0SQLar96Vcn3HkLCAtEMeydmsgoCrmRM+7iMqon2LN5dVCxJO1yuWdXqmkGAogBRCTdkOV6g3TqRZmdqlWCGATUD1rJ3EVW8OU65OFjfSfrWRf4pCwOwrnIWQzcSOzADZls0shX12f9MLVIgAHKd2n9hvIhS39Gl0+4VSLGUMzyNmTSpbVn5YyvY1uIeqTpyYhmbiNTreMBNrwKQ6DXIsVP+mOSzTlM6osrubGrX55cYBCEfdUP9/iTUiP36vK9glVYcoUihjSjbGZLoycV5EwNSEF2uR+kLJ7Ab+VCbol/bojX9qVg0uAviMDWtpXKQKlCGxnBFRiUiy5W9vIg156vaYRUOVXzZbD4cqQSAsZCuziapWx2Mkeux9bNq0elHl7VgFEWgsotnVlJqYent0uiNt1MpTjz+ToGw8rgNzk8ZOwu1Vv2mYKIU96qRbYyEsyRPmcXTX2Jauzetu6AGohoysWfW3yvM76yZtliikuma0mNq+2LnRd+q1WlV+RoQq+7wldpY64DTm+9MYdCqjchgXoCZtABfjyCQUwQkKT2oLbSKjPiba4yuDJqLiIw6v0dAOSoWsmXV7r/KtkZM+ELo/Vt5bMVTcN0naDtG4jYxNpU01dvydnUpmQhYGNuEMjp+cVD0FiIoskIc11uy3yWHlaQL4okuLEnneT1XOEfdIPB28yqAhf3cG4AsxgwrIQTbilGmMtHiRueWkDoCtinUwYCGNdFkhR3QJOIc3JgkItuDQbEb1anX91pkMV8KWiIpUOzbB4CaY9ryoCvrT1HXZ6rW0b4tb32uy1FlJlGUPt12LXyzUJoFtWxtb3LPuRRdyWqolch6osaA6lEyDcALvwKbIxDFsKXbpAVkser6ucbFoqTda0hWaLKu5CsWNiVdmte//b2B9/9ZemXTqoBOjb+fgpfawUgVIEdngECg+1QotTtY9NN6YhBts6uVwaj08jlQmrtrfTaScayUHOg9PmwpZLKdAxdAFFK5MVolRQSu6KnW6BXRY/nlye+mRSPT/bXW4F6Krcr4nsrGRiWdyqDGCVkeXBLOV4VUrXRS1MU6x1RU4rlIml9C4tVDNXRd4MWKQvmwWEmt6NzW6V/lVbXlUjJCMU9raIwoIrb7GfRXdegNplSN4tGapFhvPmrQw9qcbXhNUtJDTZnQCFReATgBWwFcAUEpwAj7QaZEdl0nJWpWbr34X0J5+TzwuxL2UT0pkgYk6VoQNpKYmbCuzzCtCNHoUzWTBJPOW4/qxVlXBmZSJNSt5uMnqObn9GHSeQ8CCEuvaytMrAK2JWPKNCW7CBlOwlbkIOEz1/WZjYTWusTLaPy/E1G04ZEysAuny/Ub1cLYAqs1aGLqS3bJF2YCW9CoRlwSALg4jQB0yoFooE0CGtFjn/QpulZ6pCRcm6Ca3s3KoWKCGYwiKvOAInCyBZgEkFx6a7yOalXJEkELSTyeSUtbvbWUYybmK3yxeRR7Ml1MJTYqfuh60BfQf+prTz+5cAfQfGs7SrUgRKEfiWEVBFbQV+hSe1KksWmr2ybzVjJFKcUu5UDKMeX2npm6r5ZqndC/AV1OeknCpApQBblbQtwFAvTUDUIlEVKFUKVOQ4xYxdwEE98rd6uKsMvTDvLKxpIfNZTH2r2yo9U9m32nSrNqnVCxanOQs85H+Lo1Fbjmc1beWc5SV9X4mHgL46tcL5FLdVMrdbna+Ar7wkCy3GQfakxtoKvWird2yJpsjBJJYSN/lLuXsWj1Ho+8rfxf0WQbZnrlqMRmRuXpXprRl9iUPKYbVSpNWgzkP4carfXyg9K8c9NXCojiv7k/fV8Yv0tMJXL39nVaVEuAc56zwLo449t9xWcZBLle9ffb5Q2ZaFmqr0FLgL6lb6mvtVRbtw3EIYrNuuZ7yt54yte0dp/hd2pHb4t/ewbPHPfmnnlgD9nx3j0v5LEShFoBSBUgRKEfinR0A7p9+/YNnwT7+M0gFKEShFoBSBUgRKEfjfjoB25k4lQP/fvgVKV1+KQCkCpQiUIvDfEAHt1D4lQP9v+CJL11CKQCkCpQiUIvC/HQHtZ71LgP6/fQuUrr4UgVIEShEoReC/IQLaib1KgP7f8EWWrqEUgVIEShEoReB/OwL/D5VRLx+mLhdB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1686" y="361950"/>
            <a:ext cx="381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3 </a:t>
            </a: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 smtClean="0"/>
              <a:t>hành</a:t>
            </a:r>
            <a:endParaRPr lang="en-US" sz="2400" b="1" dirty="0" smtClean="0"/>
          </a:p>
          <a:p>
            <a:r>
              <a:rPr lang="vi-VN" dirty="0"/>
              <a:t>a. Ôn </a:t>
            </a:r>
            <a:r>
              <a:rPr lang="en-US" dirty="0"/>
              <a:t>5</a:t>
            </a:r>
            <a:r>
              <a:rPr lang="vi-VN" dirty="0" smtClean="0"/>
              <a:t> </a:t>
            </a:r>
            <a:r>
              <a:rPr lang="vi-VN" dirty="0"/>
              <a:t>động </a:t>
            </a:r>
            <a:r>
              <a:rPr lang="vi-VN" dirty="0" smtClean="0"/>
              <a:t>tác </a:t>
            </a:r>
            <a:r>
              <a:rPr lang="vi-VN" dirty="0"/>
              <a:t>của bài thể dục.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b.</a:t>
            </a:r>
            <a:r>
              <a:rPr lang="vi-VN" dirty="0" smtClean="0"/>
              <a:t> </a:t>
            </a:r>
            <a:r>
              <a:rPr lang="vi-VN" dirty="0"/>
              <a:t>Tập đồng loạt</a:t>
            </a:r>
            <a:endParaRPr lang="en-US" dirty="0"/>
          </a:p>
          <a:p>
            <a:r>
              <a:rPr lang="vi-VN" dirty="0"/>
              <a:t>- Tập theo tổ nhóm</a:t>
            </a:r>
            <a:endParaRPr lang="en-US" dirty="0"/>
          </a:p>
          <a:p>
            <a:r>
              <a:rPr lang="vi-VN" dirty="0"/>
              <a:t>- Tập theo cặp đôi</a:t>
            </a:r>
            <a:endParaRPr lang="en-US" dirty="0"/>
          </a:p>
          <a:p>
            <a:r>
              <a:rPr lang="vi-VN" dirty="0"/>
              <a:t>Thi đua giữa các tổ</a:t>
            </a:r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1686" y="361950"/>
            <a:ext cx="381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4. </a:t>
            </a:r>
            <a:r>
              <a:rPr lang="en-US" sz="2400" b="1" dirty="0" err="1" smtClean="0"/>
              <a:t>Chơi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chơ</a:t>
            </a:r>
            <a:endParaRPr lang="en-US" dirty="0"/>
          </a:p>
          <a:p>
            <a:endParaRPr lang="en-US" dirty="0" smtClean="0"/>
          </a:p>
          <a:p>
            <a:pPr fontAlgn="base"/>
            <a:r>
              <a:rPr lang="en-US" dirty="0"/>
              <a:t>“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khéo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 smtClean="0"/>
              <a:t>”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r>
              <a:rPr lang="vi-VN" dirty="0"/>
              <a:t>- Bài tập PT thể lực: </a:t>
            </a:r>
            <a:endParaRPr lang="en-US" dirty="0"/>
          </a:p>
          <a:p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 flipV="1">
            <a:off x="2165931" y="1036082"/>
            <a:ext cx="1366978" cy="86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utoShape 2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ò chơi dân gian: Mèo bắt chuột | Special Kid – Special Kid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89535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5.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nối</a:t>
            </a:r>
            <a:r>
              <a:rPr lang="en-US" b="1" dirty="0"/>
              <a:t>.</a:t>
            </a:r>
            <a:endParaRPr lang="en-US" dirty="0"/>
          </a:p>
          <a:p>
            <a:r>
              <a:rPr lang="vi-VN" dirty="0"/>
              <a:t>*  Thả lỏng cơ toàn thân. </a:t>
            </a:r>
            <a:endParaRPr lang="en-US" dirty="0"/>
          </a:p>
          <a:p>
            <a:r>
              <a:rPr lang="vi-VN" dirty="0"/>
              <a:t>* Nhận xét, đánh giá chung của buổi học. </a:t>
            </a:r>
            <a:endParaRPr lang="en-US" dirty="0"/>
          </a:p>
          <a:p>
            <a:r>
              <a:rPr lang="vi-VN" dirty="0"/>
              <a:t> Hướng dẫn HS Tự ôn ở nhà</a:t>
            </a:r>
            <a:endParaRPr lang="en-US" dirty="0"/>
          </a:p>
          <a:p>
            <a:r>
              <a:rPr lang="vi-VN" dirty="0"/>
              <a:t>* Xuống lớp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354</Words>
  <Application>Microsoft Office PowerPoint</Application>
  <PresentationFormat>On-screen Show (16:9)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14</cp:revision>
  <dcterms:created xsi:type="dcterms:W3CDTF">2021-09-27T05:41:57Z</dcterms:created>
  <dcterms:modified xsi:type="dcterms:W3CDTF">2021-10-08T10:26:02Z</dcterms:modified>
</cp:coreProperties>
</file>