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756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765D6-B69C-4EDF-82A0-C468D87B983E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587D-1CB0-4050-82EB-76E82A380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0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5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1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7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3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6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2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9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0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0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2B9A0-C421-4765-ACAB-02E1B92AB7E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9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Trường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Tiểu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học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Lê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Quý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Đôn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047750"/>
            <a:ext cx="6168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Kính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chào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các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quý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thầy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cô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8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Ngày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4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thang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10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năm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2021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24200" y="820882"/>
            <a:ext cx="6168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: </a:t>
            </a:r>
            <a:r>
              <a:rPr lang="en-US" sz="2000" dirty="0" err="1" smtClean="0"/>
              <a:t>khối</a:t>
            </a:r>
            <a:endParaRPr lang="en-US" sz="2000" dirty="0" smtClean="0"/>
          </a:p>
          <a:p>
            <a:r>
              <a:rPr lang="en-US" sz="2000" dirty="0" err="1" smtClean="0"/>
              <a:t>Bài</a:t>
            </a:r>
            <a:r>
              <a:rPr lang="en-US" sz="2000" dirty="0" smtClean="0"/>
              <a:t> </a:t>
            </a:r>
            <a:r>
              <a:rPr lang="en-US" sz="2000" dirty="0" smtClean="0"/>
              <a:t>1:Động </a:t>
            </a:r>
            <a:r>
              <a:rPr lang="en-US" sz="2000" dirty="0" err="1" smtClean="0"/>
              <a:t>tác</a:t>
            </a:r>
            <a:r>
              <a:rPr lang="en-US" sz="2000" dirty="0" smtClean="0"/>
              <a:t> </a:t>
            </a:r>
            <a:r>
              <a:rPr lang="en-US" sz="2000" dirty="0" err="1" smtClean="0"/>
              <a:t>điêu</a:t>
            </a:r>
            <a:r>
              <a:rPr lang="en-US" sz="2000" dirty="0" smtClean="0"/>
              <a:t> </a:t>
            </a:r>
            <a:r>
              <a:rPr lang="en-US" sz="2000" dirty="0" err="1" smtClean="0"/>
              <a:t>hòa</a:t>
            </a:r>
            <a:r>
              <a:rPr lang="en-US" sz="2000" dirty="0" smtClean="0"/>
              <a:t> </a:t>
            </a:r>
            <a:r>
              <a:rPr lang="en-US" sz="2000" dirty="0" err="1" smtClean="0"/>
              <a:t>của</a:t>
            </a:r>
            <a:r>
              <a:rPr lang="en-US" sz="2000" dirty="0" smtClean="0"/>
              <a:t> </a:t>
            </a:r>
            <a:r>
              <a:rPr lang="en-US" sz="2000" dirty="0" err="1" smtClean="0"/>
              <a:t>bài</a:t>
            </a:r>
            <a:r>
              <a:rPr lang="en-US" sz="2000" dirty="0" smtClean="0"/>
              <a:t> </a:t>
            </a:r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</a:t>
            </a:r>
            <a:r>
              <a:rPr lang="en-US" sz="2000" dirty="0" err="1" smtClean="0"/>
              <a:t>c</a:t>
            </a:r>
            <a:r>
              <a:rPr lang="en-US" sz="2000" dirty="0" smtClean="0"/>
              <a:t> PTC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37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33350"/>
            <a:ext cx="86106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Yêu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cầu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cần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đạt</a:t>
            </a:r>
            <a:endParaRPr lang="en-US" sz="1600" b="1" dirty="0" smtClean="0"/>
          </a:p>
          <a:p>
            <a:r>
              <a:rPr lang="en-US" sz="1600" dirty="0" smtClean="0"/>
              <a:t>1.</a:t>
            </a:r>
            <a:r>
              <a:rPr lang="vi-VN" sz="1600" dirty="0" smtClean="0"/>
              <a:t> </a:t>
            </a:r>
            <a:r>
              <a:rPr lang="vi-VN" sz="1600" dirty="0"/>
              <a:t>Thực hiện tốt vệ sinh sân tập, thực hiện vệ sinh cá nhân, đảm bảo an toàn trong tập luyện.</a:t>
            </a:r>
            <a:endParaRPr lang="en-US" sz="1600" dirty="0"/>
          </a:p>
          <a:p>
            <a:r>
              <a:rPr lang="vi-VN" sz="1600" dirty="0"/>
              <a:t>- Ôn 6 động tác vươn thở, tay, chân, lườn, bụng, toàn thân, nhảy của bài thể dục phát triển chung. HS thực hiện động tác tương đối chính xác.</a:t>
            </a:r>
            <a:endParaRPr lang="en-US" sz="1600" dirty="0"/>
          </a:p>
          <a:p>
            <a:r>
              <a:rPr lang="vi-VN" sz="1600" dirty="0"/>
              <a:t>- Học động tác điều hoà của bài thể dục. Thực hiện động tác cơ bản đúng.</a:t>
            </a:r>
            <a:endParaRPr lang="en-US" sz="1600" dirty="0"/>
          </a:p>
          <a:p>
            <a:r>
              <a:rPr lang="vi-VN" sz="1600" dirty="0"/>
              <a:t>- Chơi trò chơi “ Chim về tổ ”. Biết cách chơi và tham gia trò chơi tương đối chủ động.</a:t>
            </a:r>
            <a:endParaRPr lang="en-US" sz="1600" dirty="0"/>
          </a:p>
          <a:p>
            <a:r>
              <a:rPr lang="vi-VN" sz="1600" dirty="0"/>
              <a:t>- Tham gia tích cực các trò chơi vận động, tích cực trong tập luyện và hoạt động tập thể.</a:t>
            </a:r>
            <a:endParaRPr lang="en-US" sz="1600" dirty="0"/>
          </a:p>
          <a:p>
            <a:r>
              <a:rPr lang="vi-VN" sz="1600" b="1" dirty="0"/>
              <a:t> 2. Năng lực chung</a:t>
            </a:r>
            <a:endParaRPr lang="en-US" sz="1600" dirty="0"/>
          </a:p>
          <a:p>
            <a:r>
              <a:rPr lang="vi-VN" sz="1600" dirty="0"/>
              <a:t>- Nắm được nội dung bài học, hiểu và thực hiện được yêu cầu của bài.</a:t>
            </a:r>
            <a:endParaRPr lang="en-US" sz="1600" dirty="0"/>
          </a:p>
          <a:p>
            <a:r>
              <a:rPr lang="vi-VN" sz="1600" dirty="0"/>
              <a:t>- Biết phân công, hợp tác nhóm để thực hiện các yêu cầu cần đạt.</a:t>
            </a:r>
            <a:endParaRPr lang="en-US" sz="1600" dirty="0"/>
          </a:p>
          <a:p>
            <a:r>
              <a:rPr lang="vi-VN" sz="1600" b="1" dirty="0"/>
              <a:t>3. Về phẩm chất</a:t>
            </a:r>
            <a:endParaRPr lang="en-US" sz="1600" dirty="0"/>
          </a:p>
          <a:p>
            <a:r>
              <a:rPr lang="vi-VN" sz="1600" dirty="0"/>
              <a:t>- Chủ động hoàn thành lượng vận động của bài yêu cầu.</a:t>
            </a:r>
            <a:endParaRPr lang="en-US" sz="1600" dirty="0"/>
          </a:p>
          <a:p>
            <a:r>
              <a:rPr lang="vi-VN" sz="1600" dirty="0"/>
              <a:t>- Đoàn kết, tích cực trong tập luyện và hoạt động tập thể.</a:t>
            </a:r>
            <a:endParaRPr lang="en-US" sz="1600" dirty="0"/>
          </a:p>
          <a:p>
            <a:r>
              <a:rPr lang="vi-VN" sz="1600" dirty="0"/>
              <a:t>- Tích cực tham gia các trò chơi vận động và các bài tập phát triển thể lực.</a:t>
            </a:r>
            <a:endParaRPr lang="en-US" sz="1600" dirty="0"/>
          </a:p>
          <a:p>
            <a:endParaRPr lang="en-US" sz="1600" b="1" dirty="0" smtClean="0"/>
          </a:p>
        </p:txBody>
      </p:sp>
    </p:spTree>
    <p:extLst>
      <p:ext uri="{BB962C8B-B14F-4D97-AF65-F5344CB8AC3E}">
        <p14:creationId xmlns:p14="http://schemas.microsoft.com/office/powerpoint/2010/main" val="33805262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551811"/>
            <a:ext cx="41148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r>
              <a:rPr lang="en-US" sz="2800" dirty="0" smtClean="0"/>
              <a:t>. </a:t>
            </a:r>
            <a:r>
              <a:rPr lang="en-US" sz="2800" dirty="0" err="1" smtClean="0"/>
              <a:t>Đồ</a:t>
            </a:r>
            <a:r>
              <a:rPr lang="en-US" sz="2800" dirty="0" smtClean="0"/>
              <a:t> </a:t>
            </a:r>
            <a:r>
              <a:rPr lang="en-US" sz="2800" dirty="0" err="1" smtClean="0"/>
              <a:t>dùng</a:t>
            </a:r>
            <a:r>
              <a:rPr lang="en-US" sz="2800" dirty="0" smtClean="0"/>
              <a:t> </a:t>
            </a:r>
            <a:r>
              <a:rPr lang="en-US" sz="2800" dirty="0" err="1" smtClean="0"/>
              <a:t>dạy</a:t>
            </a:r>
            <a:r>
              <a:rPr lang="en-US" sz="2800" dirty="0" smtClean="0"/>
              <a:t> </a:t>
            </a:r>
            <a:r>
              <a:rPr lang="en-US" sz="2800" dirty="0" err="1" smtClean="0"/>
              <a:t>học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dirty="0"/>
              <a:t>+ </a:t>
            </a:r>
            <a:r>
              <a:rPr lang="en-US" dirty="0" err="1"/>
              <a:t>Giáo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 </a:t>
            </a:r>
            <a:r>
              <a:rPr lang="en-US" dirty="0" err="1"/>
              <a:t>chuẩn</a:t>
            </a:r>
            <a:r>
              <a:rPr lang="en-US" dirty="0"/>
              <a:t> </a:t>
            </a:r>
            <a:r>
              <a:rPr lang="en-US" dirty="0" err="1"/>
              <a:t>bị</a:t>
            </a:r>
            <a:r>
              <a:rPr lang="en-US" dirty="0"/>
              <a:t>: </a:t>
            </a:r>
            <a:r>
              <a:rPr lang="en-US" dirty="0" err="1"/>
              <a:t>Tranh</a:t>
            </a:r>
            <a:r>
              <a:rPr lang="en-US" dirty="0"/>
              <a:t> </a:t>
            </a:r>
            <a:r>
              <a:rPr lang="en-US" dirty="0" err="1"/>
              <a:t>ảnh</a:t>
            </a:r>
            <a:r>
              <a:rPr lang="en-US" dirty="0"/>
              <a:t>,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err="1"/>
              <a:t>phụ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thao</a:t>
            </a:r>
            <a:r>
              <a:rPr lang="en-US" dirty="0"/>
              <a:t>, </a:t>
            </a:r>
            <a:r>
              <a:rPr lang="en-US" dirty="0" err="1"/>
              <a:t>còi</a:t>
            </a:r>
            <a:r>
              <a:rPr lang="en-US" dirty="0"/>
              <a:t> </a:t>
            </a:r>
            <a:r>
              <a:rPr lang="en-US" dirty="0" err="1"/>
              <a:t>phục</a:t>
            </a:r>
            <a:r>
              <a:rPr lang="en-US" dirty="0"/>
              <a:t> </a:t>
            </a:r>
            <a:r>
              <a:rPr lang="en-US" dirty="0" err="1"/>
              <a:t>vụ</a:t>
            </a:r>
            <a:r>
              <a:rPr lang="en-US" dirty="0"/>
              <a:t>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chơi</a:t>
            </a:r>
            <a:r>
              <a:rPr lang="en-US" dirty="0"/>
              <a:t>, </a:t>
            </a:r>
          </a:p>
          <a:p>
            <a:r>
              <a:rPr lang="en-US" dirty="0"/>
              <a:t>+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chuẩn</a:t>
            </a:r>
            <a:r>
              <a:rPr lang="en-US" dirty="0"/>
              <a:t> </a:t>
            </a:r>
            <a:r>
              <a:rPr lang="en-US" dirty="0" err="1"/>
              <a:t>bị</a:t>
            </a:r>
            <a:r>
              <a:rPr lang="en-US" dirty="0"/>
              <a:t>: </a:t>
            </a:r>
            <a:r>
              <a:rPr lang="en-US" dirty="0" err="1"/>
              <a:t>Giày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thao</a:t>
            </a:r>
            <a:endParaRPr lang="en-US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4305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61950"/>
            <a:ext cx="4953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3.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hoạt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</a:t>
            </a:r>
            <a:r>
              <a:rPr lang="en-US" sz="2400" dirty="0" err="1" smtClean="0"/>
              <a:t>chủ</a:t>
            </a:r>
            <a:r>
              <a:rPr lang="en-US" sz="2400" dirty="0" smtClean="0"/>
              <a:t> </a:t>
            </a:r>
            <a:r>
              <a:rPr lang="en-US" sz="2400" dirty="0" err="1" smtClean="0"/>
              <a:t>yếu</a:t>
            </a:r>
            <a:endParaRPr lang="en-US" sz="2400" dirty="0" smtClean="0"/>
          </a:p>
          <a:p>
            <a:r>
              <a:rPr lang="vi-VN" sz="1600" dirty="0"/>
              <a:t>- Nhận lớp</a:t>
            </a:r>
            <a:endParaRPr lang="en-US" sz="1600" dirty="0"/>
          </a:p>
          <a:p>
            <a:r>
              <a:rPr lang="vi-VN" sz="1600" b="1" i="1" dirty="0"/>
              <a:t> </a:t>
            </a:r>
            <a:endParaRPr lang="en-US" sz="1600" dirty="0"/>
          </a:p>
          <a:p>
            <a:r>
              <a:rPr lang="vi-VN" sz="1600" b="1" i="1" dirty="0"/>
              <a:t> </a:t>
            </a:r>
            <a:endParaRPr lang="en-US" sz="1600" dirty="0"/>
          </a:p>
          <a:p>
            <a:r>
              <a:rPr lang="vi-VN" sz="1600" dirty="0"/>
              <a:t>- Khởi động:</a:t>
            </a:r>
            <a:endParaRPr lang="en-US" sz="1600" dirty="0"/>
          </a:p>
          <a:p>
            <a:r>
              <a:rPr lang="vi-VN" sz="1600" dirty="0"/>
              <a:t>- Xoay các khớp cổ tay, cổ chân, vai, hông, gối,...   </a:t>
            </a:r>
            <a:endParaRPr lang="en-US" sz="1600" dirty="0"/>
          </a:p>
          <a:p>
            <a:r>
              <a:rPr lang="vi-VN" sz="1600" b="1" i="1" dirty="0"/>
              <a:t> </a:t>
            </a:r>
            <a:endParaRPr lang="en-US" sz="1600" dirty="0"/>
          </a:p>
          <a:p>
            <a:endParaRPr lang="en-US" sz="2400" dirty="0"/>
          </a:p>
        </p:txBody>
      </p:sp>
      <p:pic>
        <p:nvPicPr>
          <p:cNvPr id="10" name="Picture 9" descr="KD1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0"/>
            <a:ext cx="4038600" cy="2044938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/>
          <p:cNvSpPr txBox="1"/>
          <p:nvPr/>
        </p:nvSpPr>
        <p:spPr>
          <a:xfrm>
            <a:off x="762000" y="2806581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- Trò </a:t>
            </a:r>
            <a:r>
              <a:rPr lang="vi-VN" dirty="0" smtClean="0"/>
              <a:t>chơi</a:t>
            </a:r>
            <a:r>
              <a:rPr lang="en-US" dirty="0" smtClean="0"/>
              <a:t>: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bạn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1946" y="2670274"/>
            <a:ext cx="4648199" cy="13492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226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85750"/>
            <a:ext cx="4191000" cy="14465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2. </a:t>
            </a:r>
            <a:r>
              <a:rPr lang="en-US" sz="2800" dirty="0" err="1" smtClean="0"/>
              <a:t>Hoạt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 </a:t>
            </a:r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 smtClean="0"/>
              <a:t>thức</a:t>
            </a:r>
            <a:r>
              <a:rPr lang="en-US" sz="2800" dirty="0" smtClean="0"/>
              <a:t> </a:t>
            </a:r>
            <a:r>
              <a:rPr lang="en-US" sz="2800" dirty="0" err="1" smtClean="0"/>
              <a:t>mới</a:t>
            </a:r>
            <a:endParaRPr lang="en-US" sz="2800" dirty="0" smtClean="0"/>
          </a:p>
          <a:p>
            <a:r>
              <a:rPr lang="en-US" sz="2400" dirty="0" smtClean="0"/>
              <a:t> </a:t>
            </a:r>
            <a:r>
              <a:rPr lang="vi-VN" b="1" i="1" dirty="0"/>
              <a:t> 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hòa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2563091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/>
              <a:t> </a:t>
            </a:r>
            <a:endParaRPr lang="en-US" dirty="0"/>
          </a:p>
          <a:p>
            <a:endParaRPr lang="en-US" dirty="0"/>
          </a:p>
        </p:txBody>
      </p:sp>
      <p:sp>
        <p:nvSpPr>
          <p:cNvPr id="2" name="AutoShape 2" descr="Hình bài thể dục phát triển chung lớp 3,4,5 - Người soạn: Thanh Hảo lop345  do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Hình bài thể dục phát triển chung lớp 3,4,5 - Người soạn: Thanh Hảo lop345  do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895" y="2235092"/>
            <a:ext cx="4061522" cy="1403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38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41686" y="361950"/>
            <a:ext cx="38100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b="1" dirty="0" smtClean="0"/>
              <a:t>3 </a:t>
            </a:r>
            <a:r>
              <a:rPr lang="en-US" sz="2400" b="1" dirty="0" err="1"/>
              <a:t>Luyện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</a:t>
            </a:r>
            <a:r>
              <a:rPr lang="en-US" sz="2400" b="1" dirty="0" err="1"/>
              <a:t>thực</a:t>
            </a:r>
            <a:r>
              <a:rPr lang="en-US" sz="2400" b="1" dirty="0"/>
              <a:t> </a:t>
            </a:r>
            <a:r>
              <a:rPr lang="en-US" sz="2400" b="1" dirty="0" err="1" smtClean="0"/>
              <a:t>hành</a:t>
            </a:r>
            <a:endParaRPr lang="en-US" sz="2400" b="1" dirty="0" smtClean="0"/>
          </a:p>
          <a:p>
            <a:r>
              <a:rPr lang="vi-VN" dirty="0"/>
              <a:t>a. Ôn 7 động tác vươn thở, tay, chân, lườn, bụng, toàn thân, nhảy của bài thể dục.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b.</a:t>
            </a:r>
            <a:r>
              <a:rPr lang="vi-VN" dirty="0" smtClean="0"/>
              <a:t> </a:t>
            </a:r>
            <a:r>
              <a:rPr lang="vi-VN" dirty="0"/>
              <a:t>Tập đồng loạt</a:t>
            </a:r>
            <a:endParaRPr lang="en-US" dirty="0"/>
          </a:p>
          <a:p>
            <a:r>
              <a:rPr lang="vi-VN" dirty="0"/>
              <a:t>- Tập theo tổ nhóm</a:t>
            </a:r>
            <a:endParaRPr lang="en-US" dirty="0"/>
          </a:p>
          <a:p>
            <a:r>
              <a:rPr lang="vi-VN" dirty="0"/>
              <a:t>- Tập theo cặp đôi</a:t>
            </a:r>
            <a:endParaRPr lang="en-US" dirty="0"/>
          </a:p>
          <a:p>
            <a:r>
              <a:rPr lang="vi-VN" dirty="0"/>
              <a:t>Thi đua giữa các tổ</a:t>
            </a:r>
            <a:endParaRPr lang="en-US" dirty="0"/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3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55575" y="1122218"/>
            <a:ext cx="4191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4.Chơi </a:t>
            </a:r>
            <a:r>
              <a:rPr lang="en-US" sz="2400" dirty="0" err="1" smtClean="0"/>
              <a:t>trò</a:t>
            </a:r>
            <a:r>
              <a:rPr lang="en-US" sz="2400" dirty="0" smtClean="0"/>
              <a:t> </a:t>
            </a:r>
            <a:r>
              <a:rPr lang="en-US" sz="2400" dirty="0" err="1" smtClean="0"/>
              <a:t>chơi</a:t>
            </a:r>
            <a:r>
              <a:rPr lang="en-US" sz="2400" dirty="0" smtClean="0"/>
              <a:t>:</a:t>
            </a:r>
          </a:p>
          <a:p>
            <a:endParaRPr lang="en-US" sz="2400" dirty="0" smtClean="0"/>
          </a:p>
          <a:p>
            <a:r>
              <a:rPr lang="en-US" sz="2400" dirty="0" smtClean="0"/>
              <a:t> </a:t>
            </a:r>
            <a:r>
              <a:rPr lang="vi-VN" dirty="0"/>
              <a:t>- Trò chơi </a:t>
            </a:r>
            <a:r>
              <a:rPr lang="vi-VN" dirty="0" smtClean="0"/>
              <a:t>“</a:t>
            </a:r>
            <a:r>
              <a:rPr lang="en-US" dirty="0" err="1" smtClean="0"/>
              <a:t>chim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vi-VN" dirty="0" smtClean="0"/>
              <a:t>”.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470356"/>
            <a:ext cx="4724399" cy="20157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272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89535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/>
              <a:t>5. </a:t>
            </a:r>
            <a:r>
              <a:rPr lang="en-US" b="1" dirty="0" err="1"/>
              <a:t>Hoạt</a:t>
            </a:r>
            <a:r>
              <a:rPr lang="en-US" b="1" dirty="0"/>
              <a:t> </a:t>
            </a:r>
            <a:r>
              <a:rPr lang="en-US" b="1" dirty="0" err="1"/>
              <a:t>động</a:t>
            </a:r>
            <a:r>
              <a:rPr lang="en-US" b="1" dirty="0"/>
              <a:t>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nối</a:t>
            </a:r>
            <a:r>
              <a:rPr lang="en-US" b="1" dirty="0"/>
              <a:t>.</a:t>
            </a:r>
            <a:endParaRPr lang="en-US" dirty="0"/>
          </a:p>
          <a:p>
            <a:r>
              <a:rPr lang="vi-VN" dirty="0"/>
              <a:t>*  Thả lỏng cơ toàn thân. </a:t>
            </a:r>
            <a:endParaRPr lang="en-US" dirty="0"/>
          </a:p>
          <a:p>
            <a:r>
              <a:rPr lang="vi-VN" dirty="0"/>
              <a:t>* Nhận xét, đánh giá chung của buổi học. </a:t>
            </a:r>
            <a:endParaRPr lang="en-US" dirty="0"/>
          </a:p>
          <a:p>
            <a:r>
              <a:rPr lang="vi-VN" dirty="0"/>
              <a:t> Hướng dẫn HS Tự ôn ở nhà</a:t>
            </a:r>
            <a:endParaRPr lang="en-US" dirty="0"/>
          </a:p>
          <a:p>
            <a:r>
              <a:rPr lang="vi-VN" dirty="0"/>
              <a:t>* Xuống lớp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7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429</Words>
  <Application>Microsoft Office PowerPoint</Application>
  <PresentationFormat>On-screen Show (16:9)</PresentationFormat>
  <Paragraphs>51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11</cp:revision>
  <dcterms:created xsi:type="dcterms:W3CDTF">2021-09-27T05:41:57Z</dcterms:created>
  <dcterms:modified xsi:type="dcterms:W3CDTF">2021-10-08T10:06:50Z</dcterms:modified>
</cp:coreProperties>
</file>