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819150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1: </a:t>
            </a:r>
            <a:r>
              <a:rPr lang="en-US" sz="2000" dirty="0" err="1" smtClean="0"/>
              <a:t>Tư</a:t>
            </a:r>
            <a:r>
              <a:rPr lang="en-US" sz="2000" dirty="0" smtClean="0"/>
              <a:t> </a:t>
            </a:r>
            <a:r>
              <a:rPr lang="en-US" sz="2000" dirty="0" err="1" smtClean="0"/>
              <a:t>thế</a:t>
            </a:r>
            <a:r>
              <a:rPr lang="en-US" sz="2000" dirty="0" smtClean="0"/>
              <a:t>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thân</a:t>
            </a:r>
            <a:r>
              <a:rPr lang="en-US" sz="2000" dirty="0" smtClean="0"/>
              <a:t> </a:t>
            </a:r>
            <a:r>
              <a:rPr lang="en-US" sz="2000" dirty="0" err="1" smtClean="0"/>
              <a:t>người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cổ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 smtClean="0"/>
              <a:t>1</a:t>
            </a:r>
            <a:r>
              <a:rPr lang="vi-VN" dirty="0"/>
              <a:t>. Năng lực đặc thù:</a:t>
            </a:r>
            <a:endParaRPr lang="en-US" dirty="0"/>
          </a:p>
          <a:p>
            <a:r>
              <a:rPr lang="vi-VN" dirty="0"/>
              <a:t>-  Biết thực hiện vệ sinh sân tập, </a:t>
            </a:r>
            <a:endParaRPr lang="en-US" dirty="0"/>
          </a:p>
          <a:p>
            <a:r>
              <a:rPr lang="vi-VN" dirty="0"/>
              <a:t>- Biết hô nhịp và thực hiện Tư thế vận động của đầu và cổ.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2. Năng lực chung:</a:t>
            </a:r>
            <a:endParaRPr lang="en-US" dirty="0"/>
          </a:p>
          <a:p>
            <a:r>
              <a:rPr lang="vi-VN" dirty="0"/>
              <a:t>- Tự chủ và tự học : </a:t>
            </a:r>
            <a:endParaRPr lang="en-US" dirty="0"/>
          </a:p>
          <a:p>
            <a:r>
              <a:rPr lang="vi-VN" dirty="0"/>
              <a:t>- Biết hô nhịp và thực hiện được Tư thế vận động của đầu và cổ.</a:t>
            </a:r>
            <a:endParaRPr lang="en-US" dirty="0"/>
          </a:p>
          <a:p>
            <a:r>
              <a:rPr lang="vi-VN" dirty="0"/>
              <a:t>- Biết quan sát tranh ảnh và động tác mẫu của giáo viên để tập luyện </a:t>
            </a:r>
            <a:endParaRPr lang="en-US" dirty="0"/>
          </a:p>
          <a:p>
            <a:r>
              <a:rPr lang="vi-VN" dirty="0"/>
              <a:t>3.Về phẩm chất: </a:t>
            </a:r>
            <a:endParaRPr lang="en-US" dirty="0"/>
          </a:p>
          <a:p>
            <a:r>
              <a:rPr lang="vi-VN" dirty="0"/>
              <a:t>- Biết tập luyện theo tổ nhóm, chủ động hỗ trợ bạn trong tập luyện,</a:t>
            </a:r>
            <a:endParaRPr lang="en-US" dirty="0"/>
          </a:p>
          <a:p>
            <a:r>
              <a:rPr lang="vi-VN" dirty="0"/>
              <a:t>- Tích cực tham gia các trò chơi vận động, 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342900" indent="-342900"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095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1600" dirty="0"/>
              <a:t>- Nhận lớp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dirty="0"/>
              <a:t>- Khởi động:</a:t>
            </a:r>
            <a:endParaRPr lang="en-US" sz="1600" dirty="0"/>
          </a:p>
          <a:p>
            <a:r>
              <a:rPr lang="vi-VN" sz="1600" dirty="0"/>
              <a:t>- Xoay các khớp cổ tay, cổ chân, vai, hông, gối,...   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endParaRPr lang="en-US" sz="2400" dirty="0"/>
          </a:p>
        </p:txBody>
      </p:sp>
      <p:pic>
        <p:nvPicPr>
          <p:cNvPr id="1026" name="Picture 228" descr="KD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123950"/>
            <a:ext cx="2514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" y="295275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Trò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chơi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làm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theo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lệnh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95845" y="285750"/>
            <a:ext cx="4191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cúi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, </a:t>
            </a:r>
            <a:r>
              <a:rPr lang="en-US" dirty="0" err="1"/>
              <a:t>ngửa</a:t>
            </a:r>
            <a:r>
              <a:rPr lang="en-US" dirty="0"/>
              <a:t> </a:t>
            </a:r>
            <a:r>
              <a:rPr lang="en-US" dirty="0" err="1"/>
              <a:t>đầu</a:t>
            </a:r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Cúi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: </a:t>
            </a:r>
            <a:r>
              <a:rPr lang="en-US" dirty="0" err="1"/>
              <a:t>Thân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, </a:t>
            </a:r>
            <a:r>
              <a:rPr lang="en-US" dirty="0" err="1"/>
              <a:t>gập</a:t>
            </a:r>
            <a:r>
              <a:rPr lang="en-US" dirty="0"/>
              <a:t> </a:t>
            </a:r>
            <a:r>
              <a:rPr lang="en-US" dirty="0" err="1"/>
              <a:t>cổ</a:t>
            </a:r>
            <a:r>
              <a:rPr lang="en-US" dirty="0"/>
              <a:t>, </a:t>
            </a:r>
            <a:r>
              <a:rPr lang="en-US" dirty="0" err="1"/>
              <a:t>cúi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phía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.</a:t>
            </a:r>
          </a:p>
          <a:p>
            <a:r>
              <a:rPr lang="en-US" dirty="0" err="1"/>
              <a:t>Khẩu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: </a:t>
            </a:r>
          </a:p>
          <a:p>
            <a:r>
              <a:rPr lang="en-US" dirty="0"/>
              <a:t>“</a:t>
            </a:r>
            <a:r>
              <a:rPr lang="en-US" dirty="0" err="1"/>
              <a:t>Cúi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!............</a:t>
            </a:r>
            <a:r>
              <a:rPr lang="en-US" dirty="0" err="1"/>
              <a:t>Thôi</a:t>
            </a:r>
            <a:r>
              <a:rPr lang="en-US" dirty="0"/>
              <a:t>!”</a:t>
            </a:r>
          </a:p>
          <a:p>
            <a:r>
              <a:rPr lang="en-US" dirty="0"/>
              <a:t>*</a:t>
            </a:r>
            <a:r>
              <a:rPr lang="en-US" dirty="0" err="1"/>
              <a:t>Ngửa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: </a:t>
            </a:r>
            <a:r>
              <a:rPr lang="en-US" dirty="0" err="1"/>
              <a:t>Thân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, </a:t>
            </a:r>
            <a:r>
              <a:rPr lang="en-US" dirty="0" err="1"/>
              <a:t>ngửa</a:t>
            </a:r>
            <a:r>
              <a:rPr lang="en-US" dirty="0"/>
              <a:t> </a:t>
            </a:r>
            <a:r>
              <a:rPr lang="en-US" dirty="0" err="1"/>
              <a:t>cổ</a:t>
            </a:r>
            <a:r>
              <a:rPr lang="en-US" dirty="0"/>
              <a:t>, </a:t>
            </a:r>
            <a:r>
              <a:rPr lang="en-US" dirty="0" err="1"/>
              <a:t>ngả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.</a:t>
            </a:r>
          </a:p>
          <a:p>
            <a:r>
              <a:rPr lang="en-US" dirty="0" err="1"/>
              <a:t>Khẩu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:</a:t>
            </a:r>
          </a:p>
          <a:p>
            <a:r>
              <a:rPr lang="en-US" dirty="0"/>
              <a:t>“</a:t>
            </a:r>
            <a:r>
              <a:rPr lang="en-US" dirty="0" err="1"/>
              <a:t>Ngửa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!..........</a:t>
            </a:r>
            <a:r>
              <a:rPr lang="en-US" dirty="0" err="1"/>
              <a:t>Thôi</a:t>
            </a:r>
            <a:r>
              <a:rPr lang="en-US" dirty="0"/>
              <a:t>!”</a:t>
            </a:r>
          </a:p>
          <a:p>
            <a:pPr algn="ctr"/>
            <a:endParaRPr lang="en-US" sz="2400" dirty="0"/>
          </a:p>
        </p:txBody>
      </p:sp>
      <p:pic>
        <p:nvPicPr>
          <p:cNvPr id="2050" name="image316.jpg" descr="cúi đầu, ngửa đầ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907" y="1047750"/>
            <a:ext cx="3534385" cy="166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0931" y="528250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/>
              <a:t>hành</a:t>
            </a:r>
            <a:endParaRPr lang="en-US" sz="2400" dirty="0"/>
          </a:p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– </a:t>
            </a:r>
            <a:r>
              <a:rPr lang="en-US" dirty="0" err="1" smtClean="0"/>
              <a:t>cổ</a:t>
            </a:r>
            <a:endParaRPr lang="en-US" dirty="0" smtClean="0"/>
          </a:p>
          <a:p>
            <a:r>
              <a:rPr lang="en-US" dirty="0" err="1" smtClean="0"/>
              <a:t>Cúi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- </a:t>
            </a:r>
            <a:r>
              <a:rPr lang="en-US" dirty="0" err="1" smtClean="0"/>
              <a:t>ngửa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 descr="cúi đầu ngửa đầ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4" y="777582"/>
            <a:ext cx="1885950" cy="7715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40149" y="2605931"/>
            <a:ext cx="248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Nghiêng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- </a:t>
            </a:r>
            <a:r>
              <a:rPr lang="en-US" dirty="0" err="1" smtClean="0"/>
              <a:t>phải</a:t>
            </a:r>
            <a:endParaRPr lang="en-US" dirty="0"/>
          </a:p>
        </p:txBody>
      </p:sp>
      <p:pic>
        <p:nvPicPr>
          <p:cNvPr id="8" name="Picture 7" descr="nghiêng trái nghiêng phải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73011"/>
            <a:ext cx="1885950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Dung </a:t>
            </a:r>
            <a:r>
              <a:rPr lang="en-US" dirty="0" err="1" smtClean="0"/>
              <a:t>dăng</a:t>
            </a:r>
            <a:r>
              <a:rPr lang="en-US" dirty="0" smtClean="0"/>
              <a:t> dung </a:t>
            </a:r>
            <a:r>
              <a:rPr lang="en-US" dirty="0" err="1" smtClean="0"/>
              <a:t>dẻ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2" y="1029290"/>
            <a:ext cx="4195613" cy="3142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358</Words>
  <Application>Microsoft Office PowerPoint</Application>
  <PresentationFormat>On-screen Show (16:9)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7</cp:revision>
  <dcterms:created xsi:type="dcterms:W3CDTF">2021-09-27T05:41:57Z</dcterms:created>
  <dcterms:modified xsi:type="dcterms:W3CDTF">2021-10-08T09:25:39Z</dcterms:modified>
</cp:coreProperties>
</file>