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765D6-B69C-4EDF-82A0-C468D87B983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B587D-1CB0-4050-82EB-76E82A380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0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5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7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2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0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955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Trường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Tiểu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học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Lê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Quý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Đôn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047750"/>
            <a:ext cx="616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Kính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chào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quý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thầy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cô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647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Giáo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viên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Nguyễn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Đặng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Thành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Công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955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Ngày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4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thang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10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năm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2021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819150"/>
            <a:ext cx="6168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dục</a:t>
            </a:r>
            <a:r>
              <a:rPr lang="en-US" sz="2000" dirty="0" smtClean="0"/>
              <a:t>: khối1</a:t>
            </a:r>
          </a:p>
          <a:p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smtClean="0"/>
              <a:t>2: </a:t>
            </a:r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tay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647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Giáo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viên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Nguyễn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Đặng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Thành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Công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7150"/>
            <a:ext cx="502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Yêu</a:t>
            </a:r>
            <a:r>
              <a:rPr lang="en-US" b="1" dirty="0" smtClean="0"/>
              <a:t> </a:t>
            </a:r>
            <a:r>
              <a:rPr lang="en-US" b="1" dirty="0" err="1" smtClean="0"/>
              <a:t>cầu</a:t>
            </a:r>
            <a:r>
              <a:rPr lang="en-US" b="1" dirty="0" smtClean="0"/>
              <a:t> </a:t>
            </a:r>
            <a:r>
              <a:rPr lang="en-US" b="1" dirty="0" err="1" smtClean="0"/>
              <a:t>cần</a:t>
            </a:r>
            <a:r>
              <a:rPr lang="en-US" b="1" dirty="0" smtClean="0"/>
              <a:t> </a:t>
            </a:r>
            <a:r>
              <a:rPr lang="en-US" b="1" dirty="0" err="1" smtClean="0"/>
              <a:t>đạt</a:t>
            </a:r>
            <a:endParaRPr lang="en-US" b="1" dirty="0" smtClean="0"/>
          </a:p>
          <a:p>
            <a:r>
              <a:rPr lang="vi-VN" dirty="0"/>
              <a:t>1. Năng lực đặc thù:</a:t>
            </a:r>
            <a:endParaRPr lang="en-US" dirty="0"/>
          </a:p>
          <a:p>
            <a:r>
              <a:rPr lang="vi-VN" dirty="0"/>
              <a:t>- Biết thực hiện vệ sinh sân tập, thực hiện vệ sinh cá nhân để đảm bảo an toàn trong tập luyện.</a:t>
            </a:r>
            <a:endParaRPr lang="en-US" dirty="0"/>
          </a:p>
          <a:p>
            <a:r>
              <a:rPr lang="vi-VN" dirty="0"/>
              <a:t>- Biết hô nhịp và thực hiện Tư thế vận động Tay. Biết quan sát tranh ảnh và động tác mẫu của giáo viên để tập luyện</a:t>
            </a:r>
            <a:endParaRPr lang="en-US" dirty="0"/>
          </a:p>
          <a:p>
            <a:r>
              <a:rPr lang="vi-VN" dirty="0"/>
              <a:t>2.Năng lực chung:</a:t>
            </a:r>
            <a:endParaRPr lang="en-US" dirty="0"/>
          </a:p>
          <a:p>
            <a:r>
              <a:rPr lang="vi-VN" dirty="0"/>
              <a:t>- Biết hô nhịp và thực hiện được Tư thế vận động của Tay.</a:t>
            </a:r>
            <a:endParaRPr lang="en-US" dirty="0"/>
          </a:p>
          <a:p>
            <a:r>
              <a:rPr lang="vi-VN" dirty="0"/>
              <a:t>- Biết quan sát tranh ảnh và động tác mẫu của giáo viên để tập luyện </a:t>
            </a:r>
            <a:endParaRPr lang="en-US" dirty="0"/>
          </a:p>
          <a:p>
            <a:r>
              <a:rPr lang="vi-VN" dirty="0"/>
              <a:t>3.Về phẩm chất: </a:t>
            </a:r>
            <a:endParaRPr lang="en-US" dirty="0"/>
          </a:p>
          <a:p>
            <a:r>
              <a:rPr lang="vi-VN" dirty="0"/>
              <a:t>- Có ý thức tập luyện và hoạt động tập thể.</a:t>
            </a:r>
            <a:endParaRPr lang="en-US" dirty="0"/>
          </a:p>
          <a:p>
            <a:r>
              <a:rPr lang="vi-VN" dirty="0"/>
              <a:t>- Tích cực tham gia các trò chơi vận động, 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0526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551811"/>
            <a:ext cx="411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sz="2800" dirty="0" smtClean="0"/>
              <a:t>.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1600" dirty="0"/>
              <a:t>+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viên</a:t>
            </a:r>
            <a:r>
              <a:rPr lang="en-US" sz="1600" dirty="0"/>
              <a:t> </a:t>
            </a:r>
            <a:r>
              <a:rPr lang="en-US" sz="1600" dirty="0" err="1"/>
              <a:t>chuẩn</a:t>
            </a:r>
            <a:r>
              <a:rPr lang="en-US" sz="1600" dirty="0"/>
              <a:t> </a:t>
            </a:r>
            <a:r>
              <a:rPr lang="en-US" sz="1600" dirty="0" err="1"/>
              <a:t>bị</a:t>
            </a:r>
            <a:r>
              <a:rPr lang="en-US" sz="1600" dirty="0"/>
              <a:t>: </a:t>
            </a:r>
            <a:r>
              <a:rPr lang="en-US" sz="1600" dirty="0" err="1"/>
              <a:t>Tranh</a:t>
            </a:r>
            <a:r>
              <a:rPr lang="en-US" sz="1600" dirty="0"/>
              <a:t> </a:t>
            </a:r>
            <a:r>
              <a:rPr lang="en-US" sz="1600" dirty="0" err="1"/>
              <a:t>ảnh</a:t>
            </a:r>
            <a:r>
              <a:rPr lang="en-US" sz="1600" dirty="0"/>
              <a:t>, </a:t>
            </a:r>
            <a:r>
              <a:rPr lang="en-US" sz="1600" dirty="0" err="1"/>
              <a:t>trang</a:t>
            </a:r>
            <a:r>
              <a:rPr lang="en-US" sz="1600" dirty="0"/>
              <a:t> </a:t>
            </a:r>
            <a:r>
              <a:rPr lang="en-US" sz="1600" dirty="0" err="1"/>
              <a:t>phụ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thao</a:t>
            </a:r>
            <a:r>
              <a:rPr lang="en-US" sz="1600" dirty="0"/>
              <a:t>, </a:t>
            </a:r>
            <a:r>
              <a:rPr lang="en-US" sz="1600" dirty="0" err="1"/>
              <a:t>còi</a:t>
            </a:r>
            <a:r>
              <a:rPr lang="en-US" sz="1600" dirty="0"/>
              <a:t> </a:t>
            </a:r>
            <a:r>
              <a:rPr lang="en-US" sz="1600" dirty="0" err="1"/>
              <a:t>phục</a:t>
            </a:r>
            <a:r>
              <a:rPr lang="en-US" sz="1600" dirty="0"/>
              <a:t> </a:t>
            </a:r>
            <a:r>
              <a:rPr lang="en-US" sz="1600" dirty="0" err="1"/>
              <a:t>vụ</a:t>
            </a:r>
            <a:r>
              <a:rPr lang="en-US" sz="1600" dirty="0"/>
              <a:t> </a:t>
            </a:r>
            <a:r>
              <a:rPr lang="en-US" sz="1600" dirty="0" err="1"/>
              <a:t>trò</a:t>
            </a:r>
            <a:r>
              <a:rPr lang="en-US" sz="1600" dirty="0"/>
              <a:t> </a:t>
            </a:r>
            <a:r>
              <a:rPr lang="en-US" sz="1600" dirty="0" err="1"/>
              <a:t>chơi</a:t>
            </a:r>
            <a:r>
              <a:rPr lang="en-US" sz="1600" dirty="0"/>
              <a:t>, </a:t>
            </a:r>
          </a:p>
          <a:p>
            <a:r>
              <a:rPr lang="en-US" sz="1600" dirty="0"/>
              <a:t>+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chuẩn</a:t>
            </a:r>
            <a:r>
              <a:rPr lang="en-US" sz="1600" dirty="0"/>
              <a:t> </a:t>
            </a:r>
            <a:r>
              <a:rPr lang="en-US" sz="1600" dirty="0" err="1"/>
              <a:t>bị</a:t>
            </a:r>
            <a:r>
              <a:rPr lang="en-US" sz="1600" dirty="0"/>
              <a:t>: </a:t>
            </a:r>
            <a:r>
              <a:rPr lang="en-US" sz="1600" dirty="0" err="1"/>
              <a:t>Giày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thao</a:t>
            </a:r>
            <a:endParaRPr lang="en-US" sz="1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430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6195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yếu</a:t>
            </a:r>
            <a:endParaRPr lang="en-US" sz="2400" dirty="0" smtClean="0"/>
          </a:p>
          <a:p>
            <a:r>
              <a:rPr lang="vi-VN" sz="1600" dirty="0"/>
              <a:t>- Nhận lớp</a:t>
            </a:r>
            <a:endParaRPr lang="en-US" sz="1600" dirty="0"/>
          </a:p>
          <a:p>
            <a:r>
              <a:rPr lang="vi-VN" sz="1600" b="1" i="1" dirty="0"/>
              <a:t> </a:t>
            </a:r>
            <a:endParaRPr lang="en-US" sz="1600" dirty="0"/>
          </a:p>
          <a:p>
            <a:r>
              <a:rPr lang="vi-VN" sz="1600" b="1" i="1" dirty="0"/>
              <a:t> </a:t>
            </a:r>
            <a:endParaRPr lang="en-US" sz="1600" dirty="0"/>
          </a:p>
          <a:p>
            <a:r>
              <a:rPr lang="vi-VN" sz="1600" dirty="0"/>
              <a:t>- Khởi động:</a:t>
            </a:r>
            <a:endParaRPr lang="en-US" sz="1600" dirty="0"/>
          </a:p>
          <a:p>
            <a:r>
              <a:rPr lang="vi-VN" sz="1600" dirty="0"/>
              <a:t>- Xoay các khớp cổ tay, cổ chân, vai, hông, gối,...   </a:t>
            </a:r>
            <a:endParaRPr lang="en-US" sz="1600" dirty="0"/>
          </a:p>
          <a:p>
            <a:r>
              <a:rPr lang="vi-VN" sz="1600" b="1" i="1" dirty="0"/>
              <a:t> 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10" name="Picture 9" descr="KD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84012"/>
            <a:ext cx="3962400" cy="36451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62000" y="280658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Trò chơi “Giành cờ”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85750"/>
            <a:ext cx="4191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2.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kiến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endParaRPr lang="en-US" sz="2800" dirty="0" smtClean="0"/>
          </a:p>
          <a:p>
            <a:r>
              <a:rPr lang="en-US" sz="2400" dirty="0" smtClean="0"/>
              <a:t> </a:t>
            </a:r>
            <a:r>
              <a:rPr lang="vi-VN" dirty="0"/>
              <a:t>-  Tư thế vận động của tay</a:t>
            </a:r>
            <a:endParaRPr lang="en-US" dirty="0"/>
          </a:p>
          <a:p>
            <a:r>
              <a:rPr lang="vi-VN" dirty="0"/>
              <a:t>- Tư thế tay chếch sau, tay đưa ra trước</a:t>
            </a:r>
            <a:endParaRPr lang="en-US" dirty="0"/>
          </a:p>
          <a:p>
            <a:r>
              <a:rPr lang="vi-VN" b="1" i="1" dirty="0"/>
              <a:t> </a:t>
            </a:r>
            <a:endParaRPr lang="en-US" dirty="0"/>
          </a:p>
          <a:p>
            <a:r>
              <a:rPr lang="vi-VN" dirty="0"/>
              <a:t>Tay chếch sau: Tay thẳng chếch sau, long bàn tay hướng vào nhau</a:t>
            </a:r>
            <a:endParaRPr lang="en-US" dirty="0"/>
          </a:p>
          <a:p>
            <a:r>
              <a:rPr lang="vi-VN" dirty="0"/>
              <a:t>rộng bằng vai, bàn tay úp.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ư thế tay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71144"/>
            <a:ext cx="3505200" cy="2450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8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 flipV="1">
            <a:off x="2165931" y="1036082"/>
            <a:ext cx="1366978" cy="8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1686" y="361950"/>
            <a:ext cx="381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smtClean="0"/>
              <a:t>3 </a:t>
            </a: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 smtClean="0"/>
              <a:t>hành</a:t>
            </a:r>
            <a:endParaRPr lang="en-US" sz="2400" b="1" dirty="0" smtClean="0"/>
          </a:p>
          <a:p>
            <a:endParaRPr lang="en-US" dirty="0" smtClean="0"/>
          </a:p>
          <a:p>
            <a:r>
              <a:rPr lang="vi-VN" dirty="0" smtClean="0"/>
              <a:t>- </a:t>
            </a:r>
            <a:r>
              <a:rPr lang="vi-VN" dirty="0"/>
              <a:t>Tập đồng loạt</a:t>
            </a:r>
            <a:endParaRPr lang="en-US" dirty="0"/>
          </a:p>
          <a:p>
            <a:r>
              <a:rPr lang="vi-VN" dirty="0"/>
              <a:t>- Tập theo tổ nhóm</a:t>
            </a:r>
            <a:endParaRPr lang="en-US" dirty="0"/>
          </a:p>
          <a:p>
            <a:r>
              <a:rPr lang="vi-VN" dirty="0"/>
              <a:t>- Tập theo cặp đôi</a:t>
            </a:r>
            <a:endParaRPr lang="en-US" dirty="0"/>
          </a:p>
          <a:p>
            <a:r>
              <a:rPr lang="vi-VN" dirty="0"/>
              <a:t>Thi đua giữa các tổ</a:t>
            </a:r>
            <a:endParaRPr lang="en-US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 flipV="1">
            <a:off x="2165931" y="1036082"/>
            <a:ext cx="1366978" cy="8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5575" y="1122218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4.Chơi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endParaRPr lang="en-US" dirty="0" smtClean="0"/>
          </a:p>
        </p:txBody>
      </p:sp>
      <p:sp>
        <p:nvSpPr>
          <p:cNvPr id="3" name="AutoShape 2" descr="Trò chơi dân gian: Mèo bắt chuột | Special Kid – Special Kid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rò chơi dân gian: Mèo bắt chuột | Special Kid – Special Kid Việt 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trò chơi chuyenf bó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0550"/>
            <a:ext cx="47244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7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 flipV="1">
            <a:off x="2165931" y="1036082"/>
            <a:ext cx="1366978" cy="8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AutoShape 2" descr="Trò chơi dân gian: Mèo bắt chuột | Special Kid – Special Kid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rò chơi dân gian: Mèo bắt chuột | Special Kid – Special Kid Việt 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89535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5. 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r>
              <a:rPr lang="en-US" b="1" dirty="0"/>
              <a:t> </a:t>
            </a:r>
            <a:r>
              <a:rPr lang="en-US" b="1" dirty="0" err="1"/>
              <a:t>nối</a:t>
            </a:r>
            <a:r>
              <a:rPr lang="en-US" b="1" dirty="0"/>
              <a:t>.</a:t>
            </a:r>
            <a:endParaRPr lang="en-US" dirty="0"/>
          </a:p>
          <a:p>
            <a:r>
              <a:rPr lang="vi-VN" dirty="0"/>
              <a:t>*  Thả lỏng cơ toàn thân. </a:t>
            </a:r>
            <a:endParaRPr lang="en-US" dirty="0"/>
          </a:p>
          <a:p>
            <a:r>
              <a:rPr lang="vi-VN" dirty="0"/>
              <a:t>* Nhận xét, đánh giá chung của buổi học. </a:t>
            </a:r>
            <a:endParaRPr lang="en-US" dirty="0"/>
          </a:p>
          <a:p>
            <a:r>
              <a:rPr lang="vi-VN" dirty="0"/>
              <a:t> Hướng dẫn HS Tự ôn ở nhà</a:t>
            </a:r>
            <a:endParaRPr lang="en-US" dirty="0"/>
          </a:p>
          <a:p>
            <a:r>
              <a:rPr lang="vi-VN" dirty="0"/>
              <a:t>* Xuống lớp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315</Words>
  <Application>Microsoft Office PowerPoint</Application>
  <PresentationFormat>On-screen Show (16:9)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9</cp:revision>
  <dcterms:created xsi:type="dcterms:W3CDTF">2021-09-27T05:41:57Z</dcterms:created>
  <dcterms:modified xsi:type="dcterms:W3CDTF">2021-10-08T09:41:54Z</dcterms:modified>
</cp:coreProperties>
</file>