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9D9E-1056-4196-9251-FD30BDBDEF49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0580A-B2B3-4200-B1DC-21B8C16D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7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7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1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5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6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1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9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8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5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2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0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3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10668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TRƯỜNG TIỂU HỌC LÊ QUÝ ĐÔN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25908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Kính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chào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quý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thầy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44196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Giáo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viên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Nguyễn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Đặng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thành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Công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87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91000" y="11430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Ngày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>
                <a:latin typeface="Myanmar Text" pitchFamily="34" charset="0"/>
                <a:cs typeface="Myanmar Text" pitchFamily="34" charset="0"/>
              </a:rPr>
              <a:t>6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tháng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9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năm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2021</a:t>
            </a:r>
            <a:endParaRPr lang="en-US" sz="24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2057400"/>
            <a:ext cx="463940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Thể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dục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: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khối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4000" dirty="0">
                <a:latin typeface="Myanmar Text" pitchFamily="34" charset="0"/>
                <a:cs typeface="Myanmar Text" pitchFamily="34" charset="0"/>
              </a:rPr>
              <a:t>5</a:t>
            </a:r>
            <a:endParaRPr lang="en-US" sz="4000" dirty="0" smtClean="0">
              <a:latin typeface="Myanmar Text" pitchFamily="34" charset="0"/>
              <a:cs typeface="Myanmar Text" pitchFamily="34" charset="0"/>
            </a:endParaRPr>
          </a:p>
          <a:p>
            <a:r>
              <a:rPr lang="en-US" sz="2400" dirty="0" err="1" smtClean="0"/>
              <a:t>Bài</a:t>
            </a:r>
            <a:r>
              <a:rPr lang="en-US" sz="2400" dirty="0" smtClean="0"/>
              <a:t> 2: </a:t>
            </a:r>
            <a:r>
              <a:rPr lang="en-US" sz="2400" dirty="0"/>
              <a:t>ĐỘI HÌNH ĐỘI NGŨ -TRÒ CHƠI “ CHẠY ĐỔI CHỖ,</a:t>
            </a:r>
          </a:p>
          <a:p>
            <a:r>
              <a:rPr lang="en-US" sz="2400" dirty="0"/>
              <a:t>VỖ TAY NHAU” VÀ “ LÒ CÒ TIẾP SỨC”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endParaRPr lang="en-US" sz="4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8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33525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6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2286000"/>
            <a:ext cx="463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1808" y="377785"/>
            <a:ext cx="55626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eriod"/>
            </a:pPr>
            <a:r>
              <a:rPr lang="en-US" sz="2800" dirty="0" err="1" smtClean="0"/>
              <a:t>Yêu</a:t>
            </a:r>
            <a:r>
              <a:rPr lang="en-US" sz="2800" dirty="0" smtClean="0"/>
              <a:t> </a:t>
            </a:r>
            <a:r>
              <a:rPr lang="en-US" sz="2800" dirty="0" err="1" smtClean="0"/>
              <a:t>cầu</a:t>
            </a:r>
            <a:r>
              <a:rPr lang="en-US" sz="2800" dirty="0" smtClean="0"/>
              <a:t> </a:t>
            </a:r>
            <a:r>
              <a:rPr lang="en-US" sz="2800" dirty="0" err="1" smtClean="0"/>
              <a:t>cần</a:t>
            </a:r>
            <a:r>
              <a:rPr lang="en-US" sz="2800" dirty="0" smtClean="0"/>
              <a:t> </a:t>
            </a:r>
            <a:r>
              <a:rPr lang="en-US" sz="2800" dirty="0" err="1" smtClean="0"/>
              <a:t>đạt</a:t>
            </a:r>
            <a:endParaRPr lang="en-US" sz="2800" dirty="0" smtClean="0"/>
          </a:p>
          <a:p>
            <a:r>
              <a:rPr lang="en-US" dirty="0"/>
              <a:t>1.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thù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sân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.</a:t>
            </a:r>
          </a:p>
          <a:p>
            <a:r>
              <a:rPr lang="en-US" dirty="0"/>
              <a:t>- T</a:t>
            </a:r>
            <a:r>
              <a:rPr lang="vi-VN" dirty="0"/>
              <a:t>hực hiện được từng bước nâng cao </a:t>
            </a:r>
            <a:r>
              <a:rPr lang="pt-BR" dirty="0"/>
              <a:t>chào và báo cáo xin phép ra vào lớp. 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vi-VN" dirty="0"/>
              <a:t>,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vi-VN" dirty="0"/>
              <a:t>khám phá bài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vi-VN" dirty="0"/>
              <a:t>quan sát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.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pt-BR" dirty="0"/>
              <a:t>chào và báo cáo xin phép ra vào lớp. </a:t>
            </a:r>
            <a:endParaRPr lang="en-US" dirty="0"/>
          </a:p>
          <a:p>
            <a:r>
              <a:rPr lang="vi-VN" dirty="0"/>
              <a:t>2</a:t>
            </a:r>
            <a:r>
              <a:rPr lang="en-US" dirty="0"/>
              <a:t>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vi-VN" dirty="0"/>
              <a:t>Tự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: </a:t>
            </a:r>
            <a:r>
              <a:rPr lang="vi-VN" dirty="0"/>
              <a:t>Chủ động và khám phá , tích cực chủ động trong tập luyện</a:t>
            </a:r>
            <a:endParaRPr lang="en-US" dirty="0"/>
          </a:p>
          <a:p>
            <a:r>
              <a:rPr lang="en-US" dirty="0"/>
              <a:t>- </a:t>
            </a:r>
            <a:r>
              <a:rPr lang="vi-VN" dirty="0"/>
              <a:t>G</a:t>
            </a:r>
            <a:r>
              <a:rPr lang="en-US" dirty="0" err="1"/>
              <a:t>iao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: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,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.</a:t>
            </a:r>
          </a:p>
          <a:p>
            <a:r>
              <a:rPr lang="en-US" dirty="0"/>
              <a:t>3</a:t>
            </a:r>
            <a:r>
              <a:rPr lang="vi-VN" dirty="0"/>
              <a:t>.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: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góp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bồi</a:t>
            </a:r>
            <a:r>
              <a:rPr lang="en-US" dirty="0"/>
              <a:t> </a:t>
            </a:r>
            <a:r>
              <a:rPr lang="en-US" dirty="0" err="1"/>
              <a:t>dưỡng</a:t>
            </a:r>
            <a:r>
              <a:rPr lang="vi-VN" dirty="0"/>
              <a:t> cho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vi-VN" dirty="0"/>
              <a:t> chất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vi-VN" dirty="0"/>
              <a:t>:</a:t>
            </a:r>
            <a:endParaRPr lang="en-US" dirty="0"/>
          </a:p>
          <a:p>
            <a:r>
              <a:rPr lang="en-US" dirty="0"/>
              <a:t>- </a:t>
            </a:r>
            <a:r>
              <a:rPr lang="vi-VN" dirty="0"/>
              <a:t>N</a:t>
            </a:r>
            <a:r>
              <a:rPr lang="en-US" dirty="0" err="1"/>
              <a:t>ghiêm</a:t>
            </a:r>
            <a:r>
              <a:rPr lang="en-US" dirty="0"/>
              <a:t> </a:t>
            </a:r>
            <a:r>
              <a:rPr lang="en-US" dirty="0" err="1"/>
              <a:t>túc</a:t>
            </a:r>
            <a:r>
              <a:rPr lang="en-US" dirty="0"/>
              <a:t>,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vi-VN" dirty="0"/>
              <a:t>T</a:t>
            </a:r>
            <a:r>
              <a:rPr lang="en-US" dirty="0" err="1"/>
              <a:t>ích</a:t>
            </a:r>
            <a:r>
              <a:rPr lang="en-US" dirty="0"/>
              <a:t> </a:t>
            </a:r>
            <a:r>
              <a:rPr lang="en-US" dirty="0" err="1"/>
              <a:t>cự</a:t>
            </a:r>
            <a:r>
              <a:rPr lang="vi-VN" dirty="0"/>
              <a:t>c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, </a:t>
            </a:r>
            <a:r>
              <a:rPr lang="pt-BR" dirty="0"/>
              <a:t>có thái độ học tập đúng</a:t>
            </a:r>
            <a:r>
              <a:rPr lang="vi-VN" dirty="0"/>
              <a:t> đắn</a:t>
            </a:r>
            <a:r>
              <a:rPr lang="pt-BR" dirty="0"/>
              <a:t>.</a:t>
            </a: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798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1631" y="908538"/>
            <a:ext cx="555380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2. Đồ dùng dạy học</a:t>
            </a:r>
            <a:r>
              <a:rPr lang="vi-VN" sz="2400" b="1" dirty="0" smtClean="0"/>
              <a:t>:</a:t>
            </a:r>
            <a:endParaRPr lang="en-US" sz="2400" b="1" dirty="0" smtClean="0"/>
          </a:p>
          <a:p>
            <a:endParaRPr lang="en-US" sz="2400" b="1" dirty="0"/>
          </a:p>
          <a:p>
            <a:endParaRPr lang="en-US" sz="2400" dirty="0"/>
          </a:p>
          <a:p>
            <a:r>
              <a:rPr lang="en-US" sz="2000" b="1" dirty="0"/>
              <a:t> </a:t>
            </a:r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+ Giáo viên chuẩn bị: Tranh ảnh, trang phụ thể thao, còi phục vụ trò chơi, 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 + Học sinh chuẩn bị: Giày thể thao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b="1" dirty="0"/>
              <a:t> </a:t>
            </a:r>
            <a:endParaRPr lang="en-US" sz="2000" dirty="0"/>
          </a:p>
          <a:p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1066800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24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955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3. –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hoạt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động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yếu</a:t>
            </a:r>
            <a:r>
              <a:rPr lang="en-US" sz="2800" b="1" dirty="0" smtClean="0"/>
              <a:t>(5-7p)</a:t>
            </a:r>
          </a:p>
          <a:p>
            <a:endParaRPr lang="en-US" sz="2800" b="1" dirty="0"/>
          </a:p>
          <a:p>
            <a:r>
              <a:rPr lang="en-US" sz="2800" dirty="0" err="1"/>
              <a:t>Nhận</a:t>
            </a:r>
            <a:r>
              <a:rPr lang="en-US" sz="2800" dirty="0"/>
              <a:t> </a:t>
            </a:r>
            <a:r>
              <a:rPr lang="en-US" sz="2800" dirty="0" err="1"/>
              <a:t>lớp</a:t>
            </a:r>
            <a:endParaRPr lang="en-US" sz="2800" dirty="0"/>
          </a:p>
          <a:p>
            <a:r>
              <a:rPr lang="en-US" sz="2800" dirty="0"/>
              <a:t> </a:t>
            </a:r>
          </a:p>
          <a:p>
            <a:r>
              <a:rPr lang="vi-VN" sz="2800" dirty="0"/>
              <a:t> </a:t>
            </a:r>
            <a:endParaRPr lang="en-US" sz="2800" dirty="0"/>
          </a:p>
          <a:p>
            <a:r>
              <a:rPr lang="en-US" sz="2800" dirty="0" err="1"/>
              <a:t>Khởi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endParaRPr lang="en-US" sz="2800" dirty="0"/>
          </a:p>
          <a:p>
            <a:r>
              <a:rPr lang="en-US" sz="2800" dirty="0"/>
              <a:t>- </a:t>
            </a:r>
            <a:r>
              <a:rPr lang="en-US" sz="2800" dirty="0" err="1"/>
              <a:t>Xoay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khớp</a:t>
            </a:r>
            <a:r>
              <a:rPr lang="en-US" sz="2800" dirty="0"/>
              <a:t>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,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, </a:t>
            </a:r>
            <a:r>
              <a:rPr lang="en-US" sz="2800" dirty="0" err="1"/>
              <a:t>vai</a:t>
            </a:r>
            <a:r>
              <a:rPr lang="en-US" sz="2800" dirty="0"/>
              <a:t>, </a:t>
            </a:r>
            <a:r>
              <a:rPr lang="en-US" sz="2800" dirty="0" err="1"/>
              <a:t>hông</a:t>
            </a:r>
            <a:r>
              <a:rPr lang="en-US" sz="2800" dirty="0"/>
              <a:t>, </a:t>
            </a:r>
            <a:r>
              <a:rPr lang="en-US" sz="2800" dirty="0" err="1"/>
              <a:t>gối</a:t>
            </a:r>
            <a:r>
              <a:rPr lang="en-US" sz="2800" dirty="0"/>
              <a:t>,...   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Trò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“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lệnh</a:t>
            </a:r>
            <a:r>
              <a:rPr lang="en-US" sz="2800" dirty="0"/>
              <a:t>”</a:t>
            </a:r>
          </a:p>
          <a:p>
            <a:r>
              <a:rPr lang="en-US" sz="2800" dirty="0"/>
              <a:t> </a:t>
            </a:r>
          </a:p>
          <a:p>
            <a:r>
              <a:rPr lang="en-US" sz="2800" b="1" dirty="0"/>
              <a:t> </a:t>
            </a:r>
            <a:endParaRPr lang="en-US" sz="2800" dirty="0"/>
          </a:p>
          <a:p>
            <a:r>
              <a:rPr lang="en-US" sz="2800" b="1" dirty="0"/>
              <a:t> </a:t>
            </a:r>
            <a:endParaRPr lang="en-US" sz="2800" dirty="0"/>
          </a:p>
          <a:p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3499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323203"/>
            <a:ext cx="5562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2. </a:t>
            </a:r>
            <a:r>
              <a:rPr lang="vi-VN" sz="2400" b="1" dirty="0"/>
              <a:t>Hoạt động Hình thành kiến thức </a:t>
            </a:r>
            <a:r>
              <a:rPr lang="vi-VN" sz="2400" b="1" dirty="0" smtClean="0"/>
              <a:t>mới</a:t>
            </a:r>
            <a:r>
              <a:rPr lang="en-US" sz="2400" b="1" dirty="0" smtClean="0"/>
              <a:t> (16-18p)</a:t>
            </a:r>
          </a:p>
          <a:p>
            <a:r>
              <a:rPr lang="vi-VN" sz="2400" dirty="0" smtClean="0"/>
              <a:t> </a:t>
            </a:r>
            <a:endParaRPr lang="en-US" sz="2400" dirty="0" smtClean="0"/>
          </a:p>
          <a:p>
            <a:endParaRPr lang="en-US" dirty="0"/>
          </a:p>
          <a:p>
            <a:r>
              <a:rPr lang="en-US" sz="2000" dirty="0"/>
              <a:t>-  </a:t>
            </a:r>
            <a:r>
              <a:rPr lang="en-US" sz="2000" dirty="0" err="1"/>
              <a:t>Đội</a:t>
            </a:r>
            <a:r>
              <a:rPr lang="en-US" sz="2000" dirty="0"/>
              <a:t> </a:t>
            </a:r>
            <a:r>
              <a:rPr lang="en-US" sz="2000" dirty="0" err="1"/>
              <a:t>hình</a:t>
            </a:r>
            <a:r>
              <a:rPr lang="en-US" sz="2000" dirty="0"/>
              <a:t> </a:t>
            </a:r>
            <a:r>
              <a:rPr lang="en-US" sz="2000" dirty="0" err="1"/>
              <a:t>đội</a:t>
            </a:r>
            <a:r>
              <a:rPr lang="en-US" sz="2000" dirty="0"/>
              <a:t> </a:t>
            </a:r>
            <a:r>
              <a:rPr lang="en-US" sz="2000" dirty="0" err="1"/>
              <a:t>ngũ</a:t>
            </a:r>
            <a:r>
              <a:rPr lang="en-US" sz="2000" dirty="0"/>
              <a:t>:</a:t>
            </a:r>
          </a:p>
          <a:p>
            <a:r>
              <a:rPr lang="en-US" sz="2000" dirty="0"/>
              <a:t>- </a:t>
            </a:r>
            <a:r>
              <a:rPr lang="en-US" sz="2000" dirty="0" err="1"/>
              <a:t>Ôn</a:t>
            </a:r>
            <a:r>
              <a:rPr lang="en-US" sz="2000" dirty="0"/>
              <a:t>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chào</a:t>
            </a:r>
            <a:r>
              <a:rPr lang="en-US" sz="2000" dirty="0"/>
              <a:t>, </a:t>
            </a:r>
            <a:r>
              <a:rPr lang="en-US" sz="2000" dirty="0" err="1"/>
              <a:t>báo</a:t>
            </a:r>
            <a:r>
              <a:rPr lang="en-US" sz="2000" dirty="0"/>
              <a:t> </a:t>
            </a:r>
            <a:r>
              <a:rPr lang="en-US" sz="2000" dirty="0" err="1"/>
              <a:t>cáo</a:t>
            </a:r>
            <a:r>
              <a:rPr lang="en-US" sz="2000" dirty="0"/>
              <a:t>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bắt</a:t>
            </a:r>
            <a:r>
              <a:rPr lang="en-US" sz="2000" dirty="0"/>
              <a:t> </a:t>
            </a:r>
            <a:r>
              <a:rPr lang="en-US" sz="2000" dirty="0" err="1"/>
              <a:t>đầu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thúc</a:t>
            </a:r>
            <a:r>
              <a:rPr lang="en-US" sz="2000" dirty="0"/>
              <a:t> </a:t>
            </a:r>
            <a:r>
              <a:rPr lang="en-US" sz="2000" dirty="0" err="1"/>
              <a:t>giờ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,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xin</a:t>
            </a:r>
            <a:r>
              <a:rPr lang="en-US" sz="2000" dirty="0"/>
              <a:t> </a:t>
            </a:r>
            <a:r>
              <a:rPr lang="en-US" sz="2000" dirty="0" err="1"/>
              <a:t>phép</a:t>
            </a:r>
            <a:r>
              <a:rPr lang="en-US" sz="2000" dirty="0"/>
              <a:t> </a:t>
            </a:r>
            <a:r>
              <a:rPr lang="en-US" sz="2000" dirty="0" err="1"/>
              <a:t>ra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lớp</a:t>
            </a:r>
            <a:r>
              <a:rPr lang="en-US" sz="2000" dirty="0"/>
              <a:t>. </a:t>
            </a:r>
          </a:p>
          <a:p>
            <a:r>
              <a:rPr lang="en-US" sz="2000" dirty="0"/>
              <a:t>- </a:t>
            </a:r>
            <a:r>
              <a:rPr lang="en-US" sz="2000" dirty="0" err="1"/>
              <a:t>Yêu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r>
              <a:rPr lang="en-US" sz="2000" dirty="0"/>
              <a:t>: </a:t>
            </a:r>
            <a:r>
              <a:rPr lang="en-US" sz="2000" dirty="0" err="1"/>
              <a:t>thuần</a:t>
            </a:r>
            <a:r>
              <a:rPr lang="en-US" sz="2000" dirty="0"/>
              <a:t> </a:t>
            </a:r>
            <a:r>
              <a:rPr lang="en-US" sz="2000" dirty="0" err="1"/>
              <a:t>thục</a:t>
            </a:r>
            <a:r>
              <a:rPr lang="en-US" sz="2000" dirty="0"/>
              <a:t> </a:t>
            </a:r>
            <a:r>
              <a:rPr lang="en-US" sz="2000" dirty="0" err="1"/>
              <a:t>động</a:t>
            </a:r>
            <a:r>
              <a:rPr lang="en-US" sz="2000" dirty="0"/>
              <a:t> </a:t>
            </a:r>
            <a:r>
              <a:rPr lang="en-US" sz="2000" dirty="0" err="1"/>
              <a:t>tác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báo</a:t>
            </a:r>
            <a:r>
              <a:rPr lang="en-US" sz="2000" dirty="0"/>
              <a:t> </a:t>
            </a:r>
            <a:r>
              <a:rPr lang="en-US" sz="2000" dirty="0" err="1"/>
              <a:t>cáo</a:t>
            </a:r>
            <a:r>
              <a:rPr lang="en-US" sz="2000" dirty="0"/>
              <a:t> ( to, </a:t>
            </a:r>
            <a:r>
              <a:rPr lang="en-US" sz="2000" dirty="0" err="1"/>
              <a:t>rõ</a:t>
            </a:r>
            <a:r>
              <a:rPr lang="en-US" sz="2000" dirty="0"/>
              <a:t>, </a:t>
            </a:r>
            <a:r>
              <a:rPr lang="en-US" sz="2000" dirty="0" err="1"/>
              <a:t>đầy</a:t>
            </a:r>
            <a:r>
              <a:rPr lang="en-US" sz="2000" dirty="0"/>
              <a:t> </a:t>
            </a:r>
            <a:r>
              <a:rPr lang="en-US" sz="2000" dirty="0" err="1"/>
              <a:t>đủ</a:t>
            </a:r>
            <a:r>
              <a:rPr lang="en-US" sz="2000" dirty="0"/>
              <a:t> </a:t>
            </a:r>
            <a:r>
              <a:rPr lang="en-US" sz="2000" dirty="0" err="1"/>
              <a:t>nội</a:t>
            </a:r>
            <a:r>
              <a:rPr lang="en-US" sz="2000" dirty="0"/>
              <a:t> dung </a:t>
            </a:r>
            <a:r>
              <a:rPr lang="en-US" sz="2000" dirty="0" err="1"/>
              <a:t>báo</a:t>
            </a:r>
            <a:r>
              <a:rPr lang="en-US" sz="2000" dirty="0"/>
              <a:t> </a:t>
            </a:r>
            <a:r>
              <a:rPr lang="en-US" sz="2000" dirty="0" err="1"/>
              <a:t>cáo</a:t>
            </a:r>
            <a:r>
              <a:rPr lang="en-US" sz="2000" dirty="0"/>
              <a:t> ).</a:t>
            </a:r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89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57200"/>
            <a:ext cx="5562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3. </a:t>
            </a:r>
            <a:r>
              <a:rPr lang="en-US" sz="2800" b="1" dirty="0" err="1"/>
              <a:t>Luyện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</a:t>
            </a:r>
            <a:r>
              <a:rPr lang="en-US" sz="2800" b="1" dirty="0" err="1"/>
              <a:t>thực</a:t>
            </a:r>
            <a:r>
              <a:rPr lang="en-US" sz="2800" b="1" dirty="0"/>
              <a:t> </a:t>
            </a:r>
            <a:r>
              <a:rPr lang="en-US" sz="2800" b="1" dirty="0" err="1" smtClean="0"/>
              <a:t>hành</a:t>
            </a:r>
            <a:endParaRPr lang="en-US" sz="2800" b="1" dirty="0" smtClean="0"/>
          </a:p>
          <a:p>
            <a:r>
              <a:rPr lang="en-US" sz="2000" dirty="0"/>
              <a:t>. </a:t>
            </a:r>
            <a:r>
              <a:rPr lang="en-US" sz="2000" dirty="0" err="1"/>
              <a:t>Ôn</a:t>
            </a:r>
            <a:r>
              <a:rPr lang="en-US" sz="2000" dirty="0"/>
              <a:t> 1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động</a:t>
            </a:r>
            <a:r>
              <a:rPr lang="en-US" sz="2000" dirty="0"/>
              <a:t> </a:t>
            </a:r>
            <a:r>
              <a:rPr lang="en-US" sz="2000" dirty="0" err="1"/>
              <a:t>tác</a:t>
            </a:r>
            <a:r>
              <a:rPr lang="en-US" sz="2000" dirty="0"/>
              <a:t> ĐHĐN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hợp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 </a:t>
            </a:r>
            <a:r>
              <a:rPr lang="en-US" sz="2000" dirty="0" err="1"/>
              <a:t>dọc</a:t>
            </a:r>
            <a:r>
              <a:rPr lang="en-US" sz="2000" dirty="0"/>
              <a:t>, </a:t>
            </a:r>
            <a:r>
              <a:rPr lang="en-US" sz="2000" dirty="0" err="1"/>
              <a:t>dóng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, quay </a:t>
            </a:r>
            <a:r>
              <a:rPr lang="en-US" sz="2000" dirty="0" err="1"/>
              <a:t>phải</a:t>
            </a:r>
            <a:r>
              <a:rPr lang="en-US" sz="2000" dirty="0"/>
              <a:t>, </a:t>
            </a:r>
            <a:r>
              <a:rPr lang="en-US" sz="2000" dirty="0" err="1"/>
              <a:t>trái</a:t>
            </a:r>
            <a:r>
              <a:rPr lang="en-US" sz="2000" dirty="0"/>
              <a:t>, </a:t>
            </a:r>
            <a:r>
              <a:rPr lang="en-US" sz="2000" dirty="0" err="1"/>
              <a:t>đứng</a:t>
            </a:r>
            <a:r>
              <a:rPr lang="en-US" sz="2000" dirty="0"/>
              <a:t> </a:t>
            </a:r>
            <a:r>
              <a:rPr lang="en-US" sz="2000" dirty="0" err="1"/>
              <a:t>nghiêm</a:t>
            </a:r>
            <a:r>
              <a:rPr lang="en-US" sz="2000" dirty="0"/>
              <a:t>, </a:t>
            </a:r>
            <a:r>
              <a:rPr lang="en-US" sz="2000" dirty="0" err="1"/>
              <a:t>nghỉ</a:t>
            </a:r>
            <a:r>
              <a:rPr lang="en-US" sz="2000" dirty="0"/>
              <a:t>, </a:t>
            </a:r>
            <a:r>
              <a:rPr lang="en-US" sz="2000" dirty="0" err="1"/>
              <a:t>dàn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, </a:t>
            </a:r>
            <a:r>
              <a:rPr lang="en-US" sz="2000" dirty="0" err="1"/>
              <a:t>dồn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,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chào</a:t>
            </a:r>
            <a:r>
              <a:rPr lang="en-US" sz="2000" dirty="0"/>
              <a:t> </a:t>
            </a:r>
            <a:r>
              <a:rPr lang="en-US" sz="2000" dirty="0" err="1"/>
              <a:t>báo</a:t>
            </a:r>
            <a:r>
              <a:rPr lang="en-US" sz="2000" dirty="0"/>
              <a:t> </a:t>
            </a:r>
            <a:r>
              <a:rPr lang="en-US" sz="2000" dirty="0" err="1"/>
              <a:t>cáo</a:t>
            </a:r>
            <a:r>
              <a:rPr lang="en-US" sz="2000" dirty="0"/>
              <a:t>, </a:t>
            </a:r>
            <a:r>
              <a:rPr lang="en-US" sz="2000" dirty="0" err="1"/>
              <a:t>xin</a:t>
            </a:r>
            <a:r>
              <a:rPr lang="en-US" sz="2000" dirty="0"/>
              <a:t> </a:t>
            </a:r>
            <a:r>
              <a:rPr lang="en-US" sz="2000" dirty="0" err="1"/>
              <a:t>phép</a:t>
            </a:r>
            <a:r>
              <a:rPr lang="en-US" sz="2000" dirty="0"/>
              <a:t> </a:t>
            </a:r>
            <a:r>
              <a:rPr lang="en-US" sz="2000" dirty="0" err="1"/>
              <a:t>ra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lớp</a:t>
            </a:r>
            <a:r>
              <a:rPr lang="en-US" sz="2000" dirty="0"/>
              <a:t>.</a:t>
            </a:r>
            <a:endParaRPr lang="en-US" sz="2000" dirty="0"/>
          </a:p>
          <a:p>
            <a:r>
              <a:rPr lang="en-US" sz="2000" dirty="0"/>
              <a:t>+.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luyện</a:t>
            </a:r>
            <a:r>
              <a:rPr lang="en-US" sz="2000" dirty="0"/>
              <a:t> </a:t>
            </a:r>
            <a:r>
              <a:rPr lang="en-US" sz="2000" dirty="0" err="1"/>
              <a:t>đồng</a:t>
            </a:r>
            <a:r>
              <a:rPr lang="en-US" sz="2000" dirty="0"/>
              <a:t> </a:t>
            </a:r>
            <a:r>
              <a:rPr lang="en-US" sz="2000" dirty="0" err="1"/>
              <a:t>loạt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+.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theo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r>
              <a:rPr lang="en-US" sz="2000" dirty="0"/>
              <a:t>, </a:t>
            </a:r>
            <a:r>
              <a:rPr lang="en-US" sz="2000" dirty="0" err="1"/>
              <a:t>tổ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.</a:t>
            </a:r>
            <a:r>
              <a:rPr lang="en-US" sz="2000" dirty="0" err="1"/>
              <a:t>Thi</a:t>
            </a:r>
            <a:r>
              <a:rPr lang="en-US" sz="2000" dirty="0"/>
              <a:t> </a:t>
            </a:r>
            <a:r>
              <a:rPr lang="en-US" sz="2000" dirty="0" err="1"/>
              <a:t>đua</a:t>
            </a:r>
            <a:r>
              <a:rPr lang="en-US" sz="2000" dirty="0"/>
              <a:t> </a:t>
            </a:r>
            <a:r>
              <a:rPr lang="en-US" sz="2000" dirty="0" err="1"/>
              <a:t>tổ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endParaRPr lang="en-US" sz="2000" dirty="0"/>
          </a:p>
          <a:p>
            <a:r>
              <a:rPr lang="en-US" sz="2800" dirty="0"/>
              <a:t> </a:t>
            </a:r>
            <a:endParaRPr lang="en-US" sz="2800" dirty="0"/>
          </a:p>
          <a:p>
            <a:r>
              <a:rPr lang="en-US" sz="2800" dirty="0"/>
              <a:t> </a:t>
            </a:r>
            <a:endParaRPr lang="en-US" sz="2800" dirty="0"/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80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57200"/>
            <a:ext cx="5562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Trò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chơi</a:t>
            </a:r>
            <a:r>
              <a:rPr lang="en-US" sz="2800" b="1" dirty="0" smtClean="0"/>
              <a:t>:” </a:t>
            </a:r>
            <a:r>
              <a:rPr lang="en-US" sz="2800" b="1" dirty="0" err="1" smtClean="0"/>
              <a:t>Chạy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đổi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chỗ</a:t>
            </a:r>
            <a:r>
              <a:rPr lang="en-US" sz="2800" b="1" dirty="0" smtClean="0"/>
              <a:t> , </a:t>
            </a:r>
            <a:r>
              <a:rPr lang="en-US" sz="2800" b="1" dirty="0" err="1" smtClean="0"/>
              <a:t>vỗ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nhau</a:t>
            </a:r>
            <a:r>
              <a:rPr lang="en-US" sz="2800" b="1" smtClean="0"/>
              <a:t>”</a:t>
            </a:r>
            <a:endParaRPr lang="en-US" sz="2000" dirty="0"/>
          </a:p>
          <a:p>
            <a:r>
              <a:rPr lang="en-US" sz="2000" dirty="0"/>
              <a:t>- </a:t>
            </a:r>
            <a:r>
              <a:rPr lang="en-US" sz="2000" dirty="0" err="1"/>
              <a:t>Yêu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r>
              <a:rPr lang="en-US" sz="2000" dirty="0"/>
              <a:t>: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sinh</a:t>
            </a:r>
            <a:r>
              <a:rPr lang="en-US" sz="2000" dirty="0"/>
              <a:t> </a:t>
            </a:r>
            <a:r>
              <a:rPr lang="en-US" sz="2000" dirty="0" err="1"/>
              <a:t>biết</a:t>
            </a:r>
            <a:r>
              <a:rPr lang="en-US" sz="2000" dirty="0"/>
              <a:t>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, </a:t>
            </a:r>
            <a:r>
              <a:rPr lang="en-US" sz="2000" dirty="0" err="1"/>
              <a:t>nội</a:t>
            </a:r>
            <a:r>
              <a:rPr lang="en-US" sz="2000" dirty="0"/>
              <a:t> </a:t>
            </a:r>
            <a:r>
              <a:rPr lang="en-US" sz="2000" dirty="0" err="1"/>
              <a:t>quy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, </a:t>
            </a:r>
            <a:r>
              <a:rPr lang="en-US" sz="2000" dirty="0" err="1"/>
              <a:t>hứng</a:t>
            </a:r>
            <a:r>
              <a:rPr lang="en-US" sz="2000" dirty="0"/>
              <a:t> </a:t>
            </a:r>
            <a:r>
              <a:rPr lang="en-US" sz="2000" dirty="0" err="1"/>
              <a:t>thú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kh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800" dirty="0"/>
              <a:t> </a:t>
            </a:r>
            <a:endParaRPr lang="en-US" sz="2800" dirty="0"/>
          </a:p>
          <a:p>
            <a:r>
              <a:rPr lang="en-US" sz="2800" dirty="0"/>
              <a:t> </a:t>
            </a:r>
            <a:endParaRPr lang="en-US" sz="2800" dirty="0"/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99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b="1" dirty="0"/>
              <a:t>5. </a:t>
            </a:r>
            <a:r>
              <a:rPr lang="en-US" sz="2800" b="1" dirty="0" err="1"/>
              <a:t>Hoạt</a:t>
            </a:r>
            <a:r>
              <a:rPr lang="en-US" sz="2800" b="1" dirty="0"/>
              <a:t> </a:t>
            </a:r>
            <a:r>
              <a:rPr lang="en-US" sz="2800" b="1" dirty="0" err="1"/>
              <a:t>động</a:t>
            </a:r>
            <a:r>
              <a:rPr lang="en-US" sz="2800" b="1" dirty="0"/>
              <a:t> </a:t>
            </a:r>
            <a:r>
              <a:rPr lang="en-US" sz="2800" b="1" dirty="0" err="1"/>
              <a:t>tiếp</a:t>
            </a:r>
            <a:r>
              <a:rPr lang="en-US" sz="2800" b="1" dirty="0"/>
              <a:t> </a:t>
            </a:r>
            <a:r>
              <a:rPr lang="en-US" sz="2800" b="1" dirty="0" err="1" smtClean="0"/>
              <a:t>nối</a:t>
            </a:r>
            <a:r>
              <a:rPr lang="en-US" sz="2800" b="1" dirty="0" smtClean="0"/>
              <a:t>(5-7p)</a:t>
            </a:r>
          </a:p>
          <a:p>
            <a:pPr fontAlgn="base"/>
            <a:endParaRPr lang="en-US" sz="2800" dirty="0"/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 Thả lỏng cơ toàn thân.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Nhận xét, đánh giá chung của buổi học.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 Hướng dẫn HS Tự ôn ở nhà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Xuống lớp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206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504</Words>
  <Application>Microsoft Office PowerPoint</Application>
  <PresentationFormat>On-screen Show (4:3)</PresentationFormat>
  <Paragraphs>78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15</cp:revision>
  <dcterms:created xsi:type="dcterms:W3CDTF">2021-09-26T03:02:12Z</dcterms:created>
  <dcterms:modified xsi:type="dcterms:W3CDTF">2021-10-12T09:58:57Z</dcterms:modified>
</cp:coreProperties>
</file>