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057400"/>
            <a:ext cx="463940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>
                <a:latin typeface="Myanmar Text" pitchFamily="34" charset="0"/>
                <a:cs typeface="Myanmar Text" pitchFamily="34" charset="0"/>
              </a:rPr>
              <a:t>5</a:t>
            </a:r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r>
              <a:rPr lang="en-US" sz="2400" dirty="0" err="1"/>
              <a:t>Bài</a:t>
            </a:r>
            <a:r>
              <a:rPr lang="en-US" sz="2400" dirty="0"/>
              <a:t> 1: </a:t>
            </a:r>
            <a:r>
              <a:rPr lang="pt-BR" sz="2400" dirty="0"/>
              <a:t>GIỚI THIỆU CHƯƠNG TRÌNH, TỔ CHỨC LỚP </a:t>
            </a:r>
            <a:endParaRPr lang="en-US" sz="2400" dirty="0"/>
          </a:p>
          <a:p>
            <a:r>
              <a:rPr lang="pt-BR" sz="2400" dirty="0"/>
              <a:t>ĐỘI HÌNH ĐỘI NGŨ- TRÒ CHƠI “KẾT BẠN”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8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35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r>
              <a:rPr lang="en-US" dirty="0"/>
              <a:t>1.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/>
              <a:t>- T</a:t>
            </a:r>
            <a:r>
              <a:rPr lang="vi-VN" dirty="0"/>
              <a:t>hực hiện được từng bước </a:t>
            </a:r>
            <a:r>
              <a:rPr lang="pt-BR" dirty="0"/>
              <a:t>chào và báo cáo xin phép ra vào lớp.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vi-VN" dirty="0"/>
              <a:t>,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vi-VN" dirty="0"/>
              <a:t>khám phá bài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vi-VN" dirty="0"/>
              <a:t>quan sát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 </a:t>
            </a:r>
            <a:r>
              <a:rPr lang="pt-BR" dirty="0"/>
              <a:t>chào và báo cáo xin phép ra vào lớp</a:t>
            </a:r>
            <a:r>
              <a:rPr lang="vi-VN" dirty="0"/>
              <a:t> </a:t>
            </a:r>
            <a:endParaRPr lang="en-US" dirty="0"/>
          </a:p>
          <a:p>
            <a:r>
              <a:rPr lang="vi-VN" dirty="0"/>
              <a:t>2</a:t>
            </a:r>
            <a:r>
              <a:rPr lang="en-US" dirty="0"/>
              <a:t>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vi-VN" dirty="0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: </a:t>
            </a:r>
            <a:r>
              <a:rPr lang="vi-VN" dirty="0"/>
              <a:t>Chủ động và khám phá , tích cực chủ động trong tập luyện</a:t>
            </a:r>
            <a:endParaRPr lang="en-US" dirty="0"/>
          </a:p>
          <a:p>
            <a:r>
              <a:rPr lang="en-US" dirty="0"/>
              <a:t>- </a:t>
            </a:r>
            <a:r>
              <a:rPr lang="vi-VN" dirty="0"/>
              <a:t>G</a:t>
            </a:r>
            <a:r>
              <a:rPr lang="en-US" dirty="0" err="1"/>
              <a:t>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: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</a:p>
          <a:p>
            <a:r>
              <a:rPr lang="en-US" dirty="0"/>
              <a:t>3</a:t>
            </a:r>
            <a:r>
              <a:rPr lang="vi-VN" dirty="0"/>
              <a:t>.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góp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vi-VN" dirty="0"/>
              <a:t> cho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vi-VN" dirty="0"/>
              <a:t> chất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vi-VN" dirty="0"/>
              <a:t>: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, </a:t>
            </a:r>
            <a:r>
              <a:rPr lang="en-US" dirty="0" err="1"/>
              <a:t>nghiêm</a:t>
            </a:r>
            <a:r>
              <a:rPr lang="en-US" dirty="0"/>
              <a:t> </a:t>
            </a:r>
            <a:r>
              <a:rPr lang="en-US" dirty="0" err="1"/>
              <a:t>túc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vi-VN" dirty="0"/>
              <a:t>T</a:t>
            </a:r>
            <a:r>
              <a:rPr lang="en-US" dirty="0" err="1"/>
              <a:t>ích</a:t>
            </a:r>
            <a:r>
              <a:rPr lang="en-US" dirty="0"/>
              <a:t> </a:t>
            </a:r>
            <a:r>
              <a:rPr lang="en-US" dirty="0" err="1"/>
              <a:t>cự</a:t>
            </a:r>
            <a:r>
              <a:rPr lang="vi-VN" dirty="0"/>
              <a:t>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  <a:r>
              <a:rPr lang="pt-BR" dirty="0"/>
              <a:t>có thái độ học tập đúng.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r>
              <a:rPr lang="vi-VN" sz="2800" dirty="0"/>
              <a:t> </a:t>
            </a:r>
            <a:endParaRPr lang="en-US" sz="2800" dirty="0"/>
          </a:p>
          <a:p>
            <a:r>
              <a:rPr lang="en-US" sz="2800" dirty="0" err="1"/>
              <a:t>Khởi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Xoay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khớp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, </a:t>
            </a:r>
            <a:r>
              <a:rPr lang="en-US" sz="2800" dirty="0" err="1"/>
              <a:t>vai</a:t>
            </a:r>
            <a:r>
              <a:rPr lang="en-US" sz="2800" dirty="0"/>
              <a:t>, </a:t>
            </a:r>
            <a:r>
              <a:rPr lang="en-US" sz="2800" dirty="0" err="1"/>
              <a:t>hông</a:t>
            </a:r>
            <a:r>
              <a:rPr lang="en-US" sz="2800" dirty="0"/>
              <a:t>, </a:t>
            </a:r>
            <a:r>
              <a:rPr lang="en-US" sz="2800" dirty="0" err="1"/>
              <a:t>gối</a:t>
            </a:r>
            <a:r>
              <a:rPr lang="en-US" sz="2800" dirty="0"/>
              <a:t>,...  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“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”</a:t>
            </a:r>
          </a:p>
          <a:p>
            <a:r>
              <a:rPr lang="en-US" sz="2800" dirty="0"/>
              <a:t> </a:t>
            </a:r>
          </a:p>
          <a:p>
            <a:r>
              <a:rPr lang="en-US" sz="2800" b="1" dirty="0"/>
              <a:t> 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3203"/>
            <a:ext cx="5562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</a:t>
            </a:r>
            <a:r>
              <a:rPr lang="vi-VN" sz="2400" b="1" dirty="0"/>
              <a:t>Hoạt động Hình thành kiến thức </a:t>
            </a:r>
            <a:r>
              <a:rPr lang="vi-VN" sz="2400" b="1" dirty="0" smtClean="0"/>
              <a:t>mới</a:t>
            </a:r>
            <a:r>
              <a:rPr lang="en-US" sz="2400" b="1" dirty="0" smtClean="0"/>
              <a:t> (16-18p)</a:t>
            </a:r>
          </a:p>
          <a:p>
            <a:r>
              <a:rPr lang="vi-VN" sz="2400" dirty="0" smtClean="0"/>
              <a:t> </a:t>
            </a:r>
            <a:endParaRPr lang="en-US" sz="2400" dirty="0" smtClean="0"/>
          </a:p>
          <a:p>
            <a:endParaRPr lang="en-US" dirty="0"/>
          </a:p>
          <a:p>
            <a:r>
              <a:rPr lang="en-US" sz="2000" dirty="0"/>
              <a:t>* </a:t>
            </a:r>
            <a:r>
              <a:rPr lang="en-US" sz="2000" dirty="0" err="1"/>
              <a:t>Giới</a:t>
            </a:r>
            <a:r>
              <a:rPr lang="en-US" sz="2000" dirty="0"/>
              <a:t> </a:t>
            </a:r>
            <a:r>
              <a:rPr lang="en-US" sz="2000" dirty="0" err="1"/>
              <a:t>thiệu</a:t>
            </a:r>
            <a:r>
              <a:rPr lang="en-US" sz="2000" dirty="0"/>
              <a:t> </a:t>
            </a:r>
            <a:r>
              <a:rPr lang="en-US" sz="2000" dirty="0" err="1"/>
              <a:t>chương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TD </a:t>
            </a:r>
            <a:r>
              <a:rPr lang="en-US" sz="2000" dirty="0" err="1"/>
              <a:t>lớp</a:t>
            </a:r>
            <a:r>
              <a:rPr lang="en-US" sz="2000" dirty="0"/>
              <a:t> 5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 err="1"/>
              <a:t>a.Phổ</a:t>
            </a:r>
            <a:r>
              <a:rPr lang="en-US" sz="2000" dirty="0"/>
              <a:t> </a:t>
            </a:r>
            <a:r>
              <a:rPr lang="en-US" sz="2000" dirty="0" err="1"/>
              <a:t>biến</a:t>
            </a:r>
            <a:r>
              <a:rPr lang="en-US" sz="2000" dirty="0"/>
              <a:t> </a:t>
            </a:r>
            <a:r>
              <a:rPr lang="en-US" sz="2000" dirty="0" err="1"/>
              <a:t>nội</a:t>
            </a:r>
            <a:r>
              <a:rPr lang="en-US" sz="2000" dirty="0"/>
              <a:t> </a:t>
            </a:r>
            <a:r>
              <a:rPr lang="en-US" sz="2000" dirty="0" err="1"/>
              <a:t>quy</a:t>
            </a:r>
            <a:r>
              <a:rPr lang="en-US" sz="2000" dirty="0"/>
              <a:t>,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b. </a:t>
            </a:r>
            <a:r>
              <a:rPr lang="en-US" sz="2000" dirty="0" err="1"/>
              <a:t>Biên</a:t>
            </a:r>
            <a:r>
              <a:rPr lang="en-US" sz="2000" dirty="0"/>
              <a:t> </a:t>
            </a:r>
            <a:r>
              <a:rPr lang="en-US" sz="2000" dirty="0" err="1"/>
              <a:t>chế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c.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 err="1"/>
              <a:t>cán</a:t>
            </a:r>
            <a:r>
              <a:rPr lang="en-US" sz="2000" dirty="0"/>
              <a:t>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dục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</a:t>
            </a:r>
          </a:p>
          <a:p>
            <a:r>
              <a:rPr lang="en-US" sz="2000" dirty="0"/>
              <a:t>d. </a:t>
            </a:r>
            <a:r>
              <a:rPr lang="en-US" sz="2000" dirty="0" err="1"/>
              <a:t>Ôn</a:t>
            </a:r>
            <a:r>
              <a:rPr lang="en-US" sz="2000" dirty="0"/>
              <a:t> ĐHĐN.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r>
              <a:rPr lang="en-US" sz="2000" dirty="0"/>
              <a:t>. </a:t>
            </a:r>
            <a:r>
              <a:rPr lang="en-US" sz="2000" dirty="0" err="1"/>
              <a:t>Ôn</a:t>
            </a:r>
            <a:r>
              <a:rPr lang="en-US" sz="2000" dirty="0"/>
              <a:t> 1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ĐHĐN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</a:t>
            </a:r>
            <a:r>
              <a:rPr lang="en-US" sz="2000" dirty="0" err="1"/>
              <a:t>dọc</a:t>
            </a:r>
            <a:r>
              <a:rPr lang="en-US" sz="2000" dirty="0"/>
              <a:t>, </a:t>
            </a:r>
            <a:r>
              <a:rPr lang="en-US" sz="2000" dirty="0" err="1"/>
              <a:t>dóng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quay </a:t>
            </a:r>
            <a:r>
              <a:rPr lang="en-US" sz="2000" dirty="0" err="1"/>
              <a:t>phải</a:t>
            </a:r>
            <a:r>
              <a:rPr lang="en-US" sz="2000" dirty="0"/>
              <a:t>, </a:t>
            </a:r>
            <a:r>
              <a:rPr lang="en-US" sz="2000" dirty="0" err="1"/>
              <a:t>trái</a:t>
            </a:r>
            <a:r>
              <a:rPr lang="en-US" sz="2000" dirty="0"/>
              <a:t>, </a:t>
            </a:r>
            <a:r>
              <a:rPr lang="en-US" sz="2000" dirty="0" err="1"/>
              <a:t>đứng</a:t>
            </a:r>
            <a:r>
              <a:rPr lang="en-US" sz="2000" dirty="0"/>
              <a:t> </a:t>
            </a:r>
            <a:r>
              <a:rPr lang="en-US" sz="2000" dirty="0" err="1"/>
              <a:t>nghiêm</a:t>
            </a:r>
            <a:r>
              <a:rPr lang="en-US" sz="2000" dirty="0"/>
              <a:t>, </a:t>
            </a:r>
            <a:r>
              <a:rPr lang="en-US" sz="2000" dirty="0" err="1"/>
              <a:t>nghỉ</a:t>
            </a:r>
            <a:r>
              <a:rPr lang="en-US" sz="2000" dirty="0"/>
              <a:t>, </a:t>
            </a:r>
            <a:r>
              <a:rPr lang="en-US" sz="2000" dirty="0" err="1"/>
              <a:t>dàn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dồn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chào</a:t>
            </a:r>
            <a:r>
              <a:rPr lang="en-US" sz="2000" dirty="0"/>
              <a:t>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, </a:t>
            </a:r>
            <a:r>
              <a:rPr lang="en-US" sz="2000" dirty="0" err="1"/>
              <a:t>xin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loạt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, </a:t>
            </a:r>
            <a:r>
              <a:rPr lang="en-US" sz="2000" dirty="0" err="1"/>
              <a:t>tổ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.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đua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:”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bạn</a:t>
            </a:r>
            <a:r>
              <a:rPr lang="en-US" sz="2800" b="1" smtClean="0"/>
              <a:t>”</a:t>
            </a:r>
            <a:r>
              <a:rPr lang="en-US" sz="2000"/>
              <a:t> </a:t>
            </a:r>
            <a:r>
              <a:rPr lang="en-US" sz="2000" smtClean="0"/>
              <a:t> </a:t>
            </a:r>
            <a:endParaRPr lang="en-US" sz="2000" dirty="0"/>
          </a:p>
          <a:p>
            <a:r>
              <a:rPr lang="en-US" sz="2000" dirty="0"/>
              <a:t>-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: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sinh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nội</a:t>
            </a:r>
            <a:r>
              <a:rPr lang="en-US" sz="2000" dirty="0"/>
              <a:t> </a:t>
            </a:r>
            <a:r>
              <a:rPr lang="en-US" sz="2000" dirty="0" err="1"/>
              <a:t>quy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hứng</a:t>
            </a:r>
            <a:r>
              <a:rPr lang="en-US" sz="2000" dirty="0"/>
              <a:t> </a:t>
            </a:r>
            <a:r>
              <a:rPr lang="en-US" sz="2000" dirty="0" err="1"/>
              <a:t>thú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447</Words>
  <Application>Microsoft Office PowerPoint</Application>
  <PresentationFormat>On-screen Show (4:3)</PresentationFormat>
  <Paragraphs>82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14</cp:revision>
  <dcterms:created xsi:type="dcterms:W3CDTF">2021-09-26T03:02:12Z</dcterms:created>
  <dcterms:modified xsi:type="dcterms:W3CDTF">2021-10-12T09:55:59Z</dcterms:modified>
</cp:coreProperties>
</file>