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E9D9E-1056-4196-9251-FD30BDBDEF49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0580A-B2B3-4200-B1DC-21B8C16D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81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76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76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710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59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167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1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695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8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352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226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09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39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38200" y="10668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TRƯỜNG TIỂU HỌC LÊ QUÝ ĐÔN</a:t>
            </a:r>
            <a:endParaRPr lang="en-US" sz="4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2590800"/>
            <a:ext cx="525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Kính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chào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quý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thầy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76400" y="44196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Giáo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viên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: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Nguyễn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Đặng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thành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Công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87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91000" y="1143000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Myanmar Text" pitchFamily="34" charset="0"/>
                <a:cs typeface="Myanmar Text" pitchFamily="34" charset="0"/>
              </a:rPr>
              <a:t>Ngày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400" dirty="0">
                <a:latin typeface="Myanmar Text" pitchFamily="34" charset="0"/>
                <a:cs typeface="Myanmar Text" pitchFamily="34" charset="0"/>
              </a:rPr>
              <a:t>6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400" dirty="0" err="1" smtClean="0">
                <a:latin typeface="Myanmar Text" pitchFamily="34" charset="0"/>
                <a:cs typeface="Myanmar Text" pitchFamily="34" charset="0"/>
              </a:rPr>
              <a:t>tháng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9 </a:t>
            </a:r>
            <a:r>
              <a:rPr lang="en-US" sz="2400" dirty="0" err="1" smtClean="0">
                <a:latin typeface="Myanmar Text" pitchFamily="34" charset="0"/>
                <a:cs typeface="Myanmar Text" pitchFamily="34" charset="0"/>
              </a:rPr>
              <a:t>năm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2021</a:t>
            </a:r>
            <a:endParaRPr lang="en-US" sz="24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2057400"/>
            <a:ext cx="4639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Myanmar Text" pitchFamily="34" charset="0"/>
                <a:cs typeface="Myanmar Text" pitchFamily="34" charset="0"/>
              </a:rPr>
              <a:t>Thể</a:t>
            </a:r>
            <a:r>
              <a:rPr lang="en-US" sz="4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4000" dirty="0" err="1" smtClean="0">
                <a:latin typeface="Myanmar Text" pitchFamily="34" charset="0"/>
                <a:cs typeface="Myanmar Text" pitchFamily="34" charset="0"/>
              </a:rPr>
              <a:t>dục</a:t>
            </a:r>
            <a:r>
              <a:rPr lang="en-US" sz="4000" dirty="0" smtClean="0">
                <a:latin typeface="Myanmar Text" pitchFamily="34" charset="0"/>
                <a:cs typeface="Myanmar Text" pitchFamily="34" charset="0"/>
              </a:rPr>
              <a:t>: </a:t>
            </a:r>
            <a:r>
              <a:rPr lang="en-US" sz="4000" dirty="0" err="1" smtClean="0">
                <a:latin typeface="Myanmar Text" pitchFamily="34" charset="0"/>
                <a:cs typeface="Myanmar Text" pitchFamily="34" charset="0"/>
              </a:rPr>
              <a:t>khối</a:t>
            </a:r>
            <a:r>
              <a:rPr lang="en-US" sz="4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4000" dirty="0" smtClean="0">
                <a:latin typeface="Myanmar Text" pitchFamily="34" charset="0"/>
                <a:cs typeface="Myanmar Text" pitchFamily="34" charset="0"/>
              </a:rPr>
              <a:t>3</a:t>
            </a:r>
          </a:p>
          <a:p>
            <a:r>
              <a:rPr lang="en-US" sz="2400" dirty="0" err="1"/>
              <a:t>Bài</a:t>
            </a:r>
            <a:r>
              <a:rPr lang="en-US" sz="2400" dirty="0"/>
              <a:t> 1: GIỚI THIỆU CHƯƠNG TRÌNH</a:t>
            </a:r>
            <a:endParaRPr lang="en-US" sz="2400" dirty="0"/>
          </a:p>
          <a:p>
            <a:r>
              <a:rPr lang="en-US" sz="2400" dirty="0"/>
              <a:t>TRÒ CHƠI: NHANH LÊN BẠN ƠI</a:t>
            </a:r>
            <a:endParaRPr lang="en-US" sz="2400" dirty="0"/>
          </a:p>
          <a:p>
            <a:endParaRPr lang="en-US" sz="4000" dirty="0" smtClean="0">
              <a:latin typeface="Myanmar Text" pitchFamily="34" charset="0"/>
              <a:cs typeface="Myanmar Text" pitchFamily="34" charset="0"/>
            </a:endParaRPr>
          </a:p>
          <a:p>
            <a:pPr algn="ctr"/>
            <a:endParaRPr lang="en-US" sz="20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8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33525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568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2286000"/>
            <a:ext cx="4639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 smtClean="0">
              <a:latin typeface="Myanmar Text" pitchFamily="34" charset="0"/>
              <a:cs typeface="Myanmar Text" pitchFamily="34" charset="0"/>
            </a:endParaRPr>
          </a:p>
          <a:p>
            <a:pPr algn="ctr"/>
            <a:endParaRPr lang="en-US" sz="20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1808" y="377785"/>
            <a:ext cx="55626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AutoNum type="arabicPeriod"/>
            </a:pPr>
            <a:r>
              <a:rPr lang="en-US" sz="2800" dirty="0" err="1" smtClean="0"/>
              <a:t>Yêu</a:t>
            </a:r>
            <a:r>
              <a:rPr lang="en-US" sz="2800" dirty="0" smtClean="0"/>
              <a:t> </a:t>
            </a:r>
            <a:r>
              <a:rPr lang="en-US" sz="2800" dirty="0" err="1" smtClean="0"/>
              <a:t>cầu</a:t>
            </a:r>
            <a:r>
              <a:rPr lang="en-US" sz="2800" dirty="0" smtClean="0"/>
              <a:t> </a:t>
            </a:r>
            <a:r>
              <a:rPr lang="en-US" sz="2800" dirty="0" err="1" smtClean="0"/>
              <a:t>cần</a:t>
            </a:r>
            <a:r>
              <a:rPr lang="en-US" sz="2800" dirty="0" smtClean="0"/>
              <a:t> </a:t>
            </a:r>
            <a:r>
              <a:rPr lang="en-US" sz="2800" dirty="0" err="1" smtClean="0"/>
              <a:t>đạt</a:t>
            </a:r>
            <a:endParaRPr lang="en-US" sz="2800" dirty="0" smtClean="0"/>
          </a:p>
          <a:p>
            <a:r>
              <a:rPr lang="en-US" b="1" dirty="0"/>
              <a:t>1. </a:t>
            </a:r>
            <a:r>
              <a:rPr lang="en-US" b="1" dirty="0" err="1"/>
              <a:t>Năng</a:t>
            </a:r>
            <a:r>
              <a:rPr lang="en-US" b="1" dirty="0"/>
              <a:t> </a:t>
            </a:r>
            <a:r>
              <a:rPr lang="en-US" b="1" dirty="0" err="1"/>
              <a:t>lực</a:t>
            </a:r>
            <a:r>
              <a:rPr lang="en-US" b="1" dirty="0"/>
              <a:t> </a:t>
            </a:r>
            <a:r>
              <a:rPr lang="en-US" b="1" dirty="0" err="1"/>
              <a:t>đặc</a:t>
            </a:r>
            <a:r>
              <a:rPr lang="en-US" b="1" dirty="0"/>
              <a:t> </a:t>
            </a:r>
            <a:r>
              <a:rPr lang="en-US" b="1" dirty="0" err="1"/>
              <a:t>thù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tốt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sân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,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cá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, </a:t>
            </a:r>
            <a:r>
              <a:rPr lang="en-US" dirty="0" err="1"/>
              <a:t>đảm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an </a:t>
            </a:r>
            <a:r>
              <a:rPr lang="en-US" dirty="0" err="1"/>
              <a:t>toàn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.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Nghe</a:t>
            </a:r>
            <a:r>
              <a:rPr lang="en-US" dirty="0"/>
              <a:t> </a:t>
            </a:r>
            <a:r>
              <a:rPr lang="en-US" dirty="0" err="1"/>
              <a:t>hiểu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dung </a:t>
            </a:r>
            <a:r>
              <a:rPr lang="en-US" dirty="0" err="1"/>
              <a:t>chương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dục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3,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, </a:t>
            </a:r>
            <a:r>
              <a:rPr lang="en-US" dirty="0" err="1"/>
              <a:t>yêu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, </a:t>
            </a:r>
            <a:r>
              <a:rPr lang="en-US" dirty="0" err="1"/>
              <a:t>biên</a:t>
            </a:r>
            <a:r>
              <a:rPr lang="en-US" dirty="0"/>
              <a:t> </a:t>
            </a:r>
            <a:r>
              <a:rPr lang="en-US" dirty="0" err="1"/>
              <a:t>chế</a:t>
            </a:r>
            <a:r>
              <a:rPr lang="en-US" dirty="0"/>
              <a:t> </a:t>
            </a:r>
            <a:r>
              <a:rPr lang="en-US" dirty="0" err="1"/>
              <a:t>tổ</a:t>
            </a:r>
            <a:r>
              <a:rPr lang="en-US" dirty="0"/>
              <a:t>,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cán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bộ</a:t>
            </a:r>
            <a:r>
              <a:rPr lang="en-US" dirty="0"/>
              <a:t> </a:t>
            </a:r>
            <a:r>
              <a:rPr lang="en-US" dirty="0" err="1"/>
              <a:t>môn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tích</a:t>
            </a:r>
            <a:r>
              <a:rPr lang="en-US" dirty="0"/>
              <a:t> </a:t>
            </a:r>
            <a:r>
              <a:rPr lang="en-US" dirty="0" err="1"/>
              <a:t>cực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 </a:t>
            </a:r>
            <a:r>
              <a:rPr lang="en-US" dirty="0" err="1"/>
              <a:t>vận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, </a:t>
            </a:r>
            <a:r>
              <a:rPr lang="en-US" dirty="0" err="1"/>
              <a:t>tích</a:t>
            </a:r>
            <a:r>
              <a:rPr lang="en-US" dirty="0"/>
              <a:t> </a:t>
            </a:r>
            <a:r>
              <a:rPr lang="en-US" dirty="0" err="1"/>
              <a:t>cực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.</a:t>
            </a:r>
            <a:endParaRPr lang="en-US" dirty="0"/>
          </a:p>
          <a:p>
            <a:r>
              <a:rPr lang="en-US" b="1" dirty="0"/>
              <a:t> 2. </a:t>
            </a:r>
            <a:r>
              <a:rPr lang="en-US" b="1" dirty="0" err="1"/>
              <a:t>Năng</a:t>
            </a:r>
            <a:r>
              <a:rPr lang="en-US" b="1" dirty="0"/>
              <a:t> </a:t>
            </a:r>
            <a:r>
              <a:rPr lang="en-US" b="1" dirty="0" err="1"/>
              <a:t>lực</a:t>
            </a:r>
            <a:r>
              <a:rPr lang="en-US" b="1" dirty="0"/>
              <a:t> </a:t>
            </a:r>
            <a:r>
              <a:rPr lang="en-US" b="1" dirty="0" err="1"/>
              <a:t>chung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Nắm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dung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, </a:t>
            </a:r>
            <a:r>
              <a:rPr lang="en-US" dirty="0" err="1"/>
              <a:t>hiểu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.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,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.</a:t>
            </a:r>
            <a:endParaRPr lang="en-US" dirty="0"/>
          </a:p>
          <a:p>
            <a:r>
              <a:rPr lang="en-US" b="1" dirty="0"/>
              <a:t>3. </a:t>
            </a:r>
            <a:r>
              <a:rPr lang="en-US" b="1" dirty="0" err="1"/>
              <a:t>Về</a:t>
            </a:r>
            <a:r>
              <a:rPr lang="en-US" b="1" dirty="0"/>
              <a:t> </a:t>
            </a:r>
            <a:r>
              <a:rPr lang="en-US" b="1" dirty="0" err="1"/>
              <a:t>phẩm</a:t>
            </a:r>
            <a:r>
              <a:rPr lang="en-US" b="1" dirty="0"/>
              <a:t> </a:t>
            </a:r>
            <a:r>
              <a:rPr lang="en-US" b="1" dirty="0" err="1"/>
              <a:t>chất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hoàn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lượng</a:t>
            </a:r>
            <a:r>
              <a:rPr lang="en-US" dirty="0"/>
              <a:t> </a:t>
            </a:r>
            <a:r>
              <a:rPr lang="en-US" dirty="0" err="1"/>
              <a:t>vận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yêu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.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Đoàn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, </a:t>
            </a:r>
            <a:r>
              <a:rPr lang="en-US" dirty="0" err="1"/>
              <a:t>tích</a:t>
            </a:r>
            <a:r>
              <a:rPr lang="en-US" dirty="0"/>
              <a:t> </a:t>
            </a:r>
            <a:r>
              <a:rPr lang="en-US" dirty="0" err="1"/>
              <a:t>cực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.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Tích</a:t>
            </a:r>
            <a:r>
              <a:rPr lang="en-US" dirty="0"/>
              <a:t> </a:t>
            </a:r>
            <a:r>
              <a:rPr lang="en-US" dirty="0" err="1"/>
              <a:t>cực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 </a:t>
            </a:r>
            <a:r>
              <a:rPr lang="en-US" dirty="0" err="1"/>
              <a:t>vận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phát</a:t>
            </a:r>
            <a:r>
              <a:rPr lang="en-US" dirty="0"/>
              <a:t> </a:t>
            </a:r>
            <a:r>
              <a:rPr lang="en-US" dirty="0" err="1"/>
              <a:t>triển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.</a:t>
            </a: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798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31631" y="908538"/>
            <a:ext cx="555380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/>
              <a:t>2. Đồ dùng dạy học</a:t>
            </a:r>
            <a:r>
              <a:rPr lang="vi-VN" sz="2400" b="1" dirty="0" smtClean="0"/>
              <a:t>:</a:t>
            </a:r>
            <a:endParaRPr lang="en-US" sz="2400" b="1" dirty="0" smtClean="0"/>
          </a:p>
          <a:p>
            <a:endParaRPr lang="en-US" sz="2400" b="1" dirty="0"/>
          </a:p>
          <a:p>
            <a:endParaRPr lang="en-US" sz="2400" dirty="0"/>
          </a:p>
          <a:p>
            <a:r>
              <a:rPr lang="en-US" sz="2000" b="1" dirty="0"/>
              <a:t> </a:t>
            </a:r>
            <a:r>
              <a:rPr lang="vi-VN" sz="2000" dirty="0">
                <a:solidFill>
                  <a:schemeClr val="accent2">
                    <a:lumMod val="75000"/>
                  </a:schemeClr>
                </a:solidFill>
              </a:rPr>
              <a:t>+ Giáo viên chuẩn bị: Tranh ảnh, trang phụ thể thao, còi phục vụ trò chơi, 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75000"/>
                  </a:schemeClr>
                </a:solidFill>
              </a:rPr>
              <a:t> + Học sinh chuẩn bị: Giày thể thao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vi-VN" sz="2000" b="1" dirty="0"/>
              <a:t> </a:t>
            </a:r>
            <a:endParaRPr lang="en-US" sz="2000" dirty="0"/>
          </a:p>
          <a:p>
            <a:endParaRPr lang="en-US" sz="20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1066800"/>
            <a:ext cx="556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24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955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457200"/>
            <a:ext cx="55626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3. –</a:t>
            </a:r>
            <a:r>
              <a:rPr lang="en-US" sz="2800" b="1" dirty="0" err="1" smtClean="0"/>
              <a:t>Các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hoạt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động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chủ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yếu</a:t>
            </a:r>
            <a:r>
              <a:rPr lang="en-US" sz="2800" b="1" dirty="0" smtClean="0"/>
              <a:t>(5-7p)</a:t>
            </a:r>
          </a:p>
          <a:p>
            <a:endParaRPr lang="en-US" sz="2800" b="1" dirty="0"/>
          </a:p>
          <a:p>
            <a:r>
              <a:rPr lang="en-US" sz="2800" dirty="0"/>
              <a:t>- </a:t>
            </a:r>
            <a:r>
              <a:rPr lang="en-US" sz="2800" dirty="0" err="1"/>
              <a:t>Xoay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khớp</a:t>
            </a:r>
            <a:r>
              <a:rPr lang="en-US" sz="2800" dirty="0"/>
              <a:t> </a:t>
            </a:r>
            <a:r>
              <a:rPr lang="en-US" sz="2800" dirty="0" err="1"/>
              <a:t>cổ</a:t>
            </a:r>
            <a:r>
              <a:rPr lang="en-US" sz="2800" dirty="0"/>
              <a:t> </a:t>
            </a:r>
            <a:r>
              <a:rPr lang="en-US" sz="2800" dirty="0" err="1"/>
              <a:t>tay</a:t>
            </a:r>
            <a:r>
              <a:rPr lang="en-US" sz="2800" dirty="0"/>
              <a:t>, </a:t>
            </a:r>
            <a:r>
              <a:rPr lang="en-US" sz="2800" dirty="0" err="1"/>
              <a:t>cổ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, </a:t>
            </a:r>
            <a:r>
              <a:rPr lang="en-US" sz="2800" dirty="0" err="1"/>
              <a:t>vai</a:t>
            </a:r>
            <a:r>
              <a:rPr lang="en-US" sz="2800" dirty="0"/>
              <a:t>, </a:t>
            </a:r>
            <a:r>
              <a:rPr lang="en-US" sz="2800" dirty="0" err="1"/>
              <a:t>hông</a:t>
            </a:r>
            <a:r>
              <a:rPr lang="en-US" sz="2800" dirty="0"/>
              <a:t>, </a:t>
            </a:r>
            <a:r>
              <a:rPr lang="en-US" sz="2800" dirty="0" err="1"/>
              <a:t>gối</a:t>
            </a:r>
            <a:r>
              <a:rPr lang="en-US" sz="2800" dirty="0"/>
              <a:t>, ...   </a:t>
            </a:r>
            <a:endParaRPr lang="en-US" sz="2800" dirty="0"/>
          </a:p>
          <a:p>
            <a:r>
              <a:rPr lang="en-US" sz="2800" dirty="0"/>
              <a:t> </a:t>
            </a:r>
            <a:endParaRPr lang="en-US" sz="2800" dirty="0"/>
          </a:p>
          <a:p>
            <a:r>
              <a:rPr lang="en-US" sz="2800" dirty="0"/>
              <a:t> </a:t>
            </a:r>
            <a:endParaRPr lang="en-US" sz="2800" dirty="0"/>
          </a:p>
          <a:p>
            <a:r>
              <a:rPr lang="en-US" sz="2800" dirty="0"/>
              <a:t> </a:t>
            </a:r>
            <a:endParaRPr lang="en-US" sz="2800" dirty="0"/>
          </a:p>
          <a:p>
            <a:r>
              <a:rPr lang="en-US" sz="2800" dirty="0"/>
              <a:t> </a:t>
            </a:r>
            <a:endParaRPr lang="en-US" sz="2800" dirty="0"/>
          </a:p>
          <a:p>
            <a:r>
              <a:rPr lang="en-US" sz="2800" dirty="0"/>
              <a:t>- </a:t>
            </a:r>
            <a:r>
              <a:rPr lang="en-US" sz="2800" dirty="0" err="1"/>
              <a:t>Giậm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tại</a:t>
            </a:r>
            <a:r>
              <a:rPr lang="en-US" sz="2800" dirty="0"/>
              <a:t> </a:t>
            </a:r>
            <a:r>
              <a:rPr lang="en-US" sz="2800" dirty="0" err="1"/>
              <a:t>chỗ</a:t>
            </a:r>
            <a:r>
              <a:rPr lang="en-US" sz="2800" dirty="0"/>
              <a:t>,</a:t>
            </a:r>
            <a:endParaRPr lang="en-US" sz="2800" dirty="0"/>
          </a:p>
          <a:p>
            <a:r>
              <a:rPr lang="en-US" sz="2800" dirty="0" err="1"/>
              <a:t>vỗ</a:t>
            </a:r>
            <a:r>
              <a:rPr lang="en-US" sz="2800" dirty="0"/>
              <a:t> </a:t>
            </a:r>
            <a:r>
              <a:rPr lang="en-US" sz="2800" dirty="0" err="1"/>
              <a:t>tay</a:t>
            </a:r>
            <a:r>
              <a:rPr lang="en-US" sz="2800" dirty="0"/>
              <a:t> </a:t>
            </a:r>
            <a:r>
              <a:rPr lang="en-US" sz="2800" dirty="0" err="1"/>
              <a:t>theo</a:t>
            </a:r>
            <a:r>
              <a:rPr lang="en-US" sz="2800" dirty="0"/>
              <a:t> </a:t>
            </a:r>
            <a:r>
              <a:rPr lang="en-US" sz="2800" dirty="0" err="1"/>
              <a:t>nhịp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hát</a:t>
            </a:r>
            <a:r>
              <a:rPr lang="en-US" sz="2800" dirty="0"/>
              <a:t>.</a:t>
            </a:r>
            <a:endParaRPr lang="en-US" sz="2800" dirty="0"/>
          </a:p>
          <a:p>
            <a:r>
              <a:rPr lang="en-US" sz="2800" b="1" dirty="0"/>
              <a:t> </a:t>
            </a:r>
            <a:endParaRPr lang="en-US" sz="2800" dirty="0"/>
          </a:p>
          <a:p>
            <a:r>
              <a:rPr lang="en-US" sz="2800" b="1" dirty="0"/>
              <a:t> </a:t>
            </a:r>
            <a:endParaRPr lang="en-US" sz="2800" dirty="0"/>
          </a:p>
          <a:p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34990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323203"/>
            <a:ext cx="55626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2. </a:t>
            </a:r>
            <a:r>
              <a:rPr lang="vi-VN" sz="2400" b="1" dirty="0"/>
              <a:t>Hoạt động Hình thành kiến thức </a:t>
            </a:r>
            <a:r>
              <a:rPr lang="vi-VN" sz="2400" b="1" dirty="0" smtClean="0"/>
              <a:t>mới</a:t>
            </a:r>
            <a:r>
              <a:rPr lang="en-US" sz="2400" b="1" dirty="0" smtClean="0"/>
              <a:t> (16-18p)</a:t>
            </a:r>
          </a:p>
          <a:p>
            <a:r>
              <a:rPr lang="vi-VN" sz="2400" dirty="0" smtClean="0"/>
              <a:t> </a:t>
            </a:r>
            <a:endParaRPr lang="en-US" sz="2400" dirty="0" smtClean="0"/>
          </a:p>
          <a:p>
            <a:endParaRPr lang="en-US" dirty="0"/>
          </a:p>
          <a:p>
            <a:r>
              <a:rPr lang="en-US" sz="2400" dirty="0" smtClean="0"/>
              <a:t>-</a:t>
            </a:r>
            <a:r>
              <a:rPr lang="vi-VN" sz="2400" dirty="0"/>
              <a:t>a. </a:t>
            </a:r>
            <a:r>
              <a:rPr lang="en-US" sz="2400" dirty="0" err="1"/>
              <a:t>Kiến</a:t>
            </a:r>
            <a:r>
              <a:rPr lang="en-US" sz="2400" dirty="0"/>
              <a:t> </a:t>
            </a:r>
            <a:r>
              <a:rPr lang="en-US" sz="2400" dirty="0" err="1"/>
              <a:t>thức</a:t>
            </a:r>
            <a:r>
              <a:rPr lang="en-US" sz="2400" dirty="0"/>
              <a:t>:</a:t>
            </a:r>
            <a:endParaRPr lang="en-US" sz="2400" dirty="0"/>
          </a:p>
          <a:p>
            <a:r>
              <a:rPr lang="vi-VN" sz="2400" dirty="0"/>
              <a:t>Nội dung chương trình, nội quy, yêu cầu tập luyện</a:t>
            </a:r>
            <a:r>
              <a:rPr lang="en-US" sz="2400" dirty="0"/>
              <a:t>.</a:t>
            </a:r>
            <a:endParaRPr lang="en-US" sz="2400" dirty="0"/>
          </a:p>
          <a:p>
            <a:r>
              <a:rPr lang="en-US" sz="2400" b="1" dirty="0"/>
              <a:t> </a:t>
            </a:r>
            <a:r>
              <a:rPr lang="en-US" sz="2400" dirty="0"/>
              <a:t>b. </a:t>
            </a:r>
            <a:r>
              <a:rPr lang="en-US" sz="2400" dirty="0" err="1"/>
              <a:t>Biên</a:t>
            </a:r>
            <a:r>
              <a:rPr lang="en-US" sz="2400" dirty="0"/>
              <a:t> </a:t>
            </a:r>
            <a:r>
              <a:rPr lang="en-US" sz="2400" dirty="0" err="1"/>
              <a:t>chế</a:t>
            </a:r>
            <a:r>
              <a:rPr lang="en-US" sz="2400" dirty="0"/>
              <a:t> </a:t>
            </a:r>
            <a:r>
              <a:rPr lang="en-US" sz="2400" dirty="0" err="1"/>
              <a:t>tổ</a:t>
            </a:r>
            <a:r>
              <a:rPr lang="en-US" sz="2400" dirty="0"/>
              <a:t>, </a:t>
            </a:r>
            <a:r>
              <a:rPr lang="en-US" sz="2400" dirty="0" err="1"/>
              <a:t>chọn</a:t>
            </a:r>
            <a:r>
              <a:rPr lang="en-US" sz="2400" dirty="0"/>
              <a:t> </a:t>
            </a:r>
            <a:endParaRPr lang="en-US" sz="2400" dirty="0"/>
          </a:p>
          <a:p>
            <a:r>
              <a:rPr lang="en-US" sz="2400" dirty="0" err="1"/>
              <a:t>cán</a:t>
            </a:r>
            <a:r>
              <a:rPr lang="en-US" sz="2400" dirty="0"/>
              <a:t> </a:t>
            </a:r>
            <a:r>
              <a:rPr lang="en-US" sz="2400" dirty="0" err="1"/>
              <a:t>sự</a:t>
            </a:r>
            <a:r>
              <a:rPr lang="en-US" sz="2400" dirty="0"/>
              <a:t> </a:t>
            </a:r>
            <a:r>
              <a:rPr lang="en-US" sz="2400" dirty="0" err="1"/>
              <a:t>bộ</a:t>
            </a:r>
            <a:r>
              <a:rPr lang="en-US" sz="2400" dirty="0"/>
              <a:t> </a:t>
            </a:r>
            <a:r>
              <a:rPr lang="en-US" sz="2400" dirty="0" err="1"/>
              <a:t>môn</a:t>
            </a:r>
            <a:r>
              <a:rPr lang="en-US" sz="2400" dirty="0"/>
              <a:t>. </a:t>
            </a:r>
            <a:r>
              <a:rPr lang="en-US" sz="2400" dirty="0" err="1"/>
              <a:t>Chỉnh</a:t>
            </a:r>
            <a:r>
              <a:rPr lang="en-US" sz="2400" dirty="0"/>
              <a:t> </a:t>
            </a:r>
            <a:r>
              <a:rPr lang="en-US" sz="2400" dirty="0" err="1"/>
              <a:t>đốn</a:t>
            </a:r>
            <a:r>
              <a:rPr lang="en-US" sz="2400" dirty="0"/>
              <a:t> </a:t>
            </a:r>
            <a:r>
              <a:rPr lang="en-US" sz="2400" dirty="0" err="1"/>
              <a:t>trang</a:t>
            </a:r>
            <a:r>
              <a:rPr lang="en-US" sz="2400" dirty="0"/>
              <a:t> </a:t>
            </a:r>
            <a:r>
              <a:rPr lang="en-US" sz="2400" dirty="0" err="1"/>
              <a:t>phục</a:t>
            </a:r>
            <a:r>
              <a:rPr lang="en-US" sz="2400" dirty="0"/>
              <a:t>, </a:t>
            </a:r>
            <a:r>
              <a:rPr lang="en-US" sz="2400" dirty="0" err="1"/>
              <a:t>vệ</a:t>
            </a:r>
            <a:r>
              <a:rPr lang="en-US" sz="2400" dirty="0"/>
              <a:t> </a:t>
            </a:r>
            <a:r>
              <a:rPr lang="en-US" sz="2400" dirty="0" err="1"/>
              <a:t>sinh</a:t>
            </a:r>
            <a:r>
              <a:rPr lang="en-US" sz="2400" dirty="0"/>
              <a:t> </a:t>
            </a:r>
            <a:r>
              <a:rPr lang="en-US" sz="2400" dirty="0" err="1"/>
              <a:t>tập</a:t>
            </a:r>
            <a:r>
              <a:rPr lang="en-US" sz="2400" dirty="0"/>
              <a:t> </a:t>
            </a:r>
            <a:r>
              <a:rPr lang="en-US" sz="2400" dirty="0" err="1"/>
              <a:t>luyện</a:t>
            </a:r>
            <a:r>
              <a:rPr lang="en-US" sz="2400" dirty="0"/>
              <a:t>.</a:t>
            </a:r>
            <a:endParaRPr lang="en-US" sz="2400" dirty="0"/>
          </a:p>
          <a:p>
            <a:r>
              <a:rPr lang="en-US" sz="2400" dirty="0"/>
              <a:t> </a:t>
            </a:r>
            <a:endParaRPr lang="en-US" sz="2400" dirty="0"/>
          </a:p>
          <a:p>
            <a:endParaRPr lang="en-US" dirty="0"/>
          </a:p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Myanmar Text" pitchFamily="34" charset="0"/>
              <a:cs typeface="Myanmar Tex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89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457200"/>
            <a:ext cx="5562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3. </a:t>
            </a:r>
            <a:r>
              <a:rPr lang="en-US" sz="2800" b="1" dirty="0" err="1"/>
              <a:t>Luyện</a:t>
            </a:r>
            <a:r>
              <a:rPr lang="en-US" sz="2800" b="1" dirty="0"/>
              <a:t> </a:t>
            </a:r>
            <a:r>
              <a:rPr lang="en-US" sz="2800" b="1" dirty="0" err="1"/>
              <a:t>tập</a:t>
            </a:r>
            <a:r>
              <a:rPr lang="en-US" sz="2800" b="1" dirty="0"/>
              <a:t> </a:t>
            </a:r>
            <a:r>
              <a:rPr lang="en-US" sz="2800" b="1" dirty="0" err="1"/>
              <a:t>thực</a:t>
            </a:r>
            <a:r>
              <a:rPr lang="en-US" sz="2800" b="1" dirty="0"/>
              <a:t> </a:t>
            </a:r>
            <a:r>
              <a:rPr lang="en-US" sz="2800" b="1" dirty="0" err="1" smtClean="0"/>
              <a:t>hành</a:t>
            </a:r>
            <a:endParaRPr lang="en-US" sz="2800" b="1" dirty="0" smtClean="0"/>
          </a:p>
          <a:p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2000" dirty="0"/>
              <a:t>a</a:t>
            </a:r>
            <a:r>
              <a:rPr lang="en-US" sz="2000" dirty="0" smtClean="0"/>
              <a:t>. </a:t>
            </a:r>
            <a:r>
              <a:rPr lang="en-US" sz="2000" dirty="0" err="1"/>
              <a:t>Ôn</a:t>
            </a:r>
            <a:r>
              <a:rPr lang="en-US" sz="2000" dirty="0"/>
              <a:t> 1 </a:t>
            </a:r>
            <a:r>
              <a:rPr lang="en-US" sz="2000" dirty="0" err="1"/>
              <a:t>số</a:t>
            </a:r>
            <a:r>
              <a:rPr lang="en-US" sz="2000" dirty="0"/>
              <a:t> </a:t>
            </a:r>
            <a:r>
              <a:rPr lang="en-US" sz="2000" dirty="0" err="1"/>
              <a:t>động</a:t>
            </a:r>
            <a:r>
              <a:rPr lang="en-US" sz="2000" dirty="0"/>
              <a:t> </a:t>
            </a:r>
            <a:r>
              <a:rPr lang="en-US" sz="2000" dirty="0" err="1"/>
              <a:t>tác</a:t>
            </a:r>
            <a:r>
              <a:rPr lang="en-US" sz="2000" dirty="0"/>
              <a:t> ĐHĐN </a:t>
            </a:r>
            <a:r>
              <a:rPr lang="en-US" sz="2000" dirty="0" err="1"/>
              <a:t>đã</a:t>
            </a:r>
            <a:r>
              <a:rPr lang="en-US" sz="2000" dirty="0"/>
              <a:t> </a:t>
            </a:r>
            <a:r>
              <a:rPr lang="en-US" sz="2000" dirty="0" err="1"/>
              <a:t>học</a:t>
            </a:r>
            <a:r>
              <a:rPr lang="en-US" sz="2000" dirty="0"/>
              <a:t> ở </a:t>
            </a:r>
            <a:r>
              <a:rPr lang="en-US" sz="2000" dirty="0" err="1"/>
              <a:t>lớp</a:t>
            </a:r>
            <a:r>
              <a:rPr lang="en-US" sz="2000" dirty="0"/>
              <a:t> 1 </a:t>
            </a:r>
            <a:r>
              <a:rPr lang="en-US" sz="2000" dirty="0" err="1"/>
              <a:t>và</a:t>
            </a:r>
            <a:r>
              <a:rPr lang="en-US" sz="2000" dirty="0"/>
              <a:t> 2.</a:t>
            </a:r>
            <a:endParaRPr lang="en-US" sz="2000" dirty="0"/>
          </a:p>
          <a:p>
            <a:r>
              <a:rPr lang="en-US" sz="2000" dirty="0"/>
              <a:t>+.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luyện</a:t>
            </a:r>
            <a:r>
              <a:rPr lang="en-US" sz="2000" dirty="0"/>
              <a:t> </a:t>
            </a:r>
            <a:r>
              <a:rPr lang="en-US" sz="2000" dirty="0" err="1"/>
              <a:t>đồng</a:t>
            </a:r>
            <a:r>
              <a:rPr lang="en-US" sz="2000" dirty="0"/>
              <a:t> </a:t>
            </a:r>
            <a:r>
              <a:rPr lang="en-US" sz="2000" dirty="0" err="1"/>
              <a:t>loạt</a:t>
            </a:r>
            <a:endParaRPr lang="en-US" sz="2000" dirty="0"/>
          </a:p>
          <a:p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/>
              <a:t>+.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theo</a:t>
            </a:r>
            <a:r>
              <a:rPr lang="en-US" sz="2000" dirty="0"/>
              <a:t> </a:t>
            </a:r>
            <a:r>
              <a:rPr lang="en-US" sz="2000" dirty="0" err="1"/>
              <a:t>nhóm</a:t>
            </a:r>
            <a:r>
              <a:rPr lang="en-US" sz="2000" dirty="0"/>
              <a:t>, </a:t>
            </a:r>
            <a:r>
              <a:rPr lang="en-US" sz="2000" dirty="0" err="1"/>
              <a:t>tổ</a:t>
            </a:r>
            <a:endParaRPr lang="en-US" sz="2000" dirty="0"/>
          </a:p>
          <a:p>
            <a:r>
              <a:rPr lang="en-US" sz="2000" dirty="0"/>
              <a:t> </a:t>
            </a:r>
            <a:endParaRPr lang="en-US" sz="2000" dirty="0" smtClean="0"/>
          </a:p>
          <a:p>
            <a:r>
              <a:rPr lang="vi-VN" sz="2000" dirty="0" smtClean="0">
                <a:solidFill>
                  <a:schemeClr val="accent2">
                    <a:lumMod val="50000"/>
                  </a:schemeClr>
                </a:solidFill>
              </a:rPr>
              <a:t>* </a:t>
            </a:r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Trò chơi </a:t>
            </a:r>
            <a:r>
              <a:rPr lang="vi-VN" sz="2000" dirty="0" smtClean="0">
                <a:solidFill>
                  <a:schemeClr val="accent2">
                    <a:lumMod val="50000"/>
                  </a:schemeClr>
                </a:solidFill>
              </a:rPr>
              <a:t>“</a:t>
            </a:r>
            <a:r>
              <a:rPr lang="en-US" sz="2000" dirty="0" err="1" smtClean="0">
                <a:solidFill>
                  <a:schemeClr val="accent2">
                    <a:lumMod val="50000"/>
                  </a:schemeClr>
                </a:solidFill>
              </a:rPr>
              <a:t>Nhanh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2">
                    <a:lumMod val="50000"/>
                  </a:schemeClr>
                </a:solidFill>
              </a:rPr>
              <a:t>lên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2">
                    <a:lumMod val="50000"/>
                  </a:schemeClr>
                </a:solidFill>
              </a:rPr>
              <a:t>bạn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2">
                    <a:lumMod val="50000"/>
                  </a:schemeClr>
                </a:solidFill>
              </a:rPr>
              <a:t>ơi</a:t>
            </a:r>
            <a:r>
              <a:rPr lang="vi-VN" sz="2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”.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Myanmar Text" pitchFamily="34" charset="0"/>
              <a:cs typeface="Myanmar Tex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80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457200"/>
            <a:ext cx="55626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800" b="1" dirty="0"/>
              <a:t>5. </a:t>
            </a:r>
            <a:r>
              <a:rPr lang="en-US" sz="2800" b="1" dirty="0" err="1"/>
              <a:t>Hoạt</a:t>
            </a:r>
            <a:r>
              <a:rPr lang="en-US" sz="2800" b="1" dirty="0"/>
              <a:t> </a:t>
            </a:r>
            <a:r>
              <a:rPr lang="en-US" sz="2800" b="1" dirty="0" err="1"/>
              <a:t>động</a:t>
            </a:r>
            <a:r>
              <a:rPr lang="en-US" sz="2800" b="1" dirty="0"/>
              <a:t> </a:t>
            </a:r>
            <a:r>
              <a:rPr lang="en-US" sz="2800" b="1" dirty="0" err="1"/>
              <a:t>tiếp</a:t>
            </a:r>
            <a:r>
              <a:rPr lang="en-US" sz="2800" b="1" dirty="0"/>
              <a:t> </a:t>
            </a:r>
            <a:r>
              <a:rPr lang="en-US" sz="2800" b="1" dirty="0" err="1" smtClean="0"/>
              <a:t>nối</a:t>
            </a:r>
            <a:r>
              <a:rPr lang="en-US" sz="2800" b="1" dirty="0" smtClean="0"/>
              <a:t>(5-7p)</a:t>
            </a:r>
          </a:p>
          <a:p>
            <a:pPr fontAlgn="base"/>
            <a:endParaRPr lang="en-US" sz="2800" dirty="0"/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*  Thả lỏng cơ toàn thân. 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* Nhận xét, đánh giá chung của buổi học. 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 Hướng dẫn HS Tự ôn ở nhà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* Xuống lớp</a:t>
            </a:r>
            <a:endParaRPr lang="en-US" sz="2000" dirty="0">
              <a:solidFill>
                <a:schemeClr val="accent2">
                  <a:lumMod val="50000"/>
                </a:schemeClr>
              </a:solidFill>
              <a:latin typeface="Myanmar Text" pitchFamily="34" charset="0"/>
              <a:cs typeface="Myanmar Tex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3206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416</Words>
  <Application>Microsoft Office PowerPoint</Application>
  <PresentationFormat>On-screen Show (4:3)</PresentationFormat>
  <Paragraphs>67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12</cp:revision>
  <dcterms:created xsi:type="dcterms:W3CDTF">2021-09-26T03:02:12Z</dcterms:created>
  <dcterms:modified xsi:type="dcterms:W3CDTF">2021-10-12T09:22:45Z</dcterms:modified>
</cp:coreProperties>
</file>