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BE9D9E-1056-4196-9251-FD30BDBDEF49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60580A-B2B3-4200-B1DC-21B8C16D5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81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0580A-B2B3-4200-B1DC-21B8C16D52A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5555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0580A-B2B3-4200-B1DC-21B8C16D52A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5555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0580A-B2B3-4200-B1DC-21B8C16D52A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5555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0580A-B2B3-4200-B1DC-21B8C16D52A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5555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0580A-B2B3-4200-B1DC-21B8C16D52A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5555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0580A-B2B3-4200-B1DC-21B8C16D52A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5555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0580A-B2B3-4200-B1DC-21B8C16D52A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5555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0580A-B2B3-4200-B1DC-21B8C16D52A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5555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0580A-B2B3-4200-B1DC-21B8C16D52A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555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74A7-2A52-4662-A317-1228E6A073AF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CDD38-3041-41A8-976A-7DD3B55C62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576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74A7-2A52-4662-A317-1228E6A073AF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CDD38-3041-41A8-976A-7DD3B55C62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876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74A7-2A52-4662-A317-1228E6A073AF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CDD38-3041-41A8-976A-7DD3B55C62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710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74A7-2A52-4662-A317-1228E6A073AF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CDD38-3041-41A8-976A-7DD3B55C62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759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74A7-2A52-4662-A317-1228E6A073AF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CDD38-3041-41A8-976A-7DD3B55C62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167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74A7-2A52-4662-A317-1228E6A073AF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CDD38-3041-41A8-976A-7DD3B55C62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018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74A7-2A52-4662-A317-1228E6A073AF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CDD38-3041-41A8-976A-7DD3B55C62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695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74A7-2A52-4662-A317-1228E6A073AF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CDD38-3041-41A8-976A-7DD3B55C62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682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74A7-2A52-4662-A317-1228E6A073AF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CDD38-3041-41A8-976A-7DD3B55C62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352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74A7-2A52-4662-A317-1228E6A073AF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CDD38-3041-41A8-976A-7DD3B55C62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226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74A7-2A52-4662-A317-1228E6A073AF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CDD38-3041-41A8-976A-7DD3B55C62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709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A774A7-2A52-4662-A317-1228E6A073AF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6CDD38-3041-41A8-976A-7DD3B55C62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939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9000" r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38200" y="1066800"/>
            <a:ext cx="731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</a:rPr>
              <a:t>TRƯỜNG TIỂU HỌC LÊ QUÝ ĐÔN</a:t>
            </a:r>
            <a:endParaRPr lang="en-US" sz="4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76400" y="2590800"/>
            <a:ext cx="525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</a:rPr>
              <a:t>Kính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chào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các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quý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thầy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cô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57400" y="381000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676400" y="4419600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Giáo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viên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: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Nguyễn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Đặng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thành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Công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872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9000" r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057400" y="381000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191000" y="1143000"/>
            <a:ext cx="495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Myanmar Text" pitchFamily="34" charset="0"/>
                <a:cs typeface="Myanmar Text" pitchFamily="34" charset="0"/>
              </a:rPr>
              <a:t>Ngày</a:t>
            </a:r>
            <a:r>
              <a:rPr lang="en-US" sz="2400" dirty="0" smtClean="0">
                <a:latin typeface="Myanmar Text" pitchFamily="34" charset="0"/>
                <a:cs typeface="Myanmar Text" pitchFamily="34" charset="0"/>
              </a:rPr>
              <a:t> </a:t>
            </a:r>
            <a:r>
              <a:rPr lang="en-US" sz="2400" dirty="0">
                <a:latin typeface="Myanmar Text" pitchFamily="34" charset="0"/>
                <a:cs typeface="Myanmar Text" pitchFamily="34" charset="0"/>
              </a:rPr>
              <a:t>6</a:t>
            </a:r>
            <a:r>
              <a:rPr lang="en-US" sz="2400" dirty="0" smtClean="0">
                <a:latin typeface="Myanmar Text" pitchFamily="34" charset="0"/>
                <a:cs typeface="Myanmar Text" pitchFamily="34" charset="0"/>
              </a:rPr>
              <a:t> </a:t>
            </a:r>
            <a:r>
              <a:rPr lang="en-US" sz="2400" dirty="0" err="1" smtClean="0">
                <a:latin typeface="Myanmar Text" pitchFamily="34" charset="0"/>
                <a:cs typeface="Myanmar Text" pitchFamily="34" charset="0"/>
              </a:rPr>
              <a:t>tháng</a:t>
            </a:r>
            <a:r>
              <a:rPr lang="en-US" sz="2400" dirty="0" smtClean="0">
                <a:latin typeface="Myanmar Text" pitchFamily="34" charset="0"/>
                <a:cs typeface="Myanmar Text" pitchFamily="34" charset="0"/>
              </a:rPr>
              <a:t> 9 </a:t>
            </a:r>
            <a:r>
              <a:rPr lang="en-US" sz="2400" dirty="0" err="1" smtClean="0">
                <a:latin typeface="Myanmar Text" pitchFamily="34" charset="0"/>
                <a:cs typeface="Myanmar Text" pitchFamily="34" charset="0"/>
              </a:rPr>
              <a:t>năm</a:t>
            </a:r>
            <a:r>
              <a:rPr lang="en-US" sz="2400" dirty="0" smtClean="0">
                <a:latin typeface="Myanmar Text" pitchFamily="34" charset="0"/>
                <a:cs typeface="Myanmar Text" pitchFamily="34" charset="0"/>
              </a:rPr>
              <a:t> 2021</a:t>
            </a:r>
            <a:endParaRPr lang="en-US" sz="2400" dirty="0">
              <a:latin typeface="Myanmar Text" pitchFamily="34" charset="0"/>
              <a:cs typeface="Myanmar Tex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81200" y="2286000"/>
            <a:ext cx="463940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Myanmar Text" pitchFamily="34" charset="0"/>
                <a:cs typeface="Myanmar Text" pitchFamily="34" charset="0"/>
              </a:rPr>
              <a:t>Thể</a:t>
            </a:r>
            <a:r>
              <a:rPr lang="en-US" sz="4000" dirty="0" smtClean="0">
                <a:latin typeface="Myanmar Text" pitchFamily="34" charset="0"/>
                <a:cs typeface="Myanmar Text" pitchFamily="34" charset="0"/>
              </a:rPr>
              <a:t> </a:t>
            </a:r>
            <a:r>
              <a:rPr lang="en-US" sz="4000" dirty="0" err="1" smtClean="0">
                <a:latin typeface="Myanmar Text" pitchFamily="34" charset="0"/>
                <a:cs typeface="Myanmar Text" pitchFamily="34" charset="0"/>
              </a:rPr>
              <a:t>dục</a:t>
            </a:r>
            <a:r>
              <a:rPr lang="en-US" sz="4000" dirty="0" smtClean="0">
                <a:latin typeface="Myanmar Text" pitchFamily="34" charset="0"/>
                <a:cs typeface="Myanmar Text" pitchFamily="34" charset="0"/>
              </a:rPr>
              <a:t>: </a:t>
            </a:r>
            <a:r>
              <a:rPr lang="en-US" sz="4000" dirty="0" err="1" smtClean="0">
                <a:latin typeface="Myanmar Text" pitchFamily="34" charset="0"/>
                <a:cs typeface="Myanmar Text" pitchFamily="34" charset="0"/>
              </a:rPr>
              <a:t>khối</a:t>
            </a:r>
            <a:r>
              <a:rPr lang="en-US" sz="4000" dirty="0" smtClean="0">
                <a:latin typeface="Myanmar Text" pitchFamily="34" charset="0"/>
                <a:cs typeface="Myanmar Text" pitchFamily="34" charset="0"/>
              </a:rPr>
              <a:t> </a:t>
            </a:r>
            <a:r>
              <a:rPr lang="en-US" sz="4000" dirty="0" smtClean="0">
                <a:latin typeface="Myanmar Text" pitchFamily="34" charset="0"/>
                <a:cs typeface="Myanmar Text" pitchFamily="34" charset="0"/>
              </a:rPr>
              <a:t>2</a:t>
            </a:r>
            <a:endParaRPr lang="en-US" sz="4000" dirty="0" smtClean="0">
              <a:latin typeface="Myanmar Text" pitchFamily="34" charset="0"/>
              <a:cs typeface="Myanmar Text" pitchFamily="34" charset="0"/>
            </a:endParaRPr>
          </a:p>
          <a:p>
            <a:pPr algn="ctr"/>
            <a:r>
              <a:rPr lang="en-US" sz="2000" dirty="0" err="1" smtClean="0">
                <a:latin typeface="Myanmar Text" pitchFamily="34" charset="0"/>
                <a:cs typeface="Myanmar Text" pitchFamily="34" charset="0"/>
              </a:rPr>
              <a:t>Chuyển</a:t>
            </a:r>
            <a:r>
              <a:rPr lang="en-US" sz="2000" dirty="0" smtClean="0">
                <a:latin typeface="Myanmar Text" pitchFamily="34" charset="0"/>
                <a:cs typeface="Myanmar Text" pitchFamily="34" charset="0"/>
              </a:rPr>
              <a:t> </a:t>
            </a:r>
            <a:r>
              <a:rPr lang="en-US" sz="2000" dirty="0" err="1" smtClean="0">
                <a:latin typeface="Myanmar Text" pitchFamily="34" charset="0"/>
                <a:cs typeface="Myanmar Text" pitchFamily="34" charset="0"/>
              </a:rPr>
              <a:t>đôi</a:t>
            </a:r>
            <a:r>
              <a:rPr lang="en-US" sz="2000" dirty="0" smtClean="0">
                <a:latin typeface="Myanmar Text" pitchFamily="34" charset="0"/>
                <a:cs typeface="Myanmar Text" pitchFamily="34" charset="0"/>
              </a:rPr>
              <a:t> </a:t>
            </a:r>
            <a:r>
              <a:rPr lang="en-US" sz="2000" dirty="0" err="1" smtClean="0">
                <a:latin typeface="Myanmar Text" pitchFamily="34" charset="0"/>
                <a:cs typeface="Myanmar Text" pitchFamily="34" charset="0"/>
              </a:rPr>
              <a:t>hình</a:t>
            </a:r>
            <a:r>
              <a:rPr lang="en-US" sz="2000" dirty="0" smtClean="0">
                <a:latin typeface="Myanmar Text" pitchFamily="34" charset="0"/>
                <a:cs typeface="Myanmar Text" pitchFamily="34" charset="0"/>
              </a:rPr>
              <a:t> </a:t>
            </a:r>
            <a:r>
              <a:rPr lang="en-US" sz="2000" dirty="0" err="1" smtClean="0">
                <a:latin typeface="Myanmar Text" pitchFamily="34" charset="0"/>
                <a:cs typeface="Myanmar Text" pitchFamily="34" charset="0"/>
              </a:rPr>
              <a:t>hàng</a:t>
            </a:r>
            <a:r>
              <a:rPr lang="en-US" sz="2000" dirty="0" smtClean="0">
                <a:latin typeface="Myanmar Text" pitchFamily="34" charset="0"/>
                <a:cs typeface="Myanmar Text" pitchFamily="34" charset="0"/>
              </a:rPr>
              <a:t> </a:t>
            </a:r>
            <a:r>
              <a:rPr lang="en-US" sz="2000" dirty="0" err="1" smtClean="0">
                <a:latin typeface="Myanmar Text" pitchFamily="34" charset="0"/>
                <a:cs typeface="Myanmar Text" pitchFamily="34" charset="0"/>
              </a:rPr>
              <a:t>dọc</a:t>
            </a:r>
            <a:r>
              <a:rPr lang="en-US" sz="2000" dirty="0" smtClean="0">
                <a:latin typeface="Myanmar Text" pitchFamily="34" charset="0"/>
                <a:cs typeface="Myanmar Text" pitchFamily="34" charset="0"/>
              </a:rPr>
              <a:t> </a:t>
            </a:r>
            <a:r>
              <a:rPr lang="en-US" sz="2000" dirty="0" err="1" smtClean="0">
                <a:latin typeface="Myanmar Text" pitchFamily="34" charset="0"/>
                <a:cs typeface="Myanmar Text" pitchFamily="34" charset="0"/>
              </a:rPr>
              <a:t>thành</a:t>
            </a:r>
            <a:r>
              <a:rPr lang="en-US" sz="2000" dirty="0" smtClean="0">
                <a:latin typeface="Myanmar Text" pitchFamily="34" charset="0"/>
                <a:cs typeface="Myanmar Text" pitchFamily="34" charset="0"/>
              </a:rPr>
              <a:t> </a:t>
            </a:r>
            <a:r>
              <a:rPr lang="en-US" sz="2000" dirty="0" err="1" smtClean="0">
                <a:latin typeface="Myanmar Text" pitchFamily="34" charset="0"/>
                <a:cs typeface="Myanmar Text" pitchFamily="34" charset="0"/>
              </a:rPr>
              <a:t>đội</a:t>
            </a:r>
            <a:r>
              <a:rPr lang="en-US" sz="2000" dirty="0" smtClean="0">
                <a:latin typeface="Myanmar Text" pitchFamily="34" charset="0"/>
                <a:cs typeface="Myanmar Text" pitchFamily="34" charset="0"/>
              </a:rPr>
              <a:t> </a:t>
            </a:r>
            <a:r>
              <a:rPr lang="en-US" sz="2000" dirty="0" err="1" smtClean="0">
                <a:latin typeface="Myanmar Text" pitchFamily="34" charset="0"/>
                <a:cs typeface="Myanmar Text" pitchFamily="34" charset="0"/>
              </a:rPr>
              <a:t>hình</a:t>
            </a:r>
            <a:r>
              <a:rPr lang="en-US" sz="2000" dirty="0" smtClean="0">
                <a:latin typeface="Myanmar Text" pitchFamily="34" charset="0"/>
                <a:cs typeface="Myanmar Text" pitchFamily="34" charset="0"/>
              </a:rPr>
              <a:t> </a:t>
            </a:r>
            <a:r>
              <a:rPr lang="en-US" sz="2000" dirty="0" err="1" smtClean="0">
                <a:latin typeface="Myanmar Text" pitchFamily="34" charset="0"/>
                <a:cs typeface="Myanmar Text" pitchFamily="34" charset="0"/>
              </a:rPr>
              <a:t>vòn</a:t>
            </a:r>
            <a:r>
              <a:rPr lang="en-US" sz="2000" dirty="0" smtClean="0">
                <a:latin typeface="Myanmar Text" pitchFamily="34" charset="0"/>
                <a:cs typeface="Myanmar Text" pitchFamily="34" charset="0"/>
              </a:rPr>
              <a:t> </a:t>
            </a:r>
            <a:r>
              <a:rPr lang="en-US" sz="2000" dirty="0" err="1" smtClean="0">
                <a:latin typeface="Myanmar Text" pitchFamily="34" charset="0"/>
                <a:cs typeface="Myanmar Text" pitchFamily="34" charset="0"/>
              </a:rPr>
              <a:t>tròn</a:t>
            </a:r>
            <a:r>
              <a:rPr lang="en-US" sz="2000" dirty="0" smtClean="0">
                <a:latin typeface="Myanmar Text" pitchFamily="34" charset="0"/>
                <a:cs typeface="Myanmar Text" pitchFamily="34" charset="0"/>
              </a:rPr>
              <a:t> </a:t>
            </a:r>
            <a:r>
              <a:rPr lang="en-US" sz="2000" dirty="0" smtClean="0">
                <a:latin typeface="Myanmar Text" pitchFamily="34" charset="0"/>
                <a:cs typeface="Myanmar Text" pitchFamily="34" charset="0"/>
              </a:rPr>
              <a:t>(</a:t>
            </a:r>
            <a:r>
              <a:rPr lang="en-US" sz="2000" dirty="0" err="1" smtClean="0">
                <a:latin typeface="Myanmar Text" pitchFamily="34" charset="0"/>
                <a:cs typeface="Myanmar Text" pitchFamily="34" charset="0"/>
              </a:rPr>
              <a:t>tiết</a:t>
            </a:r>
            <a:r>
              <a:rPr lang="en-US" sz="2000" dirty="0" smtClean="0">
                <a:latin typeface="Myanmar Text" pitchFamily="34" charset="0"/>
                <a:cs typeface="Myanmar Text" pitchFamily="34" charset="0"/>
              </a:rPr>
              <a:t> </a:t>
            </a:r>
            <a:r>
              <a:rPr lang="en-US" sz="2000" dirty="0" smtClean="0">
                <a:latin typeface="Myanmar Text" pitchFamily="34" charset="0"/>
                <a:cs typeface="Myanmar Text" pitchFamily="34" charset="0"/>
              </a:rPr>
              <a:t>1)</a:t>
            </a:r>
            <a:endParaRPr lang="en-US" sz="2000" dirty="0" smtClean="0">
              <a:latin typeface="Myanmar Text" pitchFamily="34" charset="0"/>
              <a:cs typeface="Myanmar Text" pitchFamily="34" charset="0"/>
            </a:endParaRPr>
          </a:p>
          <a:p>
            <a:pPr algn="ctr"/>
            <a:endParaRPr lang="en-US" sz="2000" dirty="0">
              <a:latin typeface="Myanmar Text" pitchFamily="34" charset="0"/>
              <a:cs typeface="Myanmar Tex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5682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9000" r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057400" y="381000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981200" y="2286000"/>
            <a:ext cx="46394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 smtClean="0">
              <a:latin typeface="Myanmar Text" pitchFamily="34" charset="0"/>
              <a:cs typeface="Myanmar Text" pitchFamily="34" charset="0"/>
            </a:endParaRPr>
          </a:p>
          <a:p>
            <a:pPr algn="ctr"/>
            <a:endParaRPr lang="en-US" sz="2000" dirty="0">
              <a:latin typeface="Myanmar Text" pitchFamily="34" charset="0"/>
              <a:cs typeface="Myanmar Tex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81808" y="377785"/>
            <a:ext cx="5562600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AutoNum type="arabicPeriod"/>
            </a:pPr>
            <a:r>
              <a:rPr lang="en-US" sz="2800" dirty="0" err="1" smtClean="0"/>
              <a:t>Yêu</a:t>
            </a:r>
            <a:r>
              <a:rPr lang="en-US" sz="2800" dirty="0" smtClean="0"/>
              <a:t> </a:t>
            </a:r>
            <a:r>
              <a:rPr lang="en-US" sz="2800" dirty="0" err="1" smtClean="0"/>
              <a:t>cầu</a:t>
            </a:r>
            <a:r>
              <a:rPr lang="en-US" sz="2800" dirty="0" smtClean="0"/>
              <a:t> </a:t>
            </a:r>
            <a:r>
              <a:rPr lang="en-US" sz="2800" dirty="0" err="1" smtClean="0"/>
              <a:t>cần</a:t>
            </a:r>
            <a:r>
              <a:rPr lang="en-US" sz="2800" dirty="0" smtClean="0"/>
              <a:t> </a:t>
            </a:r>
            <a:r>
              <a:rPr lang="en-US" sz="2800" dirty="0" err="1" smtClean="0"/>
              <a:t>đạt</a:t>
            </a:r>
            <a:endParaRPr lang="en-US" sz="2800" dirty="0" smtClean="0"/>
          </a:p>
          <a:p>
            <a:r>
              <a:rPr lang="en-US" dirty="0"/>
              <a:t>1. </a:t>
            </a:r>
            <a:r>
              <a:rPr lang="en-US" dirty="0" err="1"/>
              <a:t>Năng</a:t>
            </a:r>
            <a:r>
              <a:rPr lang="en-US" dirty="0"/>
              <a:t> </a:t>
            </a:r>
            <a:r>
              <a:rPr lang="en-US" dirty="0" err="1"/>
              <a:t>lực</a:t>
            </a:r>
            <a:r>
              <a:rPr lang="en-US" dirty="0"/>
              <a:t> </a:t>
            </a:r>
            <a:r>
              <a:rPr lang="en-US" dirty="0" err="1"/>
              <a:t>đặc</a:t>
            </a:r>
            <a:r>
              <a:rPr lang="en-US" dirty="0"/>
              <a:t> </a:t>
            </a:r>
            <a:r>
              <a:rPr lang="en-US" dirty="0" err="1"/>
              <a:t>thù</a:t>
            </a:r>
            <a:r>
              <a:rPr lang="en-US" dirty="0"/>
              <a:t>:</a:t>
            </a:r>
          </a:p>
          <a:p>
            <a:r>
              <a:rPr lang="en-US" dirty="0"/>
              <a:t>-   </a:t>
            </a:r>
            <a:r>
              <a:rPr lang="en-US" dirty="0" err="1"/>
              <a:t>Biết</a:t>
            </a:r>
            <a:r>
              <a:rPr lang="en-US" dirty="0"/>
              <a:t>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vệ</a:t>
            </a:r>
            <a:r>
              <a:rPr lang="en-US" dirty="0"/>
              <a:t> </a:t>
            </a:r>
            <a:r>
              <a:rPr lang="en-US" dirty="0" err="1"/>
              <a:t>sinh</a:t>
            </a:r>
            <a:r>
              <a:rPr lang="en-US" dirty="0"/>
              <a:t> </a:t>
            </a:r>
            <a:r>
              <a:rPr lang="en-US" dirty="0" err="1"/>
              <a:t>sân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,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vệ</a:t>
            </a:r>
            <a:r>
              <a:rPr lang="en-US" dirty="0"/>
              <a:t> </a:t>
            </a:r>
            <a:r>
              <a:rPr lang="en-US" dirty="0" err="1"/>
              <a:t>sinh</a:t>
            </a:r>
            <a:r>
              <a:rPr lang="en-US" dirty="0"/>
              <a:t> </a:t>
            </a:r>
            <a:r>
              <a:rPr lang="en-US" dirty="0" err="1"/>
              <a:t>cá</a:t>
            </a:r>
            <a:r>
              <a:rPr lang="en-US" dirty="0"/>
              <a:t> </a:t>
            </a:r>
            <a:r>
              <a:rPr lang="en-US" dirty="0" err="1"/>
              <a:t>nhân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đảm</a:t>
            </a:r>
            <a:r>
              <a:rPr lang="en-US" dirty="0"/>
              <a:t> </a:t>
            </a:r>
            <a:r>
              <a:rPr lang="en-US" dirty="0" err="1"/>
              <a:t>bảo</a:t>
            </a:r>
            <a:r>
              <a:rPr lang="en-US" dirty="0"/>
              <a:t> an </a:t>
            </a:r>
            <a:r>
              <a:rPr lang="en-US" dirty="0" err="1"/>
              <a:t>toàn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 </a:t>
            </a:r>
            <a:r>
              <a:rPr lang="en-US" dirty="0" err="1"/>
              <a:t>luyện</a:t>
            </a:r>
            <a:r>
              <a:rPr lang="en-US" dirty="0"/>
              <a:t>.</a:t>
            </a:r>
          </a:p>
          <a:p>
            <a:r>
              <a:rPr lang="en-US" dirty="0"/>
              <a:t>-   </a:t>
            </a:r>
            <a:r>
              <a:rPr lang="en-US" dirty="0" err="1"/>
              <a:t>Bước</a:t>
            </a:r>
            <a:r>
              <a:rPr lang="en-US" dirty="0"/>
              <a:t> </a:t>
            </a:r>
            <a:r>
              <a:rPr lang="en-US" dirty="0" err="1"/>
              <a:t>đầu</a:t>
            </a:r>
            <a:r>
              <a:rPr lang="en-US" dirty="0"/>
              <a:t>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cơ</a:t>
            </a:r>
            <a:r>
              <a:rPr lang="en-US" dirty="0"/>
              <a:t> </a:t>
            </a:r>
            <a:r>
              <a:rPr lang="en-US" dirty="0" err="1"/>
              <a:t>bản</a:t>
            </a:r>
            <a:r>
              <a:rPr lang="en-US" dirty="0"/>
              <a:t> </a:t>
            </a:r>
            <a:r>
              <a:rPr lang="en-US" dirty="0" err="1"/>
              <a:t>cách</a:t>
            </a:r>
            <a:r>
              <a:rPr lang="en-US" dirty="0"/>
              <a:t> </a:t>
            </a:r>
            <a:r>
              <a:rPr lang="en-US" dirty="0" err="1"/>
              <a:t>chuyển</a:t>
            </a:r>
            <a:r>
              <a:rPr lang="en-US" dirty="0"/>
              <a:t> </a:t>
            </a:r>
            <a:r>
              <a:rPr lang="en-US" dirty="0" err="1"/>
              <a:t>đội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hàng</a:t>
            </a:r>
            <a:r>
              <a:rPr lang="en-US" dirty="0"/>
              <a:t> </a:t>
            </a:r>
            <a:r>
              <a:rPr lang="en-US" dirty="0" err="1"/>
              <a:t>dọc</a:t>
            </a:r>
            <a:r>
              <a:rPr lang="en-US" dirty="0"/>
              <a:t> </a:t>
            </a:r>
            <a:r>
              <a:rPr lang="en-US" dirty="0" err="1"/>
              <a:t>thành</a:t>
            </a:r>
            <a:r>
              <a:rPr lang="en-US" dirty="0"/>
              <a:t> </a:t>
            </a:r>
            <a:r>
              <a:rPr lang="en-US" dirty="0" err="1"/>
              <a:t>đội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vòng</a:t>
            </a:r>
            <a:r>
              <a:rPr lang="en-US" dirty="0"/>
              <a:t> </a:t>
            </a:r>
            <a:r>
              <a:rPr lang="en-US" dirty="0" err="1"/>
              <a:t>tròn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ngược</a:t>
            </a:r>
            <a:r>
              <a:rPr lang="en-US" dirty="0"/>
              <a:t> </a:t>
            </a:r>
            <a:r>
              <a:rPr lang="en-US" dirty="0" err="1"/>
              <a:t>lại</a:t>
            </a:r>
            <a:endParaRPr lang="en-US" dirty="0"/>
          </a:p>
          <a:p>
            <a:r>
              <a:rPr lang="en-US" dirty="0"/>
              <a:t>- </a:t>
            </a:r>
            <a:r>
              <a:rPr lang="en-US" dirty="0" err="1"/>
              <a:t>Từng</a:t>
            </a:r>
            <a:r>
              <a:rPr lang="en-US" dirty="0"/>
              <a:t> </a:t>
            </a:r>
            <a:r>
              <a:rPr lang="en-US" dirty="0" err="1"/>
              <a:t>bước</a:t>
            </a:r>
            <a:r>
              <a:rPr lang="en-US" dirty="0"/>
              <a:t> </a:t>
            </a:r>
            <a:r>
              <a:rPr lang="vi-VN" dirty="0"/>
              <a:t>khám phá bài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vi-VN" dirty="0"/>
              <a:t>quan sát </a:t>
            </a:r>
            <a:r>
              <a:rPr lang="en-US" dirty="0" err="1"/>
              <a:t>động</a:t>
            </a:r>
            <a:r>
              <a:rPr lang="en-US" dirty="0"/>
              <a:t> </a:t>
            </a:r>
            <a:r>
              <a:rPr lang="en-US" dirty="0" err="1"/>
              <a:t>tác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mẫu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giáo</a:t>
            </a:r>
            <a:r>
              <a:rPr lang="en-US" dirty="0"/>
              <a:t> </a:t>
            </a:r>
            <a:r>
              <a:rPr lang="en-US" dirty="0" err="1"/>
              <a:t>viên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 </a:t>
            </a:r>
            <a:r>
              <a:rPr lang="en-US" dirty="0" err="1"/>
              <a:t>luyện</a:t>
            </a:r>
            <a:r>
              <a:rPr lang="en-US" dirty="0"/>
              <a:t>.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cách</a:t>
            </a:r>
            <a:r>
              <a:rPr lang="en-US" dirty="0"/>
              <a:t> </a:t>
            </a:r>
            <a:r>
              <a:rPr lang="en-US" dirty="0" err="1"/>
              <a:t>chuyển</a:t>
            </a:r>
            <a:r>
              <a:rPr lang="en-US" dirty="0"/>
              <a:t> </a:t>
            </a:r>
            <a:r>
              <a:rPr lang="en-US" dirty="0" err="1"/>
              <a:t>đội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hàng</a:t>
            </a:r>
            <a:r>
              <a:rPr lang="en-US" dirty="0"/>
              <a:t> </a:t>
            </a:r>
            <a:r>
              <a:rPr lang="en-US" dirty="0" err="1"/>
              <a:t>dọc</a:t>
            </a:r>
            <a:r>
              <a:rPr lang="en-US" dirty="0"/>
              <a:t> </a:t>
            </a:r>
            <a:r>
              <a:rPr lang="en-US" dirty="0" err="1"/>
              <a:t>thành</a:t>
            </a:r>
            <a:r>
              <a:rPr lang="en-US" dirty="0"/>
              <a:t> </a:t>
            </a:r>
            <a:r>
              <a:rPr lang="en-US" dirty="0" err="1"/>
              <a:t>đội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vòng</a:t>
            </a:r>
            <a:r>
              <a:rPr lang="en-US" dirty="0"/>
              <a:t> </a:t>
            </a:r>
            <a:r>
              <a:rPr lang="en-US" dirty="0" err="1"/>
              <a:t>tròn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ngược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.</a:t>
            </a:r>
          </a:p>
          <a:p>
            <a:r>
              <a:rPr lang="en-US" dirty="0"/>
              <a:t>2. </a:t>
            </a:r>
            <a:r>
              <a:rPr lang="en-US" dirty="0" err="1"/>
              <a:t>Năng</a:t>
            </a:r>
            <a:r>
              <a:rPr lang="en-US" dirty="0"/>
              <a:t> </a:t>
            </a:r>
            <a:r>
              <a:rPr lang="en-US" dirty="0" err="1"/>
              <a:t>lực</a:t>
            </a:r>
            <a:r>
              <a:rPr lang="en-US" dirty="0"/>
              <a:t> </a:t>
            </a:r>
            <a:r>
              <a:rPr lang="en-US" dirty="0" err="1"/>
              <a:t>chung</a:t>
            </a:r>
            <a:r>
              <a:rPr lang="en-US" dirty="0"/>
              <a:t>:</a:t>
            </a:r>
          </a:p>
          <a:p>
            <a:r>
              <a:rPr lang="en-US" dirty="0"/>
              <a:t>- </a:t>
            </a:r>
            <a:r>
              <a:rPr lang="vi-VN" dirty="0"/>
              <a:t>Tự</a:t>
            </a:r>
            <a:r>
              <a:rPr lang="en-US" dirty="0"/>
              <a:t> </a:t>
            </a:r>
            <a:r>
              <a:rPr lang="en-US" dirty="0" err="1"/>
              <a:t>chủ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tự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: </a:t>
            </a:r>
            <a:r>
              <a:rPr lang="vi-VN" dirty="0"/>
              <a:t>Tự xem trước </a:t>
            </a:r>
            <a:r>
              <a:rPr lang="en-US" dirty="0" err="1"/>
              <a:t>cách</a:t>
            </a:r>
            <a:r>
              <a:rPr lang="en-US" dirty="0"/>
              <a:t>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chuyển</a:t>
            </a:r>
            <a:r>
              <a:rPr lang="en-US" dirty="0"/>
              <a:t> </a:t>
            </a:r>
            <a:r>
              <a:rPr lang="en-US" dirty="0" err="1"/>
              <a:t>đội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hàng</a:t>
            </a:r>
            <a:r>
              <a:rPr lang="en-US" dirty="0"/>
              <a:t> </a:t>
            </a:r>
            <a:r>
              <a:rPr lang="en-US" dirty="0" err="1"/>
              <a:t>dọc</a:t>
            </a:r>
            <a:r>
              <a:rPr lang="en-US" dirty="0"/>
              <a:t> </a:t>
            </a:r>
            <a:r>
              <a:rPr lang="en-US" dirty="0" err="1"/>
              <a:t>thành</a:t>
            </a:r>
            <a:r>
              <a:rPr lang="en-US" dirty="0"/>
              <a:t> </a:t>
            </a:r>
            <a:r>
              <a:rPr lang="en-US" dirty="0" err="1"/>
              <a:t>đội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vòng</a:t>
            </a:r>
            <a:r>
              <a:rPr lang="en-US" dirty="0"/>
              <a:t> </a:t>
            </a:r>
            <a:r>
              <a:rPr lang="en-US" dirty="0" err="1"/>
              <a:t>tròn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ngược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vi-VN" dirty="0"/>
              <a:t> trong </a:t>
            </a:r>
            <a:r>
              <a:rPr lang="en-US" dirty="0" err="1"/>
              <a:t>sách</a:t>
            </a:r>
            <a:r>
              <a:rPr lang="en-US" dirty="0"/>
              <a:t> </a:t>
            </a:r>
            <a:r>
              <a:rPr lang="en-US" dirty="0" err="1"/>
              <a:t>giáo</a:t>
            </a:r>
            <a:r>
              <a:rPr lang="en-US" dirty="0"/>
              <a:t> </a:t>
            </a:r>
            <a:r>
              <a:rPr lang="en-US" dirty="0" err="1"/>
              <a:t>khoa</a:t>
            </a:r>
            <a:r>
              <a:rPr lang="en-US" dirty="0"/>
              <a:t>.</a:t>
            </a:r>
            <a:r>
              <a:rPr lang="vi-VN" dirty="0"/>
              <a:t> </a:t>
            </a:r>
            <a:endParaRPr lang="en-US" dirty="0"/>
          </a:p>
          <a:p>
            <a:r>
              <a:rPr lang="en-US" dirty="0"/>
              <a:t>- </a:t>
            </a:r>
            <a:r>
              <a:rPr lang="vi-VN" dirty="0"/>
              <a:t>G</a:t>
            </a:r>
            <a:r>
              <a:rPr lang="en-US" dirty="0" err="1"/>
              <a:t>iao</a:t>
            </a:r>
            <a:r>
              <a:rPr lang="en-US" dirty="0"/>
              <a:t> </a:t>
            </a:r>
            <a:r>
              <a:rPr lang="en-US" dirty="0" err="1"/>
              <a:t>tiếp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hợp</a:t>
            </a:r>
            <a:r>
              <a:rPr lang="en-US" dirty="0"/>
              <a:t> </a:t>
            </a:r>
            <a:r>
              <a:rPr lang="en-US" dirty="0" err="1"/>
              <a:t>tác</a:t>
            </a:r>
            <a:r>
              <a:rPr lang="en-US" dirty="0"/>
              <a:t>: </a:t>
            </a:r>
            <a:r>
              <a:rPr lang="en-US" dirty="0" err="1"/>
              <a:t>Biết</a:t>
            </a:r>
            <a:r>
              <a:rPr lang="en-US" dirty="0"/>
              <a:t> </a:t>
            </a:r>
            <a:r>
              <a:rPr lang="en-US" dirty="0" err="1"/>
              <a:t>phân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, </a:t>
            </a:r>
            <a:r>
              <a:rPr lang="en-US" dirty="0" err="1"/>
              <a:t>hợp</a:t>
            </a:r>
            <a:r>
              <a:rPr lang="en-US" dirty="0"/>
              <a:t> </a:t>
            </a:r>
            <a:r>
              <a:rPr lang="en-US" dirty="0" err="1"/>
              <a:t>tác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nhóm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động</a:t>
            </a:r>
            <a:r>
              <a:rPr lang="en-US" dirty="0"/>
              <a:t> </a:t>
            </a:r>
            <a:r>
              <a:rPr lang="en-US" dirty="0" err="1"/>
              <a:t>tác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trò</a:t>
            </a:r>
            <a:r>
              <a:rPr lang="en-US" dirty="0"/>
              <a:t> </a:t>
            </a:r>
            <a:r>
              <a:rPr lang="en-US" dirty="0" err="1"/>
              <a:t>chơi</a:t>
            </a:r>
            <a:r>
              <a:rPr lang="en-US" dirty="0"/>
              <a:t>.</a:t>
            </a:r>
          </a:p>
          <a:p>
            <a:r>
              <a:rPr lang="en-US" dirty="0"/>
              <a:t>3</a:t>
            </a:r>
            <a:r>
              <a:rPr lang="vi-VN" dirty="0"/>
              <a:t>.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phẩm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: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góp</a:t>
            </a:r>
            <a:r>
              <a:rPr lang="en-US" dirty="0"/>
              <a:t> </a:t>
            </a:r>
            <a:r>
              <a:rPr lang="en-US" dirty="0" err="1"/>
              <a:t>phần</a:t>
            </a:r>
            <a:r>
              <a:rPr lang="en-US" dirty="0"/>
              <a:t> </a:t>
            </a:r>
            <a:r>
              <a:rPr lang="en-US" dirty="0" err="1"/>
              <a:t>bồi</a:t>
            </a:r>
            <a:r>
              <a:rPr lang="en-US" dirty="0"/>
              <a:t> </a:t>
            </a:r>
            <a:r>
              <a:rPr lang="en-US" dirty="0" err="1"/>
              <a:t>dưỡng</a:t>
            </a:r>
            <a:r>
              <a:rPr lang="vi-VN" dirty="0"/>
              <a:t> cho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sinh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phẩm</a:t>
            </a:r>
            <a:r>
              <a:rPr lang="vi-VN" dirty="0"/>
              <a:t> chất </a:t>
            </a:r>
            <a:r>
              <a:rPr lang="en-US" dirty="0" err="1"/>
              <a:t>cụ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vi-VN" dirty="0"/>
              <a:t>:</a:t>
            </a:r>
            <a:endParaRPr lang="en-US" dirty="0"/>
          </a:p>
          <a:p>
            <a:r>
              <a:rPr lang="en-US" dirty="0"/>
              <a:t>- </a:t>
            </a:r>
            <a:r>
              <a:rPr lang="en-US" dirty="0" err="1"/>
              <a:t>Đoàn</a:t>
            </a:r>
            <a:r>
              <a:rPr lang="en-US" dirty="0"/>
              <a:t> </a:t>
            </a:r>
            <a:r>
              <a:rPr lang="en-US" dirty="0" err="1"/>
              <a:t>kết</a:t>
            </a:r>
            <a:r>
              <a:rPr lang="en-US" dirty="0"/>
              <a:t>, </a:t>
            </a:r>
            <a:r>
              <a:rPr lang="en-US" dirty="0" err="1"/>
              <a:t>nghiêm</a:t>
            </a:r>
            <a:r>
              <a:rPr lang="en-US" dirty="0"/>
              <a:t> </a:t>
            </a:r>
            <a:r>
              <a:rPr lang="en-US" dirty="0" err="1"/>
              <a:t>túc</a:t>
            </a:r>
            <a:r>
              <a:rPr lang="en-US" dirty="0"/>
              <a:t>, </a:t>
            </a:r>
            <a:r>
              <a:rPr lang="en-US" dirty="0" err="1"/>
              <a:t>tích</a:t>
            </a:r>
            <a:r>
              <a:rPr lang="en-US" dirty="0"/>
              <a:t> </a:t>
            </a:r>
            <a:r>
              <a:rPr lang="en-US" dirty="0" err="1"/>
              <a:t>cực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 </a:t>
            </a:r>
            <a:r>
              <a:rPr lang="en-US" dirty="0" err="1"/>
              <a:t>luyện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hoạt</a:t>
            </a:r>
            <a:r>
              <a:rPr lang="en-US" dirty="0"/>
              <a:t> </a:t>
            </a:r>
            <a:r>
              <a:rPr lang="en-US" dirty="0" err="1"/>
              <a:t>động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.</a:t>
            </a:r>
          </a:p>
          <a:p>
            <a:r>
              <a:rPr lang="en-US" dirty="0"/>
              <a:t>- </a:t>
            </a:r>
            <a:r>
              <a:rPr lang="vi-VN" dirty="0"/>
              <a:t>T</a:t>
            </a:r>
            <a:r>
              <a:rPr lang="en-US" dirty="0" err="1"/>
              <a:t>ích</a:t>
            </a:r>
            <a:r>
              <a:rPr lang="en-US" dirty="0"/>
              <a:t> </a:t>
            </a:r>
            <a:r>
              <a:rPr lang="en-US" dirty="0" err="1"/>
              <a:t>cự</a:t>
            </a:r>
            <a:r>
              <a:rPr lang="vi-VN" dirty="0"/>
              <a:t>c</a:t>
            </a:r>
            <a:r>
              <a:rPr lang="en-US" dirty="0"/>
              <a:t> </a:t>
            </a:r>
            <a:r>
              <a:rPr lang="en-US" dirty="0" err="1"/>
              <a:t>tham</a:t>
            </a:r>
            <a:r>
              <a:rPr lang="en-US" dirty="0"/>
              <a:t> </a:t>
            </a:r>
            <a:r>
              <a:rPr lang="en-US" dirty="0" err="1"/>
              <a:t>gia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trò</a:t>
            </a:r>
            <a:r>
              <a:rPr lang="en-US" dirty="0"/>
              <a:t> </a:t>
            </a:r>
            <a:r>
              <a:rPr lang="en-US" dirty="0" err="1"/>
              <a:t>chơi</a:t>
            </a:r>
            <a:r>
              <a:rPr lang="en-US" dirty="0"/>
              <a:t> </a:t>
            </a:r>
            <a:r>
              <a:rPr lang="en-US" dirty="0" err="1"/>
              <a:t>vận</a:t>
            </a:r>
            <a:r>
              <a:rPr lang="en-US" dirty="0"/>
              <a:t> </a:t>
            </a:r>
            <a:r>
              <a:rPr lang="en-US" dirty="0" err="1"/>
              <a:t>động</a:t>
            </a:r>
            <a:r>
              <a:rPr lang="en-US" dirty="0"/>
              <a:t>, 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87986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9000" r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057400" y="381000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31631" y="908538"/>
            <a:ext cx="5553808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/>
              <a:t>2. Đồ dùng dạy học</a:t>
            </a:r>
            <a:r>
              <a:rPr lang="vi-VN" sz="2400" b="1" dirty="0" smtClean="0"/>
              <a:t>:</a:t>
            </a:r>
            <a:endParaRPr lang="en-US" sz="2400" b="1" dirty="0" smtClean="0"/>
          </a:p>
          <a:p>
            <a:endParaRPr lang="en-US" sz="2400" b="1" dirty="0"/>
          </a:p>
          <a:p>
            <a:endParaRPr lang="en-US" sz="2400" dirty="0"/>
          </a:p>
          <a:p>
            <a:r>
              <a:rPr lang="en-US" sz="2000" b="1" dirty="0"/>
              <a:t> </a:t>
            </a:r>
            <a:r>
              <a:rPr lang="vi-VN" sz="2000" dirty="0">
                <a:solidFill>
                  <a:schemeClr val="accent2">
                    <a:lumMod val="75000"/>
                  </a:schemeClr>
                </a:solidFill>
              </a:rPr>
              <a:t>+ Giáo viên chuẩn bị: Tranh ảnh, trang phụ thể thao, còi phục vụ trò chơi, </a:t>
            </a:r>
            <a:endParaRPr lang="en-US" sz="20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vi-VN" sz="2000" dirty="0">
                <a:solidFill>
                  <a:schemeClr val="accent2">
                    <a:lumMod val="75000"/>
                  </a:schemeClr>
                </a:solidFill>
              </a:rPr>
              <a:t> + Học sinh chuẩn bị: Giày thể thao</a:t>
            </a:r>
            <a:endParaRPr lang="en-US" sz="20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vi-VN" sz="2000" b="1" dirty="0"/>
              <a:t> </a:t>
            </a:r>
            <a:endParaRPr lang="en-US" sz="2000" dirty="0"/>
          </a:p>
          <a:p>
            <a:endParaRPr lang="en-US" sz="2000" dirty="0">
              <a:latin typeface="Myanmar Text" pitchFamily="34" charset="0"/>
              <a:cs typeface="Myanmar Tex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7800" y="1066800"/>
            <a:ext cx="556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2240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9000" r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095500" y="381000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43000" y="457200"/>
            <a:ext cx="5562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3. –</a:t>
            </a:r>
            <a:r>
              <a:rPr lang="en-US" sz="2800" b="1" dirty="0" err="1" smtClean="0"/>
              <a:t>Các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hoạt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động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chủ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yếu</a:t>
            </a:r>
            <a:r>
              <a:rPr lang="en-US" sz="2800" b="1" dirty="0" smtClean="0"/>
              <a:t>(5-7p)</a:t>
            </a:r>
          </a:p>
          <a:p>
            <a:endParaRPr lang="en-US" sz="2800" b="1" dirty="0"/>
          </a:p>
          <a:p>
            <a:endParaRPr lang="en-US" sz="2800" b="1" dirty="0" smtClean="0"/>
          </a:p>
          <a:p>
            <a:r>
              <a:rPr lang="en-US" sz="2000" dirty="0" err="1" smtClean="0">
                <a:solidFill>
                  <a:schemeClr val="accent2">
                    <a:lumMod val="75000"/>
                  </a:schemeClr>
                </a:solidFill>
                <a:latin typeface="Myanmar Text" pitchFamily="34" charset="0"/>
                <a:cs typeface="Myanmar Text" pitchFamily="34" charset="0"/>
              </a:rPr>
              <a:t>Nhận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Myanmar Text" pitchFamily="34" charset="0"/>
                <a:cs typeface="Myanmar Text" pitchFamily="34" charset="0"/>
              </a:rPr>
              <a:t> </a:t>
            </a:r>
            <a:r>
              <a:rPr lang="en-US" sz="2000" dirty="0" err="1" smtClean="0">
                <a:solidFill>
                  <a:schemeClr val="accent2">
                    <a:lumMod val="75000"/>
                  </a:schemeClr>
                </a:solidFill>
                <a:latin typeface="Myanmar Text" pitchFamily="34" charset="0"/>
                <a:cs typeface="Myanmar Text" pitchFamily="34" charset="0"/>
              </a:rPr>
              <a:t>lớp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Myanmar Text" pitchFamily="34" charset="0"/>
                <a:cs typeface="Myanmar Text" pitchFamily="34" charset="0"/>
              </a:rPr>
              <a:t>:</a:t>
            </a:r>
          </a:p>
          <a:p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Myanmar Text" pitchFamily="34" charset="0"/>
                <a:cs typeface="Myanmar Text" pitchFamily="34" charset="0"/>
              </a:rPr>
              <a:t>+</a:t>
            </a:r>
            <a:r>
              <a:rPr lang="en-US" sz="2000" dirty="0" err="1" smtClean="0">
                <a:solidFill>
                  <a:schemeClr val="accent2">
                    <a:lumMod val="75000"/>
                  </a:schemeClr>
                </a:solidFill>
                <a:latin typeface="Myanmar Text" pitchFamily="34" charset="0"/>
                <a:cs typeface="Myanmar Text" pitchFamily="34" charset="0"/>
              </a:rPr>
              <a:t>khởi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Myanmar Text" pitchFamily="34" charset="0"/>
                <a:cs typeface="Myanmar Text" pitchFamily="34" charset="0"/>
              </a:rPr>
              <a:t> </a:t>
            </a:r>
            <a:r>
              <a:rPr lang="en-US" sz="2000" dirty="0" err="1" smtClean="0">
                <a:solidFill>
                  <a:schemeClr val="accent2">
                    <a:lumMod val="75000"/>
                  </a:schemeClr>
                </a:solidFill>
                <a:latin typeface="Myanmar Text" pitchFamily="34" charset="0"/>
                <a:cs typeface="Myanmar Text" pitchFamily="34" charset="0"/>
              </a:rPr>
              <a:t>động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Myanmar Text" pitchFamily="34" charset="0"/>
                <a:cs typeface="Myanmar Text" pitchFamily="34" charset="0"/>
              </a:rPr>
              <a:t>: </a:t>
            </a:r>
            <a:r>
              <a:rPr lang="en-US" sz="2000" dirty="0" err="1" smtClean="0">
                <a:solidFill>
                  <a:schemeClr val="accent2">
                    <a:lumMod val="75000"/>
                  </a:schemeClr>
                </a:solidFill>
                <a:latin typeface="Myanmar Text" pitchFamily="34" charset="0"/>
                <a:cs typeface="Myanmar Text" pitchFamily="34" charset="0"/>
              </a:rPr>
              <a:t>Các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Myanmar Text" pitchFamily="34" charset="0"/>
                <a:cs typeface="Myanmar Text" pitchFamily="34" charset="0"/>
              </a:rPr>
              <a:t> </a:t>
            </a:r>
            <a:r>
              <a:rPr lang="en-US" sz="2000" dirty="0" err="1" smtClean="0">
                <a:solidFill>
                  <a:schemeClr val="accent2">
                    <a:lumMod val="75000"/>
                  </a:schemeClr>
                </a:solidFill>
                <a:latin typeface="Myanmar Text" pitchFamily="34" charset="0"/>
                <a:cs typeface="Myanmar Text" pitchFamily="34" charset="0"/>
              </a:rPr>
              <a:t>khớp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Myanmar Text" pitchFamily="34" charset="0"/>
                <a:cs typeface="Myanmar Text" pitchFamily="34" charset="0"/>
              </a:rPr>
              <a:t> </a:t>
            </a:r>
            <a:endParaRPr lang="en-US" sz="2000" dirty="0" smtClean="0">
              <a:solidFill>
                <a:schemeClr val="accent2">
                  <a:lumMod val="75000"/>
                </a:schemeClr>
              </a:solidFill>
              <a:latin typeface="Myanmar Text" pitchFamily="34" charset="0"/>
              <a:cs typeface="Myanmar Text" pitchFamily="34" charset="0"/>
            </a:endParaRPr>
          </a:p>
          <a:p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Myanmar Text" pitchFamily="34" charset="0"/>
                <a:cs typeface="Myanmar Text" pitchFamily="34" charset="0"/>
              </a:rPr>
              <a:t>+</a:t>
            </a:r>
            <a:r>
              <a:rPr lang="en-US" sz="2000" dirty="0" err="1" smtClean="0">
                <a:solidFill>
                  <a:schemeClr val="accent2">
                    <a:lumMod val="75000"/>
                  </a:schemeClr>
                </a:solidFill>
                <a:latin typeface="Myanmar Text" pitchFamily="34" charset="0"/>
                <a:cs typeface="Myanmar Text" pitchFamily="34" charset="0"/>
              </a:rPr>
              <a:t>trò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Myanmar Text" pitchFamily="34" charset="0"/>
                <a:cs typeface="Myanmar Text" pitchFamily="34" charset="0"/>
              </a:rPr>
              <a:t> </a:t>
            </a:r>
            <a:r>
              <a:rPr lang="en-US" sz="2000" dirty="0" err="1" smtClean="0">
                <a:solidFill>
                  <a:schemeClr val="accent2">
                    <a:lumMod val="75000"/>
                  </a:schemeClr>
                </a:solidFill>
                <a:latin typeface="Myanmar Text" pitchFamily="34" charset="0"/>
                <a:cs typeface="Myanmar Text" pitchFamily="34" charset="0"/>
              </a:rPr>
              <a:t>chơi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Myanmar Text" pitchFamily="34" charset="0"/>
                <a:cs typeface="Myanmar Text" pitchFamily="34" charset="0"/>
              </a:rPr>
              <a:t> : 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Myanmar Text" pitchFamily="34" charset="0"/>
                <a:cs typeface="Myanmar Text" pitchFamily="34" charset="0"/>
              </a:rPr>
              <a:t>“</a:t>
            </a:r>
            <a:r>
              <a:rPr lang="en-US" sz="2000" dirty="0" err="1" smtClean="0">
                <a:solidFill>
                  <a:schemeClr val="accent2">
                    <a:lumMod val="75000"/>
                  </a:schemeClr>
                </a:solidFill>
                <a:latin typeface="Myanmar Text" pitchFamily="34" charset="0"/>
                <a:cs typeface="Myanmar Text" pitchFamily="34" charset="0"/>
              </a:rPr>
              <a:t>Làm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Myanmar Text" pitchFamily="34" charset="0"/>
                <a:cs typeface="Myanmar Text" pitchFamily="34" charset="0"/>
              </a:rPr>
              <a:t> </a:t>
            </a:r>
            <a:r>
              <a:rPr lang="en-US" sz="2000" dirty="0" err="1" smtClean="0">
                <a:solidFill>
                  <a:schemeClr val="accent2">
                    <a:lumMod val="75000"/>
                  </a:schemeClr>
                </a:solidFill>
                <a:latin typeface="Myanmar Text" pitchFamily="34" charset="0"/>
                <a:cs typeface="Myanmar Text" pitchFamily="34" charset="0"/>
              </a:rPr>
              <a:t>theo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Myanmar Text" pitchFamily="34" charset="0"/>
                <a:cs typeface="Myanmar Text" pitchFamily="34" charset="0"/>
              </a:rPr>
              <a:t> </a:t>
            </a:r>
            <a:r>
              <a:rPr lang="en-US" sz="2000" dirty="0" err="1" smtClean="0">
                <a:solidFill>
                  <a:schemeClr val="accent2">
                    <a:lumMod val="75000"/>
                  </a:schemeClr>
                </a:solidFill>
                <a:latin typeface="Myanmar Text" pitchFamily="34" charset="0"/>
                <a:cs typeface="Myanmar Text" pitchFamily="34" charset="0"/>
              </a:rPr>
              <a:t>hiệu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Myanmar Text" pitchFamily="34" charset="0"/>
                <a:cs typeface="Myanmar Text" pitchFamily="34" charset="0"/>
              </a:rPr>
              <a:t> </a:t>
            </a:r>
            <a:r>
              <a:rPr lang="en-US" sz="2000" dirty="0" err="1" smtClean="0">
                <a:solidFill>
                  <a:schemeClr val="accent2">
                    <a:lumMod val="75000"/>
                  </a:schemeClr>
                </a:solidFill>
                <a:latin typeface="Myanmar Text" pitchFamily="34" charset="0"/>
                <a:cs typeface="Myanmar Text" pitchFamily="34" charset="0"/>
              </a:rPr>
              <a:t>lệnh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Myanmar Text" pitchFamily="34" charset="0"/>
                <a:cs typeface="Myanmar Text" pitchFamily="34" charset="0"/>
              </a:rPr>
              <a:t>”</a:t>
            </a:r>
            <a:endParaRPr lang="en-US" sz="2000" dirty="0">
              <a:solidFill>
                <a:schemeClr val="accent2">
                  <a:lumMod val="75000"/>
                </a:schemeClr>
              </a:solidFill>
              <a:latin typeface="Myanmar Text" pitchFamily="34" charset="0"/>
              <a:cs typeface="Myanmar Text" pitchFamily="34" charset="0"/>
            </a:endParaRPr>
          </a:p>
        </p:txBody>
      </p:sp>
      <p:pic>
        <p:nvPicPr>
          <p:cNvPr id="102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943" y="3537466"/>
            <a:ext cx="3143983" cy="1872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9906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9000" r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057400" y="381000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43000" y="457200"/>
            <a:ext cx="5562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2. </a:t>
            </a:r>
            <a:r>
              <a:rPr lang="vi-VN" sz="2400" b="1" dirty="0"/>
              <a:t>Hoạt động Hình thành kiến thức </a:t>
            </a:r>
            <a:r>
              <a:rPr lang="vi-VN" sz="2400" b="1" dirty="0" smtClean="0"/>
              <a:t>mới</a:t>
            </a:r>
            <a:r>
              <a:rPr lang="en-US" sz="2400" b="1" dirty="0" smtClean="0"/>
              <a:t> (16-18p)</a:t>
            </a:r>
          </a:p>
          <a:p>
            <a:r>
              <a:rPr lang="vi-VN" sz="2400" dirty="0" smtClean="0"/>
              <a:t> </a:t>
            </a:r>
            <a:endParaRPr lang="en-US" sz="2400" dirty="0" smtClean="0"/>
          </a:p>
          <a:p>
            <a:endParaRPr lang="en-US" dirty="0"/>
          </a:p>
          <a:p>
            <a:r>
              <a:rPr lang="en-US" dirty="0" smtClean="0"/>
              <a:t>-</a:t>
            </a:r>
            <a:r>
              <a:rPr lang="en-US" sz="2000" dirty="0" err="1"/>
              <a:t>Chuyển</a:t>
            </a:r>
            <a:r>
              <a:rPr lang="en-US" sz="2000" dirty="0"/>
              <a:t> </a:t>
            </a:r>
            <a:r>
              <a:rPr lang="en-US" sz="2000" dirty="0" err="1"/>
              <a:t>đội</a:t>
            </a:r>
            <a:r>
              <a:rPr lang="en-US" sz="2000" dirty="0"/>
              <a:t> </a:t>
            </a:r>
            <a:r>
              <a:rPr lang="en-US" sz="2000" dirty="0" err="1"/>
              <a:t>hình</a:t>
            </a:r>
            <a:r>
              <a:rPr lang="en-US" sz="2000" dirty="0"/>
              <a:t> </a:t>
            </a:r>
            <a:r>
              <a:rPr lang="en-US" sz="2000" dirty="0" err="1"/>
              <a:t>hàng</a:t>
            </a:r>
            <a:r>
              <a:rPr lang="en-US" sz="2000" dirty="0"/>
              <a:t> </a:t>
            </a:r>
            <a:r>
              <a:rPr lang="en-US" sz="2000" dirty="0" err="1"/>
              <a:t>dọc</a:t>
            </a:r>
            <a:r>
              <a:rPr lang="en-US" sz="2000" dirty="0"/>
              <a:t> </a:t>
            </a:r>
            <a:r>
              <a:rPr lang="en-US" sz="2000" dirty="0" err="1"/>
              <a:t>thành</a:t>
            </a:r>
            <a:r>
              <a:rPr lang="en-US" sz="2000" dirty="0"/>
              <a:t> </a:t>
            </a:r>
            <a:r>
              <a:rPr lang="en-US" sz="2000" dirty="0" err="1"/>
              <a:t>đội</a:t>
            </a:r>
            <a:r>
              <a:rPr lang="en-US" sz="2000" dirty="0"/>
              <a:t> </a:t>
            </a:r>
            <a:r>
              <a:rPr lang="en-US" sz="2000" dirty="0" err="1"/>
              <a:t>hình</a:t>
            </a:r>
            <a:r>
              <a:rPr lang="en-US" sz="2000" dirty="0"/>
              <a:t> </a:t>
            </a:r>
            <a:r>
              <a:rPr lang="en-US" sz="2000" dirty="0" err="1"/>
              <a:t>vòng</a:t>
            </a:r>
            <a:r>
              <a:rPr lang="en-US" sz="2000" dirty="0"/>
              <a:t> </a:t>
            </a:r>
            <a:r>
              <a:rPr lang="en-US" sz="2000" dirty="0" err="1"/>
              <a:t>tròn</a:t>
            </a:r>
            <a:r>
              <a:rPr lang="en-US" sz="2000" dirty="0"/>
              <a:t>.</a:t>
            </a:r>
          </a:p>
          <a:p>
            <a:endParaRPr lang="en-US" dirty="0"/>
          </a:p>
          <a:p>
            <a:endParaRPr lang="en-US" sz="2000" dirty="0">
              <a:solidFill>
                <a:schemeClr val="accent2">
                  <a:lumMod val="75000"/>
                </a:schemeClr>
              </a:solidFill>
              <a:latin typeface="Myanmar Text" pitchFamily="34" charset="0"/>
              <a:cs typeface="Myanmar Text" pitchFamily="34" charset="0"/>
            </a:endParaRPr>
          </a:p>
        </p:txBody>
      </p:sp>
      <p:pic>
        <p:nvPicPr>
          <p:cNvPr id="205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134856"/>
            <a:ext cx="2513443" cy="1284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3038733"/>
            <a:ext cx="3214722" cy="1542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6891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9000" r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057400" y="381000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43000" y="457200"/>
            <a:ext cx="5562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2. </a:t>
            </a:r>
            <a:r>
              <a:rPr lang="vi-VN" sz="2400" b="1" dirty="0"/>
              <a:t>Hoạt động Hình thành kiến thức </a:t>
            </a:r>
            <a:r>
              <a:rPr lang="vi-VN" sz="2400" b="1" dirty="0" smtClean="0"/>
              <a:t>mới</a:t>
            </a:r>
            <a:r>
              <a:rPr lang="en-US" sz="2400" b="1" dirty="0" smtClean="0"/>
              <a:t> (16-18p)</a:t>
            </a:r>
          </a:p>
          <a:p>
            <a:r>
              <a:rPr lang="vi-VN" sz="2400" dirty="0" smtClean="0"/>
              <a:t> </a:t>
            </a:r>
            <a:endParaRPr lang="en-US" sz="2400" dirty="0" smtClean="0"/>
          </a:p>
          <a:p>
            <a:endParaRPr lang="en-US" dirty="0"/>
          </a:p>
          <a:p>
            <a:r>
              <a:rPr lang="en-US" dirty="0" err="1"/>
              <a:t>Chuyển</a:t>
            </a:r>
            <a:r>
              <a:rPr lang="en-US" dirty="0"/>
              <a:t> </a:t>
            </a:r>
            <a:r>
              <a:rPr lang="en-US" dirty="0" err="1"/>
              <a:t>đội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vòng</a:t>
            </a:r>
            <a:r>
              <a:rPr lang="en-US" dirty="0"/>
              <a:t> </a:t>
            </a:r>
            <a:r>
              <a:rPr lang="en-US" dirty="0" err="1"/>
              <a:t>tròn</a:t>
            </a:r>
            <a:r>
              <a:rPr lang="en-US" dirty="0"/>
              <a:t> </a:t>
            </a:r>
            <a:r>
              <a:rPr lang="en-US" dirty="0" err="1"/>
              <a:t>thành</a:t>
            </a:r>
            <a:r>
              <a:rPr lang="en-US" dirty="0"/>
              <a:t> </a:t>
            </a:r>
            <a:r>
              <a:rPr lang="en-US" dirty="0" err="1"/>
              <a:t>đội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hàng</a:t>
            </a:r>
            <a:r>
              <a:rPr lang="en-US" dirty="0"/>
              <a:t> </a:t>
            </a:r>
            <a:r>
              <a:rPr lang="en-US" dirty="0" err="1"/>
              <a:t>dọc</a:t>
            </a:r>
            <a:r>
              <a:rPr lang="en-US" dirty="0"/>
              <a:t>.</a:t>
            </a:r>
          </a:p>
          <a:p>
            <a:endParaRPr lang="en-US" sz="2000" dirty="0">
              <a:solidFill>
                <a:schemeClr val="accent2">
                  <a:lumMod val="75000"/>
                </a:schemeClr>
              </a:solidFill>
              <a:latin typeface="Myanmar Text" pitchFamily="34" charset="0"/>
              <a:cs typeface="Myanmar Text" pitchFamily="34" charset="0"/>
            </a:endParaRPr>
          </a:p>
        </p:txBody>
      </p:sp>
      <p:pic>
        <p:nvPicPr>
          <p:cNvPr id="205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134856"/>
            <a:ext cx="2513443" cy="1284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3038733"/>
            <a:ext cx="3214722" cy="1542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4338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9000" r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057400" y="381000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457200"/>
            <a:ext cx="556260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3. </a:t>
            </a:r>
            <a:r>
              <a:rPr lang="en-US" sz="2800" b="1" dirty="0" err="1"/>
              <a:t>Luyện</a:t>
            </a:r>
            <a:r>
              <a:rPr lang="en-US" sz="2800" b="1" dirty="0"/>
              <a:t> </a:t>
            </a:r>
            <a:r>
              <a:rPr lang="en-US" sz="2800" b="1" dirty="0" err="1"/>
              <a:t>tập</a:t>
            </a:r>
            <a:r>
              <a:rPr lang="en-US" sz="2800" b="1" dirty="0"/>
              <a:t> </a:t>
            </a:r>
            <a:r>
              <a:rPr lang="en-US" sz="2800" b="1" dirty="0" err="1"/>
              <a:t>thực</a:t>
            </a:r>
            <a:r>
              <a:rPr lang="en-US" sz="2800" b="1" dirty="0"/>
              <a:t> </a:t>
            </a:r>
            <a:r>
              <a:rPr lang="en-US" sz="2800" b="1" dirty="0" err="1" smtClean="0"/>
              <a:t>hành</a:t>
            </a:r>
            <a:endParaRPr lang="en-US" sz="2800" b="1" dirty="0" smtClean="0"/>
          </a:p>
          <a:p>
            <a:endParaRPr lang="en-US" sz="2800" b="1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vi-VN" sz="2000" dirty="0" smtClean="0">
                <a:solidFill>
                  <a:schemeClr val="accent2">
                    <a:lumMod val="50000"/>
                  </a:schemeClr>
                </a:solidFill>
              </a:rPr>
              <a:t>- </a:t>
            </a:r>
            <a:r>
              <a:rPr lang="vi-VN" sz="2000" dirty="0">
                <a:solidFill>
                  <a:schemeClr val="accent2">
                    <a:lumMod val="50000"/>
                  </a:schemeClr>
                </a:solidFill>
              </a:rPr>
              <a:t>Tập đồng loạt</a:t>
            </a:r>
            <a:endParaRPr lang="en-US" sz="2000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vi-VN" sz="2000" b="1" i="1" dirty="0">
                <a:solidFill>
                  <a:schemeClr val="accent2">
                    <a:lumMod val="50000"/>
                  </a:schemeClr>
                </a:solidFill>
              </a:rPr>
              <a:t> </a:t>
            </a:r>
            <a:endParaRPr lang="en-US" sz="2000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vi-VN" sz="2000" dirty="0">
                <a:solidFill>
                  <a:schemeClr val="accent2">
                    <a:lumMod val="50000"/>
                  </a:schemeClr>
                </a:solidFill>
              </a:rPr>
              <a:t>- Tập theo tổ nhóm</a:t>
            </a:r>
            <a:endParaRPr lang="en-US" sz="2000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vi-VN" sz="2000" b="1" i="1" dirty="0">
                <a:solidFill>
                  <a:schemeClr val="accent2">
                    <a:lumMod val="50000"/>
                  </a:schemeClr>
                </a:solidFill>
              </a:rPr>
              <a:t> </a:t>
            </a:r>
            <a:endParaRPr lang="en-US" sz="2000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vi-VN" sz="2000" dirty="0">
                <a:solidFill>
                  <a:schemeClr val="accent2">
                    <a:lumMod val="50000"/>
                  </a:schemeClr>
                </a:solidFill>
              </a:rPr>
              <a:t>- Thi đua giữa các tổ</a:t>
            </a:r>
            <a:endParaRPr lang="en-US" sz="2000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vi-VN" sz="2000" b="1" i="1" dirty="0">
                <a:solidFill>
                  <a:schemeClr val="accent2">
                    <a:lumMod val="50000"/>
                  </a:schemeClr>
                </a:solidFill>
              </a:rPr>
              <a:t> </a:t>
            </a:r>
            <a:endParaRPr lang="en-US" sz="2000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vi-VN" sz="2000" dirty="0">
                <a:solidFill>
                  <a:schemeClr val="accent2">
                    <a:lumMod val="50000"/>
                  </a:schemeClr>
                </a:solidFill>
              </a:rPr>
              <a:t>  </a:t>
            </a:r>
            <a:endParaRPr lang="en-US" sz="2000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vi-VN" sz="2000" dirty="0">
                <a:solidFill>
                  <a:schemeClr val="accent2">
                    <a:lumMod val="50000"/>
                  </a:schemeClr>
                </a:solidFill>
              </a:rPr>
              <a:t>* Trò chơi </a:t>
            </a:r>
            <a:r>
              <a:rPr lang="vi-VN" sz="2000" dirty="0" smtClean="0">
                <a:solidFill>
                  <a:schemeClr val="accent2">
                    <a:lumMod val="50000"/>
                  </a:schemeClr>
                </a:solidFill>
              </a:rPr>
              <a:t>“</a:t>
            </a:r>
            <a:r>
              <a:rPr lang="en-US" sz="2000" dirty="0" err="1" smtClean="0">
                <a:solidFill>
                  <a:schemeClr val="accent2">
                    <a:lumMod val="50000"/>
                  </a:schemeClr>
                </a:solidFill>
              </a:rPr>
              <a:t>Lò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2">
                    <a:lumMod val="50000"/>
                  </a:schemeClr>
                </a:solidFill>
              </a:rPr>
              <a:t>cò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2">
                    <a:lumMod val="50000"/>
                  </a:schemeClr>
                </a:solidFill>
              </a:rPr>
              <a:t>tiếp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2">
                    <a:lumMod val="50000"/>
                  </a:schemeClr>
                </a:solidFill>
              </a:rPr>
              <a:t>xúc</a:t>
            </a:r>
            <a:r>
              <a:rPr lang="vi-VN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vi-VN" sz="2000" dirty="0">
                <a:solidFill>
                  <a:schemeClr val="accent2">
                    <a:lumMod val="50000"/>
                  </a:schemeClr>
                </a:solidFill>
              </a:rPr>
              <a:t>”.</a:t>
            </a:r>
            <a:endParaRPr lang="en-US" sz="2000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sz="2000" dirty="0">
              <a:solidFill>
                <a:schemeClr val="accent2">
                  <a:lumMod val="75000"/>
                </a:schemeClr>
              </a:solidFill>
              <a:latin typeface="Myanmar Text" pitchFamily="34" charset="0"/>
              <a:cs typeface="Myanmar Text" pitchFamily="34" charset="0"/>
            </a:endParaRPr>
          </a:p>
        </p:txBody>
      </p:sp>
      <p:pic>
        <p:nvPicPr>
          <p:cNvPr id="3075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42948"/>
            <a:ext cx="426892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9804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9000" r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057400" y="381000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43000" y="457200"/>
            <a:ext cx="55626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800" b="1" dirty="0"/>
              <a:t>5. </a:t>
            </a:r>
            <a:r>
              <a:rPr lang="en-US" sz="2800" b="1" dirty="0" err="1"/>
              <a:t>Hoạt</a:t>
            </a:r>
            <a:r>
              <a:rPr lang="en-US" sz="2800" b="1" dirty="0"/>
              <a:t> </a:t>
            </a:r>
            <a:r>
              <a:rPr lang="en-US" sz="2800" b="1" dirty="0" err="1"/>
              <a:t>động</a:t>
            </a:r>
            <a:r>
              <a:rPr lang="en-US" sz="2800" b="1" dirty="0"/>
              <a:t> </a:t>
            </a:r>
            <a:r>
              <a:rPr lang="en-US" sz="2800" b="1" dirty="0" err="1"/>
              <a:t>tiếp</a:t>
            </a:r>
            <a:r>
              <a:rPr lang="en-US" sz="2800" b="1" dirty="0"/>
              <a:t> </a:t>
            </a:r>
            <a:r>
              <a:rPr lang="en-US" sz="2800" b="1" dirty="0" err="1" smtClean="0"/>
              <a:t>nối</a:t>
            </a:r>
            <a:r>
              <a:rPr lang="en-US" sz="2800" b="1" dirty="0" smtClean="0"/>
              <a:t>(5-7p)</a:t>
            </a:r>
          </a:p>
          <a:p>
            <a:pPr fontAlgn="base"/>
            <a:endParaRPr lang="en-US" sz="2800" dirty="0"/>
          </a:p>
          <a:p>
            <a:r>
              <a:rPr lang="vi-VN" sz="2000" dirty="0">
                <a:solidFill>
                  <a:schemeClr val="accent2">
                    <a:lumMod val="50000"/>
                  </a:schemeClr>
                </a:solidFill>
              </a:rPr>
              <a:t>*  Thả lỏng cơ toàn thân. </a:t>
            </a:r>
            <a:endParaRPr lang="en-US" sz="2000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vi-VN" sz="2000" dirty="0">
                <a:solidFill>
                  <a:schemeClr val="accent2">
                    <a:lumMod val="50000"/>
                  </a:schemeClr>
                </a:solidFill>
              </a:rPr>
              <a:t>* Nhận xét, đánh giá chung của buổi học. </a:t>
            </a:r>
            <a:endParaRPr lang="en-US" sz="2000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vi-VN" sz="2000" dirty="0">
                <a:solidFill>
                  <a:schemeClr val="accent2">
                    <a:lumMod val="50000"/>
                  </a:schemeClr>
                </a:solidFill>
              </a:rPr>
              <a:t> Hướng dẫn HS Tự ôn ở nhà</a:t>
            </a:r>
            <a:endParaRPr lang="en-US" sz="2000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vi-VN" sz="2000" dirty="0">
                <a:solidFill>
                  <a:schemeClr val="accent2">
                    <a:lumMod val="50000"/>
                  </a:schemeClr>
                </a:solidFill>
              </a:rPr>
              <a:t>* Xuống lớp</a:t>
            </a:r>
            <a:endParaRPr lang="en-US" sz="2000" dirty="0">
              <a:solidFill>
                <a:schemeClr val="accent2">
                  <a:lumMod val="50000"/>
                </a:schemeClr>
              </a:solidFill>
              <a:latin typeface="Myanmar Text" pitchFamily="34" charset="0"/>
              <a:cs typeface="Myanmar Tex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232060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424</Words>
  <Application>Microsoft Office PowerPoint</Application>
  <PresentationFormat>On-screen Show (4:3)</PresentationFormat>
  <Paragraphs>63</Paragraphs>
  <Slides>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sony</dc:creator>
  <cp:lastModifiedBy>sony</cp:lastModifiedBy>
  <cp:revision>11</cp:revision>
  <dcterms:created xsi:type="dcterms:W3CDTF">2021-09-26T03:02:12Z</dcterms:created>
  <dcterms:modified xsi:type="dcterms:W3CDTF">2021-10-12T09:12:03Z</dcterms:modified>
</cp:coreProperties>
</file>