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1</a:t>
            </a:r>
          </a:p>
          <a:p>
            <a:pPr algn="ctr"/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tác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vươn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thở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,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tác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tay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(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tiết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1)</a:t>
            </a:r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/>
              <a:t>1.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hô</a:t>
            </a:r>
            <a:r>
              <a:rPr lang="en-US" dirty="0"/>
              <a:t> </a:t>
            </a:r>
            <a:r>
              <a:rPr lang="en-US" dirty="0" err="1"/>
              <a:t>nhịp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vươn</a:t>
            </a:r>
            <a:r>
              <a:rPr lang="en-US" dirty="0"/>
              <a:t> </a:t>
            </a:r>
            <a:r>
              <a:rPr lang="en-US" dirty="0" err="1"/>
              <a:t>thở</a:t>
            </a:r>
            <a:r>
              <a:rPr lang="en-US" dirty="0"/>
              <a:t>.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vi-VN" dirty="0"/>
              <a:t> :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 </a:t>
            </a:r>
            <a:r>
              <a:rPr lang="en-US" dirty="0" err="1"/>
              <a:t>hô</a:t>
            </a:r>
            <a:r>
              <a:rPr lang="en-US" dirty="0"/>
              <a:t> </a:t>
            </a:r>
            <a:r>
              <a:rPr lang="en-US" dirty="0" err="1"/>
              <a:t>nhịp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vươn</a:t>
            </a:r>
            <a:r>
              <a:rPr lang="en-US" dirty="0"/>
              <a:t> </a:t>
            </a:r>
            <a:r>
              <a:rPr lang="en-US" dirty="0" err="1"/>
              <a:t>thở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</a:p>
          <a:p>
            <a:r>
              <a:rPr lang="en-US" dirty="0"/>
              <a:t>3.Về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</a:p>
          <a:p>
            <a:r>
              <a:rPr lang="en-US" dirty="0"/>
              <a:t>- </a:t>
            </a:r>
            <a:r>
              <a:rPr lang="vi-VN" dirty="0"/>
              <a:t>Có ý thức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Nhận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lớp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+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khởi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+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trò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chơi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: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nhảy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đúng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nhảy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nhanh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2" name="Picture 2" descr="trò chơi nhảy ô tiếp sức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246953"/>
            <a:ext cx="3971528" cy="155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</a:t>
            </a:r>
            <a:r>
              <a:rPr lang="vi-VN" b="1" dirty="0"/>
              <a:t>Hoạt động Hình thành kiến thức </a:t>
            </a:r>
            <a:r>
              <a:rPr lang="vi-VN" b="1" dirty="0" smtClean="0"/>
              <a:t>mới</a:t>
            </a:r>
            <a:r>
              <a:rPr lang="en-US" b="1" dirty="0" smtClean="0"/>
              <a:t> (16-18p)</a:t>
            </a:r>
          </a:p>
          <a:p>
            <a:r>
              <a:rPr lang="vi-VN" dirty="0" smtClean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-.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vươn</a:t>
            </a:r>
            <a:r>
              <a:rPr lang="en-US" dirty="0"/>
              <a:t> </a:t>
            </a:r>
            <a:r>
              <a:rPr lang="en-US" dirty="0" err="1"/>
              <a:t>thở</a:t>
            </a:r>
            <a:endParaRPr lang="en-US" dirty="0"/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2050" name="image302.jpg" descr="ĐỘNG TÁC VƯƠN THỞ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3566106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Tập đồng loạt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- Tập theo tổ nhóm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- Thi đua giữa các tổ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Trò chơi 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“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lò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cò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tiếp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sức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”.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6" name="Picture 5" descr="đội nào nhanh hơ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87158"/>
            <a:ext cx="3657600" cy="1887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295</Words>
  <Application>Microsoft Office PowerPoint</Application>
  <PresentationFormat>On-screen Show (4:3)</PresentationFormat>
  <Paragraphs>60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9</cp:revision>
  <dcterms:created xsi:type="dcterms:W3CDTF">2021-09-26T03:02:12Z</dcterms:created>
  <dcterms:modified xsi:type="dcterms:W3CDTF">2021-10-12T08:04:47Z</dcterms:modified>
</cp:coreProperties>
</file>