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9D9E-1056-4196-9251-FD30BDBDEF49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0580A-B2B3-4200-B1DC-21B8C16D52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8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0580A-B2B3-4200-B1DC-21B8C16D52A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555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7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7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59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67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1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95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82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352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22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774A7-2A52-4662-A317-1228E6A073AF}" type="datetimeFigureOut">
              <a:rPr lang="en-US" smtClean="0"/>
              <a:t>10/12/2021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DD38-3041-41A8-976A-7DD3B55C6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3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38200" y="10668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2">
                    <a:lumMod val="75000"/>
                  </a:schemeClr>
                </a:solidFill>
              </a:rPr>
              <a:t>TRƯỜNG TIỂU HỌC LÊ QUÝ ĐÔN</a:t>
            </a:r>
            <a:endParaRPr lang="en-US" sz="4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</a:rPr>
              <a:t>Kính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chào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quý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thầy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cô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6764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Giáo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viên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Nguyễn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Đặng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thành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</a:rPr>
              <a:t>Công</a:t>
            </a:r>
            <a:endParaRPr lang="en-U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87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191000" y="11430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Ngày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>
                <a:latin typeface="Myanmar Text" pitchFamily="34" charset="0"/>
                <a:cs typeface="Myanmar Text" pitchFamily="34" charset="0"/>
              </a:rPr>
              <a:t>6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tháng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9 </a:t>
            </a:r>
            <a:r>
              <a:rPr lang="en-US" sz="2400" dirty="0" err="1" smtClean="0">
                <a:latin typeface="Myanmar Text" pitchFamily="34" charset="0"/>
                <a:cs typeface="Myanmar Text" pitchFamily="34" charset="0"/>
              </a:rPr>
              <a:t>năm</a:t>
            </a:r>
            <a:r>
              <a:rPr lang="en-US" sz="2400" dirty="0" smtClean="0">
                <a:latin typeface="Myanmar Text" pitchFamily="34" charset="0"/>
                <a:cs typeface="Myanmar Text" pitchFamily="34" charset="0"/>
              </a:rPr>
              <a:t> 2021</a:t>
            </a:r>
            <a:endParaRPr lang="en-US" sz="24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Thể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dục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: </a:t>
            </a:r>
            <a:r>
              <a:rPr lang="en-US" sz="4000" dirty="0" err="1" smtClean="0">
                <a:latin typeface="Myanmar Text" pitchFamily="34" charset="0"/>
                <a:cs typeface="Myanmar Text" pitchFamily="34" charset="0"/>
              </a:rPr>
              <a:t>khối</a:t>
            </a:r>
            <a:r>
              <a:rPr lang="en-US" sz="4000" dirty="0" smtClean="0">
                <a:latin typeface="Myanmar Text" pitchFamily="34" charset="0"/>
                <a:cs typeface="Myanmar Text" pitchFamily="34" charset="0"/>
              </a:rPr>
              <a:t> 1</a:t>
            </a:r>
          </a:p>
          <a:p>
            <a:pPr algn="ctr"/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tác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vươn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thở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,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tác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tay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(</a:t>
            </a:r>
            <a:r>
              <a:rPr lang="en-US" sz="2000" dirty="0" err="1" smtClean="0">
                <a:latin typeface="Myanmar Text" pitchFamily="34" charset="0"/>
                <a:cs typeface="Myanmar Text" pitchFamily="34" charset="0"/>
              </a:rPr>
              <a:t>tiết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>
                <a:latin typeface="Myanmar Text" pitchFamily="34" charset="0"/>
                <a:cs typeface="Myanmar Text" pitchFamily="34" charset="0"/>
              </a:rPr>
              <a:t>2</a:t>
            </a:r>
            <a:r>
              <a:rPr lang="en-US" sz="2000" dirty="0" smtClean="0">
                <a:latin typeface="Myanmar Text" pitchFamily="34" charset="0"/>
                <a:cs typeface="Myanmar Text" pitchFamily="34" charset="0"/>
              </a:rPr>
              <a:t>)</a:t>
            </a:r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68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2286000"/>
            <a:ext cx="4639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 smtClean="0">
              <a:latin typeface="Myanmar Text" pitchFamily="34" charset="0"/>
              <a:cs typeface="Myanmar Text" pitchFamily="34" charset="0"/>
            </a:endParaRPr>
          </a:p>
          <a:p>
            <a:pPr algn="ctr"/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808" y="377785"/>
            <a:ext cx="556260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eriod"/>
            </a:pPr>
            <a:r>
              <a:rPr lang="en-US" sz="2800" dirty="0" err="1" smtClean="0"/>
              <a:t>Yêu</a:t>
            </a:r>
            <a:r>
              <a:rPr lang="en-US" sz="2800" dirty="0" smtClean="0"/>
              <a:t> </a:t>
            </a:r>
            <a:r>
              <a:rPr lang="en-US" sz="2800" dirty="0" err="1" smtClean="0"/>
              <a:t>cầu</a:t>
            </a:r>
            <a:r>
              <a:rPr lang="en-US" sz="2800" dirty="0" smtClean="0"/>
              <a:t> </a:t>
            </a:r>
            <a:r>
              <a:rPr lang="en-US" sz="2800" dirty="0" err="1" smtClean="0"/>
              <a:t>cần</a:t>
            </a:r>
            <a:r>
              <a:rPr lang="en-US" sz="2800" dirty="0" smtClean="0"/>
              <a:t> </a:t>
            </a:r>
            <a:r>
              <a:rPr lang="en-US" sz="2800" dirty="0" err="1" smtClean="0"/>
              <a:t>đạt</a:t>
            </a:r>
            <a:endParaRPr lang="en-US" sz="2800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r>
              <a:rPr lang="en-US" dirty="0"/>
              <a:t>1.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đặc</a:t>
            </a:r>
            <a:r>
              <a:rPr lang="en-US" dirty="0"/>
              <a:t> </a:t>
            </a:r>
            <a:r>
              <a:rPr lang="en-US" dirty="0" err="1"/>
              <a:t>thù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sân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gọn</a:t>
            </a:r>
            <a:r>
              <a:rPr lang="en-US" dirty="0"/>
              <a:t> </a:t>
            </a:r>
            <a:r>
              <a:rPr lang="en-US" dirty="0" err="1"/>
              <a:t>gàng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hô</a:t>
            </a:r>
            <a:r>
              <a:rPr lang="en-US" dirty="0"/>
              <a:t> </a:t>
            </a:r>
            <a:r>
              <a:rPr lang="en-US" dirty="0" err="1"/>
              <a:t>nhịp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vươn</a:t>
            </a:r>
            <a:r>
              <a:rPr lang="en-US" dirty="0"/>
              <a:t> </a:t>
            </a:r>
            <a:r>
              <a:rPr lang="en-US" dirty="0" err="1"/>
              <a:t>thở</a:t>
            </a:r>
            <a:r>
              <a:rPr lang="en-US" dirty="0"/>
              <a:t>.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vi-VN" dirty="0"/>
              <a:t> : 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hô</a:t>
            </a:r>
            <a:r>
              <a:rPr lang="en-US" dirty="0"/>
              <a:t> </a:t>
            </a:r>
            <a:r>
              <a:rPr lang="en-US" dirty="0" err="1"/>
              <a:t>nhịp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vi-VN" dirty="0"/>
              <a:t>tay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</a:p>
          <a:p>
            <a:r>
              <a:rPr lang="en-US" dirty="0"/>
              <a:t>3.Về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: </a:t>
            </a:r>
          </a:p>
          <a:p>
            <a:r>
              <a:rPr lang="en-US" dirty="0"/>
              <a:t>- </a:t>
            </a:r>
            <a:r>
              <a:rPr lang="vi-VN" dirty="0"/>
              <a:t>Có ý thức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.</a:t>
            </a:r>
          </a:p>
          <a:p>
            <a:r>
              <a:rPr lang="en-US" dirty="0"/>
              <a:t>- </a:t>
            </a:r>
            <a:r>
              <a:rPr lang="en-US" dirty="0" err="1"/>
              <a:t>Tích</a:t>
            </a:r>
            <a:r>
              <a:rPr lang="en-US" dirty="0"/>
              <a:t> </a:t>
            </a:r>
            <a:r>
              <a:rPr lang="en-US" dirty="0" err="1"/>
              <a:t>cực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 </a:t>
            </a:r>
            <a:r>
              <a:rPr lang="en-US" dirty="0" err="1"/>
              <a:t>vận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, </a:t>
            </a:r>
          </a:p>
          <a:p>
            <a:r>
              <a:rPr lang="en-US" dirty="0"/>
              <a:t>II. </a:t>
            </a:r>
            <a:r>
              <a:rPr lang="en-US" dirty="0" err="1"/>
              <a:t>Đồ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dạy</a:t>
            </a:r>
            <a:r>
              <a:rPr lang="en-US" dirty="0"/>
              <a:t> </a:t>
            </a:r>
            <a:r>
              <a:rPr lang="en-US" dirty="0" err="1"/>
              <a:t>học</a:t>
            </a:r>
            <a:endParaRPr lang="en-US" dirty="0"/>
          </a:p>
          <a:p>
            <a:r>
              <a:rPr lang="en-US" dirty="0"/>
              <a:t>+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, </a:t>
            </a:r>
            <a:r>
              <a:rPr lang="en-US" dirty="0" err="1"/>
              <a:t>còi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, </a:t>
            </a:r>
          </a:p>
          <a:p>
            <a:r>
              <a:rPr lang="en-US" dirty="0"/>
              <a:t>+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Giày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79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31631" y="908538"/>
            <a:ext cx="555380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/>
              <a:t>2. Đồ dùng dạy học</a:t>
            </a:r>
            <a:r>
              <a:rPr lang="vi-VN" sz="2400" b="1" dirty="0" smtClean="0"/>
              <a:t>:</a:t>
            </a:r>
            <a:endParaRPr lang="en-US" sz="2400" b="1" dirty="0" smtClean="0"/>
          </a:p>
          <a:p>
            <a:endParaRPr lang="en-US" sz="2400" b="1" dirty="0"/>
          </a:p>
          <a:p>
            <a:endParaRPr lang="en-US" sz="2400" dirty="0"/>
          </a:p>
          <a:p>
            <a:r>
              <a:rPr lang="en-US" sz="2000" b="1" dirty="0"/>
              <a:t> </a:t>
            </a:r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+ Giáo viên chuẩn bị: Tranh ảnh, trang phụ thể thao, còi phục vụ trò chơi, 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75000"/>
                  </a:schemeClr>
                </a:solidFill>
              </a:rPr>
              <a:t> + Học sinh chuẩn bị: Giày thể thao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vi-VN" sz="2000" b="1" dirty="0"/>
              <a:t> </a:t>
            </a:r>
            <a:endParaRPr lang="en-US" sz="2000" dirty="0"/>
          </a:p>
          <a:p>
            <a:endParaRPr lang="en-US" sz="2000" dirty="0">
              <a:latin typeface="Myanmar Text" pitchFamily="34" charset="0"/>
              <a:cs typeface="Myanmar Tex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1066800"/>
            <a:ext cx="5562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342900" indent="-342900"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240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955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3. –</a:t>
            </a:r>
            <a:r>
              <a:rPr lang="en-US" sz="2800" b="1" dirty="0" err="1" smtClean="0"/>
              <a:t>Các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hoạt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động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chủ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yếu</a:t>
            </a:r>
            <a:r>
              <a:rPr lang="en-US" sz="2800" b="1" dirty="0" smtClean="0"/>
              <a:t>(5-7p)</a:t>
            </a:r>
          </a:p>
          <a:p>
            <a:endParaRPr lang="en-US" sz="2800" b="1" dirty="0"/>
          </a:p>
          <a:p>
            <a:endParaRPr lang="en-US" sz="2800" b="1" dirty="0" smtClean="0"/>
          </a:p>
          <a:p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Nhận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lớp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+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khởi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động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+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trò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chơi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: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ném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bóng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vào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 </a:t>
            </a: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Myanmar Text" pitchFamily="34" charset="0"/>
                <a:cs typeface="Myanmar Text" pitchFamily="34" charset="0"/>
              </a:rPr>
              <a:t>rổ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1027" name="Picture 2" descr="ném bóng vào rổ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881" y="3499882"/>
            <a:ext cx="4334260" cy="1529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99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2. </a:t>
            </a:r>
            <a:r>
              <a:rPr lang="vi-VN" b="1" dirty="0"/>
              <a:t>Hoạt động Hình thành kiến thức </a:t>
            </a:r>
            <a:r>
              <a:rPr lang="vi-VN" b="1" dirty="0" smtClean="0"/>
              <a:t>mới</a:t>
            </a:r>
            <a:r>
              <a:rPr lang="en-US" b="1" dirty="0" smtClean="0"/>
              <a:t> (16-18p)</a:t>
            </a:r>
          </a:p>
          <a:p>
            <a:r>
              <a:rPr lang="vi-VN" dirty="0" smtClean="0"/>
              <a:t>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-.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 smtClean="0"/>
              <a:t>tay</a:t>
            </a:r>
            <a:endParaRPr lang="en-US" dirty="0"/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2051" name="image317.jpg" descr="ĐỘNG TÁC T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837" y="2133600"/>
            <a:ext cx="4471654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68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457200"/>
            <a:ext cx="556260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3. </a:t>
            </a: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thực</a:t>
            </a:r>
            <a:r>
              <a:rPr lang="en-US" sz="2800" b="1" dirty="0"/>
              <a:t> </a:t>
            </a:r>
            <a:r>
              <a:rPr lang="en-US" sz="2800" b="1" dirty="0" err="1" smtClean="0"/>
              <a:t>hành</a:t>
            </a:r>
            <a:endParaRPr lang="en-US" sz="2800" b="1" dirty="0" smtClean="0"/>
          </a:p>
          <a:p>
            <a:endParaRPr lang="en-US" sz="2800" b="1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Tập đồng loạt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- Tập theo tổ nhóm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- Thi đua giữa các tổ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b="1" i="1" dirty="0">
                <a:solidFill>
                  <a:schemeClr val="accent2">
                    <a:lumMod val="50000"/>
                  </a:schemeClr>
                </a:solidFill>
              </a:rPr>
              <a:t>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Trò chơi 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“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ném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vòng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trúng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2">
                    <a:lumMod val="50000"/>
                  </a:schemeClr>
                </a:solidFill>
              </a:rPr>
              <a:t>đích</a:t>
            </a:r>
            <a:r>
              <a:rPr lang="vi-VN" sz="20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”.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2000" dirty="0">
              <a:solidFill>
                <a:schemeClr val="accent2">
                  <a:lumMod val="75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  <p:pic>
        <p:nvPicPr>
          <p:cNvPr id="3074" name="Picture 4" descr="Ném vòng trúng đíc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725" y="3994666"/>
            <a:ext cx="3124104" cy="1720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98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9000" r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057400" y="381000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457200"/>
            <a:ext cx="5562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dirty="0"/>
              <a:t>5. </a:t>
            </a:r>
            <a:r>
              <a:rPr lang="en-US" sz="2800" b="1" dirty="0" err="1"/>
              <a:t>Hoạt</a:t>
            </a:r>
            <a:r>
              <a:rPr lang="en-US" sz="2800" b="1" dirty="0"/>
              <a:t> </a:t>
            </a:r>
            <a:r>
              <a:rPr lang="en-US" sz="2800" b="1" dirty="0" err="1"/>
              <a:t>động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 smtClean="0"/>
              <a:t>nối</a:t>
            </a:r>
            <a:r>
              <a:rPr lang="en-US" sz="2800" b="1" dirty="0" smtClean="0"/>
              <a:t>(5-7p)</a:t>
            </a:r>
          </a:p>
          <a:p>
            <a:pPr fontAlgn="base"/>
            <a:endParaRPr lang="en-US" sz="2800" dirty="0"/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 Thả lỏng cơ toàn thân.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Nhận xét, đánh giá chung của buổi học. 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 Hướng dẫn HS Tự ôn ở nhà</a:t>
            </a:r>
            <a:endParaRPr lang="en-US" sz="2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vi-VN" sz="2000" dirty="0">
                <a:solidFill>
                  <a:schemeClr val="accent2">
                    <a:lumMod val="50000"/>
                  </a:schemeClr>
                </a:solidFill>
              </a:rPr>
              <a:t>* Xuống lớp</a:t>
            </a:r>
            <a:endParaRPr lang="en-US" sz="2000" dirty="0">
              <a:solidFill>
                <a:schemeClr val="accent2">
                  <a:lumMod val="50000"/>
                </a:schemeClr>
              </a:solidFill>
              <a:latin typeface="Myanmar Text" pitchFamily="34" charset="0"/>
              <a:cs typeface="Myanmar Tex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3206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330</Words>
  <Application>Microsoft Office PowerPoint</Application>
  <PresentationFormat>On-screen Show (4:3)</PresentationFormat>
  <Paragraphs>62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10</cp:revision>
  <dcterms:created xsi:type="dcterms:W3CDTF">2021-09-26T03:02:12Z</dcterms:created>
  <dcterms:modified xsi:type="dcterms:W3CDTF">2021-10-12T08:08:47Z</dcterms:modified>
</cp:coreProperties>
</file>