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35" r:id="rId2"/>
    <p:sldId id="291" r:id="rId3"/>
    <p:sldId id="349" r:id="rId4"/>
    <p:sldId id="348" r:id="rId5"/>
    <p:sldId id="350" r:id="rId6"/>
    <p:sldId id="351" r:id="rId7"/>
    <p:sldId id="352" r:id="rId8"/>
    <p:sldId id="354" r:id="rId9"/>
    <p:sldId id="353" r:id="rId10"/>
    <p:sldId id="355" r:id="rId11"/>
    <p:sldId id="356" r:id="rId12"/>
    <p:sldId id="357" r:id="rId13"/>
    <p:sldId id="33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arrington" panose="04040505050A02020702" pitchFamily="82" charset="0"/>
      <p:regular r:id="rId20"/>
    </p:embeddedFont>
    <p:embeddedFont>
      <p:font typeface=".VnCooperH" panose="020B7200000000000000"/>
      <p:regular r:id="rId21"/>
    </p:embeddedFont>
    <p:embeddedFont>
      <p:font typeface="黑体" panose="020B0604020202020204" charset="-122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 Ngo" initials="HN" lastIdx="1" clrIdx="0">
    <p:extLst>
      <p:ext uri="{19B8F6BF-5375-455C-9EA6-DF929625EA0E}">
        <p15:presenceInfo xmlns:p15="http://schemas.microsoft.com/office/powerpoint/2012/main" userId="cb50c5680e778e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CC00CC"/>
    <a:srgbClr val="FFFFFF"/>
    <a:srgbClr val="FFA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5E1B4-2E76-4059-85C6-40AD911FBF4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C118B-2ADD-41B7-89A6-111B748C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8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8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3A1F3-CEDF-4993-8FA2-7DB349A2ABA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1F003-6252-4B56-BA6E-1F61340B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28556" y="-354192"/>
            <a:ext cx="13101440" cy="72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6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gif"/><Relationship Id="rId5" Type="http://schemas.openxmlformats.org/officeDocument/2006/relationships/image" Target="../media/image18.wm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EC472E-C71F-4143-A4AA-F9D99891311D}"/>
              </a:ext>
            </a:extLst>
          </p:cNvPr>
          <p:cNvSpPr txBox="1"/>
          <p:nvPr/>
        </p:nvSpPr>
        <p:spPr>
          <a:xfrm>
            <a:off x="591127" y="427182"/>
            <a:ext cx="11009746" cy="600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D7E19D0-404A-4B02-8AFA-F8C1A365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82" y="-563418"/>
            <a:ext cx="10150762" cy="83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1" y="1272661"/>
            <a:ext cx="11672295" cy="35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1310581"/>
            <a:ext cx="11714628" cy="3815211"/>
          </a:xfrm>
          <a:prstGeom prst="rect">
            <a:avLst/>
          </a:prstGeom>
        </p:spPr>
      </p:pic>
      <p:pic>
        <p:nvPicPr>
          <p:cNvPr id="3" name="unit-2-lesson-2-ex-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3324" y="1416677"/>
            <a:ext cx="501202" cy="50120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151549" y="4597757"/>
            <a:ext cx="360608" cy="360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2113" y="4569851"/>
            <a:ext cx="360608" cy="360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90456" y="4569852"/>
            <a:ext cx="360608" cy="360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592873" y="4597757"/>
            <a:ext cx="360608" cy="360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02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9" y="245060"/>
            <a:ext cx="9775065" cy="623301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512935" y="2807594"/>
            <a:ext cx="1790164" cy="412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America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66845" y="3078229"/>
            <a:ext cx="1790164" cy="412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American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42575" y="5535769"/>
            <a:ext cx="1790164" cy="412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England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75904" y="5896377"/>
            <a:ext cx="1790164" cy="412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41217" y="5595871"/>
            <a:ext cx="1790164" cy="412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66845" y="5887792"/>
            <a:ext cx="1790164" cy="412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Japanese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3319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Thanks for your listening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26474" y="145473"/>
            <a:ext cx="5076825" cy="6858000"/>
            <a:chOff x="0" y="0"/>
            <a:chExt cx="3198" cy="4320"/>
          </a:xfrm>
        </p:grpSpPr>
        <p:pic>
          <p:nvPicPr>
            <p:cNvPr id="5" name="Picture 16" descr="Nen We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Nen We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2" descr="Nen We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729414" y="-114300"/>
            <a:ext cx="3838575" cy="1190625"/>
            <a:chOff x="3246" y="0"/>
            <a:chExt cx="2514" cy="750"/>
          </a:xfrm>
        </p:grpSpPr>
        <p:pic>
          <p:nvPicPr>
            <p:cNvPr id="9" name="Picture 23" descr="hinh dong 3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" descr="hinh dong 3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5" descr="hinh dong 3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6" descr="hinh dong 3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7315200" y="4191000"/>
            <a:ext cx="3200400" cy="2667000"/>
            <a:chOff x="4080" y="2832"/>
            <a:chExt cx="1680" cy="1488"/>
          </a:xfrm>
        </p:grpSpPr>
        <p:pic>
          <p:nvPicPr>
            <p:cNvPr id="14" name="Picture 8" descr="Pictur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 descr="3d butterfly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" descr="3d butterfly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WordArt 16"/>
          <p:cNvSpPr>
            <a:spLocks noChangeArrowheads="1" noChangeShapeType="1" noTextEdit="1"/>
          </p:cNvSpPr>
          <p:nvPr/>
        </p:nvSpPr>
        <p:spPr bwMode="auto">
          <a:xfrm>
            <a:off x="2680641" y="2320637"/>
            <a:ext cx="75438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 everybody!</a:t>
            </a:r>
          </a:p>
        </p:txBody>
      </p:sp>
      <p:sp>
        <p:nvSpPr>
          <p:cNvPr id="18" name="WordArt 16"/>
          <p:cNvSpPr>
            <a:spLocks noChangeArrowheads="1" noChangeShapeType="1" noTextEdit="1"/>
          </p:cNvSpPr>
          <p:nvPr/>
        </p:nvSpPr>
        <p:spPr bwMode="auto">
          <a:xfrm>
            <a:off x="3268808" y="4007874"/>
            <a:ext cx="5638800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See you later!</a:t>
            </a:r>
          </a:p>
        </p:txBody>
      </p:sp>
    </p:spTree>
    <p:extLst>
      <p:ext uri="{BB962C8B-B14F-4D97-AF65-F5344CB8AC3E}">
        <p14:creationId xmlns:p14="http://schemas.microsoft.com/office/powerpoint/2010/main" val="27057246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4697776" y="1898521"/>
            <a:ext cx="2527539" cy="8875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1600" b="1" dirty="0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Unit 2</a:t>
            </a:r>
            <a:endParaRPr lang="zh-CN" altLang="en-US" sz="1600" b="1" dirty="0">
              <a:ln w="0"/>
              <a:solidFill>
                <a:srgbClr val="EC38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rington" panose="04040505050A02020702" pitchFamily="82" charset="0"/>
              <a:ea typeface="黑体" panose="02010609060101010101" pitchFamily="2" charset="-122"/>
            </a:endParaRPr>
          </a:p>
        </p:txBody>
      </p:sp>
      <p:sp>
        <p:nvSpPr>
          <p:cNvPr id="3" name="MsPham5"/>
          <p:cNvSpPr txBox="1"/>
          <p:nvPr/>
        </p:nvSpPr>
        <p:spPr>
          <a:xfrm>
            <a:off x="909122" y="3027591"/>
            <a:ext cx="1069144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A57C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H" panose="020B7200000000000000" pitchFamily="34" charset="0"/>
                <a:ea typeface="黑体" panose="02010609060101010101" pitchFamily="2" charset="-122"/>
              </a:rPr>
              <a:t>I’m from japan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A57C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H" panose="020B7200000000000000" pitchFamily="34" charset="0"/>
              <a:ea typeface="黑体" panose="02010609060101010101" pitchFamily="2" charset="-122"/>
            </a:endParaRPr>
          </a:p>
        </p:txBody>
      </p:sp>
      <p:sp>
        <p:nvSpPr>
          <p:cNvPr id="4" name="MsPham1690"/>
          <p:cNvSpPr txBox="1"/>
          <p:nvPr/>
        </p:nvSpPr>
        <p:spPr>
          <a:xfrm>
            <a:off x="3275845" y="824204"/>
            <a:ext cx="537139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28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ea typeface="黑体" panose="02010609060101010101" pitchFamily="2" charset="-122"/>
                <a:cs typeface="Arial" panose="020B0604020202020204" pitchFamily="34" charset="0"/>
              </a:rPr>
              <a:t>LE QUY DON PRIMARY SCHOOL</a:t>
            </a:r>
            <a:endParaRPr lang="zh-CN" altLang="en-US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DCF3D-07EF-4CA1-938E-5F55FC75173A}"/>
              </a:ext>
            </a:extLst>
          </p:cNvPr>
          <p:cNvSpPr txBox="1"/>
          <p:nvPr/>
        </p:nvSpPr>
        <p:spPr>
          <a:xfrm>
            <a:off x="4526355" y="4592513"/>
            <a:ext cx="2870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Lesson </a:t>
            </a:r>
            <a:r>
              <a:rPr lang="en-US" altLang="zh-CN" sz="4000" b="1" dirty="0" smtClean="0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09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5611" y="850008"/>
            <a:ext cx="7817476" cy="1133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Vocabulary</a:t>
            </a:r>
          </a:p>
          <a:p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nationality: quốc tịch</a:t>
            </a:r>
          </a:p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4248" y="2185117"/>
            <a:ext cx="9826580" cy="26702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Structure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 và trả lời ai đó có quốc tịch gì:</a:t>
            </a:r>
          </a:p>
          <a:p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+) What nationality are you? (Quốc tịch của bạn là gì?)</a:t>
            </a:r>
          </a:p>
          <a:p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I’m + </a:t>
            </a:r>
            <a:r>
              <a:rPr lang="en-US" sz="2400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 tịch 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(Tôi là người ......)</a:t>
            </a:r>
          </a:p>
          <a:p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VD: → I’m </a:t>
            </a:r>
            <a:r>
              <a:rPr lang="en-US" sz="2400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Japanese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(Tôi là người Nhật)</a:t>
            </a:r>
          </a:p>
          <a:p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+) What nationality is </a:t>
            </a:r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(Quốc tịch của anh/cô ấy là gì?)</a:t>
            </a:r>
          </a:p>
          <a:p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He’s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she’s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quốc tịch. (Anh/Cô ấy là người ...... )</a:t>
            </a:r>
            <a:endParaRPr lang="en-US" sz="2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2" y="686200"/>
            <a:ext cx="11309336" cy="5309773"/>
          </a:xfrm>
          <a:prstGeom prst="rect">
            <a:avLst/>
          </a:prstGeom>
        </p:spPr>
      </p:pic>
      <p:pic>
        <p:nvPicPr>
          <p:cNvPr id="3" name="unit-2-lesson-2-ex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62191" y="6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755145"/>
            <a:ext cx="11346287" cy="5626130"/>
          </a:xfrm>
          <a:prstGeom prst="rect">
            <a:avLst/>
          </a:prstGeom>
        </p:spPr>
      </p:pic>
      <p:pic>
        <p:nvPicPr>
          <p:cNvPr id="3" name="unit-2-lesson-2-ex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1904" y="809880"/>
            <a:ext cx="429296" cy="42929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39166" y="2421228"/>
            <a:ext cx="1622738" cy="515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14" y="371940"/>
            <a:ext cx="3805991" cy="3662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40" y="3273831"/>
            <a:ext cx="4410691" cy="314368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64168" y="2464133"/>
            <a:ext cx="4378817" cy="566670"/>
          </a:xfrm>
          <a:prstGeom prst="wedgeRoundRectCallout">
            <a:avLst>
              <a:gd name="adj1" fmla="val 33874"/>
              <a:gd name="adj2" fmla="val 1147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nationality are you? 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118242" y="2898940"/>
            <a:ext cx="2730321" cy="566670"/>
          </a:xfrm>
          <a:prstGeom prst="wedgeRoundRectCallout">
            <a:avLst>
              <a:gd name="adj1" fmla="val -36517"/>
              <a:gd name="adj2" fmla="val 1420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I’m                     .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62186" y="3001972"/>
            <a:ext cx="1880315" cy="374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Vietnamese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06885" y="3376863"/>
            <a:ext cx="15325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40" y="3273831"/>
            <a:ext cx="4410691" cy="314368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118242" y="2898940"/>
            <a:ext cx="2730321" cy="566670"/>
          </a:xfrm>
          <a:prstGeom prst="wedgeRoundRectCallout">
            <a:avLst>
              <a:gd name="adj1" fmla="val -36517"/>
              <a:gd name="adj2" fmla="val 1420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I’m                     .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62186" y="3001972"/>
            <a:ext cx="1880315" cy="374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06885" y="3376863"/>
            <a:ext cx="15325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3" y="550933"/>
            <a:ext cx="4233632" cy="340288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031087" y="2435302"/>
            <a:ext cx="4378817" cy="566670"/>
          </a:xfrm>
          <a:prstGeom prst="wedgeRoundRectCallout">
            <a:avLst>
              <a:gd name="adj1" fmla="val 33874"/>
              <a:gd name="adj2" fmla="val 1147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nationality are you? 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40" y="3273831"/>
            <a:ext cx="4410691" cy="314368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118242" y="2898940"/>
            <a:ext cx="2730321" cy="566670"/>
          </a:xfrm>
          <a:prstGeom prst="wedgeRoundRectCallout">
            <a:avLst>
              <a:gd name="adj1" fmla="val -36517"/>
              <a:gd name="adj2" fmla="val 1420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I’m                     .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62186" y="3001972"/>
            <a:ext cx="1880315" cy="374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Australian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06885" y="3376863"/>
            <a:ext cx="15325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2" y="768770"/>
            <a:ext cx="3828414" cy="3107771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031087" y="2435302"/>
            <a:ext cx="4378817" cy="566670"/>
          </a:xfrm>
          <a:prstGeom prst="wedgeRoundRectCallout">
            <a:avLst>
              <a:gd name="adj1" fmla="val 33874"/>
              <a:gd name="adj2" fmla="val 1147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nationality are you? 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40" y="3273831"/>
            <a:ext cx="4410691" cy="314368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118242" y="2898940"/>
            <a:ext cx="2730321" cy="566670"/>
          </a:xfrm>
          <a:prstGeom prst="wedgeRoundRectCallout">
            <a:avLst>
              <a:gd name="adj1" fmla="val -36517"/>
              <a:gd name="adj2" fmla="val 1420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I’m                   .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62186" y="3001972"/>
            <a:ext cx="1880315" cy="374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Malaysian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06885" y="3376863"/>
            <a:ext cx="15325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889317"/>
            <a:ext cx="3960158" cy="309196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031086" y="2435302"/>
            <a:ext cx="4378817" cy="566670"/>
          </a:xfrm>
          <a:prstGeom prst="wedgeRoundRectCallout">
            <a:avLst>
              <a:gd name="adj1" fmla="val 33874"/>
              <a:gd name="adj2" fmla="val 1147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nationality are you? 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153</Words>
  <Application>Microsoft Office PowerPoint</Application>
  <PresentationFormat>Widescreen</PresentationFormat>
  <Paragraphs>39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Wingdings</vt:lpstr>
      <vt:lpstr>Arial</vt:lpstr>
      <vt:lpstr>Times New Roman</vt:lpstr>
      <vt:lpstr>Harrington</vt:lpstr>
      <vt:lpstr>.VnCooperH</vt:lpstr>
      <vt:lpstr>黑体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listening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116</cp:revision>
  <dcterms:created xsi:type="dcterms:W3CDTF">2021-05-06T05:21:26Z</dcterms:created>
  <dcterms:modified xsi:type="dcterms:W3CDTF">2022-09-16T04:31:46Z</dcterms:modified>
</cp:coreProperties>
</file>