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38"/>
  </p:notesMasterIdLst>
  <p:sldIdLst>
    <p:sldId id="335" r:id="rId3"/>
    <p:sldId id="291" r:id="rId4"/>
    <p:sldId id="283" r:id="rId5"/>
    <p:sldId id="284" r:id="rId6"/>
    <p:sldId id="285" r:id="rId7"/>
    <p:sldId id="286" r:id="rId8"/>
    <p:sldId id="288" r:id="rId9"/>
    <p:sldId id="289" r:id="rId10"/>
    <p:sldId id="336" r:id="rId11"/>
    <p:sldId id="256" r:id="rId12"/>
    <p:sldId id="257" r:id="rId13"/>
    <p:sldId id="258" r:id="rId14"/>
    <p:sldId id="259" r:id="rId15"/>
    <p:sldId id="260" r:id="rId16"/>
    <p:sldId id="344" r:id="rId17"/>
    <p:sldId id="298" r:id="rId18"/>
    <p:sldId id="316" r:id="rId19"/>
    <p:sldId id="317" r:id="rId20"/>
    <p:sldId id="318" r:id="rId21"/>
    <p:sldId id="319" r:id="rId22"/>
    <p:sldId id="320" r:id="rId23"/>
    <p:sldId id="331" r:id="rId24"/>
    <p:sldId id="332" r:id="rId25"/>
    <p:sldId id="321" r:id="rId26"/>
    <p:sldId id="322" r:id="rId27"/>
    <p:sldId id="323" r:id="rId28"/>
    <p:sldId id="313" r:id="rId29"/>
    <p:sldId id="324" r:id="rId30"/>
    <p:sldId id="325" r:id="rId31"/>
    <p:sldId id="329" r:id="rId32"/>
    <p:sldId id="339" r:id="rId33"/>
    <p:sldId id="340" r:id="rId34"/>
    <p:sldId id="345" r:id="rId35"/>
    <p:sldId id="346" r:id="rId36"/>
    <p:sldId id="347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.VnCooperH" panose="020B7200000000000000"/>
      <p:regular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Harrington" panose="04040505050A02020702" pitchFamily="82" charset="0"/>
      <p:regular r:id="rId50"/>
    </p:embeddedFont>
    <p:embeddedFont>
      <p:font typeface="黑体" panose="020B0604020202020204" charset="-122"/>
      <p:regular r:id="rId51"/>
    </p:embeddedFont>
    <p:embeddedFont>
      <p:font typeface="Calibri Light" panose="020F0302020204030204" pitchFamily="3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ng Ngo" initials="HN" lastIdx="1" clrIdx="0">
    <p:extLst>
      <p:ext uri="{19B8F6BF-5375-455C-9EA6-DF929625EA0E}">
        <p15:presenceInfo xmlns:p15="http://schemas.microsoft.com/office/powerpoint/2012/main" userId="cb50c5680e778e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CC00CC"/>
    <a:srgbClr val="FFFFFF"/>
    <a:srgbClr val="FFA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5E1B4-2E76-4059-85C6-40AD911FBF4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C118B-2ADD-41B7-89A6-111B748C7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5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8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3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00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8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98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65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18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62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6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3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2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5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9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8.mp3"/><Relationship Id="rId7" Type="http://schemas.microsoft.com/office/2007/relationships/media" Target="../media/media6.mp3"/><Relationship Id="rId12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.png"/><Relationship Id="rId5" Type="http://schemas.microsoft.com/office/2007/relationships/media" Target="../media/media9.mp3"/><Relationship Id="rId10" Type="http://schemas.openxmlformats.org/officeDocument/2006/relationships/image" Target="../media/image12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8.mp3"/><Relationship Id="rId7" Type="http://schemas.microsoft.com/office/2007/relationships/media" Target="../media/media6.mp3"/><Relationship Id="rId12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.png"/><Relationship Id="rId5" Type="http://schemas.microsoft.com/office/2007/relationships/media" Target="../media/media9.mp3"/><Relationship Id="rId10" Type="http://schemas.openxmlformats.org/officeDocument/2006/relationships/image" Target="../media/image12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8.mp3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.png"/><Relationship Id="rId5" Type="http://schemas.microsoft.com/office/2007/relationships/media" Target="../media/media9.mp3"/><Relationship Id="rId10" Type="http://schemas.openxmlformats.org/officeDocument/2006/relationships/image" Target="../media/image12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8.mp3"/><Relationship Id="rId7" Type="http://schemas.microsoft.com/office/2007/relationships/media" Target="../media/media6.mp3"/><Relationship Id="rId12" Type="http://schemas.openxmlformats.org/officeDocument/2006/relationships/image" Target="../media/image1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.png"/><Relationship Id="rId5" Type="http://schemas.microsoft.com/office/2007/relationships/media" Target="../media/media9.mp3"/><Relationship Id="rId10" Type="http://schemas.openxmlformats.org/officeDocument/2006/relationships/image" Target="../media/image12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8.mp3"/><Relationship Id="rId7" Type="http://schemas.microsoft.com/office/2007/relationships/media" Target="../media/media6.mp3"/><Relationship Id="rId12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.png"/><Relationship Id="rId5" Type="http://schemas.microsoft.com/office/2007/relationships/media" Target="../media/media9.mp3"/><Relationship Id="rId10" Type="http://schemas.openxmlformats.org/officeDocument/2006/relationships/image" Target="../media/image12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audio" Target="../media/audio16.wav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Relationship Id="rId1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audio" Target="../media/audio16.wav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Relationship Id="rId1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audio" Target="../media/audio16.wav"/><Relationship Id="rId1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Relationship Id="rId1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audio" Target="../media/audio16.wav"/><Relationship Id="rId1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Relationship Id="rId1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audio" Target="../media/audio16.wav"/><Relationship Id="rId1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Relationship Id="rId1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audio" Target="../media/audio16.wav"/><Relationship Id="rId15" Type="http://schemas.openxmlformats.org/officeDocument/2006/relationships/image" Target="../media/image40.png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Relationship Id="rId1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EC472E-C71F-4143-A4AA-F9D99891311D}"/>
              </a:ext>
            </a:extLst>
          </p:cNvPr>
          <p:cNvSpPr txBox="1"/>
          <p:nvPr/>
        </p:nvSpPr>
        <p:spPr>
          <a:xfrm>
            <a:off x="591127" y="427182"/>
            <a:ext cx="11009746" cy="600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7E19D0-404A-4B02-8AFA-F8C1A365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2" y="-563418"/>
            <a:ext cx="10150762" cy="83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country is it? 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Japan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America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355781" y="520228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Malaysia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England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4" descr="File:Flag of Japan bordered.png - Wikipedia">
            <a:extLst>
              <a:ext uri="{FF2B5EF4-FFF2-40B4-BE49-F238E27FC236}">
                <a16:creationId xmlns:a16="http://schemas.microsoft.com/office/drawing/2014/main" id="{DA876727-8DCB-4E40-B68F-C9D3F4D9A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42" y="3593400"/>
            <a:ext cx="2039653" cy="12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country is it 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America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Japan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Malaysia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England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File:Us flag large 38 stars.png - Wikipedia">
            <a:extLst>
              <a:ext uri="{FF2B5EF4-FFF2-40B4-BE49-F238E27FC236}">
                <a16:creationId xmlns:a16="http://schemas.microsoft.com/office/drawing/2014/main" id="{09BDFADA-0725-4D1D-83FB-0FCD3A1A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73" y="3656383"/>
            <a:ext cx="1805022" cy="11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800" y="3570419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country is it?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Malaysia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Japan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Australia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England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Malaysia flag emoji - Malaysia flag PNG Clipart and Transparent Background">
            <a:extLst>
              <a:ext uri="{FF2B5EF4-FFF2-40B4-BE49-F238E27FC236}">
                <a16:creationId xmlns:a16="http://schemas.microsoft.com/office/drawing/2014/main" id="{10D8DEDE-ABE9-4C30-9BEB-85C31313B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7" b="16304"/>
          <a:stretch/>
        </p:blipFill>
        <p:spPr bwMode="auto">
          <a:xfrm>
            <a:off x="4049142" y="3564887"/>
            <a:ext cx="2086753" cy="126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country is it?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England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Malaysia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Australia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America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Cờ của Anh Cờ của Vương Quốc Cờ của Anh - hoài cổ cờ anh png tải về - Miễn  phí trong suốt điện Màu Xanh png Tải về.">
            <a:extLst>
              <a:ext uri="{FF2B5EF4-FFF2-40B4-BE49-F238E27FC236}">
                <a16:creationId xmlns:a16="http://schemas.microsoft.com/office/drawing/2014/main" id="{66EEBFCF-635F-45CB-9930-C82D53077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7899" r="10676" b="15747"/>
          <a:stretch/>
        </p:blipFill>
        <p:spPr bwMode="auto">
          <a:xfrm>
            <a:off x="4237721" y="3562521"/>
            <a:ext cx="2117171" cy="125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country is it? 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Australia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America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355781" y="520228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Malaysia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England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EB8AF6-9E4B-46B9-AC0B-C54189DEAD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80" r="773"/>
          <a:stretch/>
        </p:blipFill>
        <p:spPr>
          <a:xfrm>
            <a:off x="4208422" y="3620473"/>
            <a:ext cx="2147359" cy="11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9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5611" y="850008"/>
            <a:ext cx="7817476" cy="2717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Vocabulary</a:t>
            </a:r>
          </a:p>
          <a:p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nationality: quốc tịch</a:t>
            </a:r>
          </a:p>
          <a:p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Japan → Japanese: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 Nhật → người Nhật Bản</a:t>
            </a:r>
          </a:p>
          <a:p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Malaysia → Malaysian: bán đảo Mã Lai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 Mã Lai</a:t>
            </a:r>
          </a:p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America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American: nước Mỹ → người Mỹ</a:t>
            </a:r>
          </a:p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Vietnam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Vietnamese: Việt Nam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người Việt Nam</a:t>
            </a:r>
          </a:p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England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English: nước Anh → người Anh</a:t>
            </a:r>
          </a:p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Australia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Australia: nước Úc → người Úc</a:t>
            </a:r>
          </a:p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85611" y="3451542"/>
            <a:ext cx="7817476" cy="2717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Structure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 và trả lời ai đó từ đâu đến.</a:t>
            </a:r>
          </a:p>
          <a:p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+) Where are you from? (Bạn đến từ đâu?)</a:t>
            </a:r>
          </a:p>
          <a:p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400" i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I’m from + </a:t>
            </a:r>
            <a:r>
              <a:rPr lang="en-US" sz="2400" i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 Quốc gia</a:t>
            </a:r>
            <a:r>
              <a:rPr lang="en-US" sz="24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(Tôi đến từ ..... )</a:t>
            </a:r>
          </a:p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400" i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I’m from </a:t>
            </a:r>
            <a:r>
              <a:rPr lang="en-US" sz="2400" i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Japan.</a:t>
            </a:r>
            <a:r>
              <a:rPr lang="en-US" sz="2400" i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(Tôi đến từ </a:t>
            </a:r>
            <a:r>
              <a:rPr lang="en-US" sz="24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1907" y="723729"/>
            <a:ext cx="8395204" cy="5678684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8305C469-BB20-4541-B06C-065E4C08D8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6948" y="1857094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9D580E87-5D00-4838-923B-6BD71A180E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9006" y="1042865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11B30519-E408-412D-AE09-5DCABE46CB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9973" y="4746817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7D63F369-ED69-457B-974A-7D3A995AE7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36142" y="127146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AB3F8728-4EEF-46BF-9F9A-D25874105F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3511" y="467823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7BDEC33-F0C0-40FA-B23B-43691AF3A2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49500" y="902886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B35E9FF2-3F7E-4CFF-B00E-6EA14B5125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63632" y="891615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852FFE8C-1EBE-46F1-B5B1-D9839C4715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0526" y="2391941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A6C0577E-BBF1-4E57-80F8-A4142E0C12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0093" y="2391941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3EC5794F-E87E-424D-8D14-EE2275FFEB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90663" y="2906351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9103362A-4E90-48BB-AEF6-0862F04561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7428" y="34290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BC65845C-E68A-49B5-BD5E-13C1AA37A8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7428" y="382911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F7C8065C-C84E-4DEC-8901-5223417F85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9429" y="5489234"/>
            <a:ext cx="226211" cy="22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5" y="253586"/>
            <a:ext cx="4525007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2 I'm from Japa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2 I'm from Japa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2 I'm from Japa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2 I'm from Japa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2 I'm from Japa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2 I'm from Japa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2 I'm from Japa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2 I'm from Japan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2-L1-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9" y="3274618"/>
            <a:ext cx="2136830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2-L1-2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55" y="3274619"/>
            <a:ext cx="2099612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2-L1-2-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03" y="3274618"/>
            <a:ext cx="2202282" cy="21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2-L1-2-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22" y="3274618"/>
            <a:ext cx="2135546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602" y="637702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873410" y="5398387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HaKim</a:t>
            </a:r>
            <a:r>
              <a:rPr lang="en-US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Malaysia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797656" y="5458801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Tony</a:t>
            </a:r>
            <a:r>
              <a:rPr lang="en-US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Australia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69721" y="5428868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Linda</a:t>
            </a:r>
            <a:r>
              <a:rPr lang="en-US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England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77933" y="1019035"/>
            <a:ext cx="6856651" cy="646986"/>
            <a:chOff x="2388949" y="767956"/>
            <a:chExt cx="685665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388949" y="767956"/>
              <a:ext cx="656939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Hi. I'm </a:t>
              </a:r>
              <a:r>
                <a:rPr lang="en-US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  <a:r>
                <a:rPr lang="en-US" sz="320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Where are you from?</a:t>
              </a:r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645060" y="1780737"/>
            <a:ext cx="6708402" cy="718559"/>
            <a:chOff x="1645060" y="1780737"/>
            <a:chExt cx="6708402" cy="718559"/>
          </a:xfrm>
        </p:grpSpPr>
        <p:sp>
          <p:nvSpPr>
            <p:cNvPr id="12" name="Rounded Rectangle 11"/>
            <p:cNvSpPr/>
            <p:nvPr/>
          </p:nvSpPr>
          <p:spPr>
            <a:xfrm>
              <a:off x="1884013" y="1852310"/>
              <a:ext cx="6469449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Hi, Nam. I'm</a:t>
              </a:r>
              <a:r>
                <a:rPr lang="en-US" sz="320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en-US" sz="320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_____</a:t>
              </a:r>
              <a:r>
                <a:rPr lang="en-US" sz="320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I'm </a:t>
              </a:r>
              <a:r>
                <a:rPr lang="en-US" sz="320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from </a:t>
              </a:r>
              <a:r>
                <a:rPr lang="en-US" sz="320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_____</a:t>
              </a:r>
              <a:r>
                <a:rPr lang="en-US" sz="320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</a:t>
              </a:r>
              <a:endParaRPr lang="en-US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6177140E-9FA6-47E5-A426-010944C4BAB9}"/>
              </a:ext>
            </a:extLst>
          </p:cNvPr>
          <p:cNvSpPr/>
          <p:nvPr/>
        </p:nvSpPr>
        <p:spPr>
          <a:xfrm>
            <a:off x="3684358" y="5428868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Tom</a:t>
            </a:r>
            <a:r>
              <a:rPr lang="en-US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America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DC92B-E52A-40D3-8BF2-D8B8FF461240}"/>
              </a:ext>
            </a:extLst>
          </p:cNvPr>
          <p:cNvSpPr txBox="1"/>
          <p:nvPr/>
        </p:nvSpPr>
        <p:spPr>
          <a:xfrm>
            <a:off x="4328379" y="1946672"/>
            <a:ext cx="131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Akiko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9A3982-7B6C-4BCE-A224-028FA7AD4BCB}"/>
              </a:ext>
            </a:extLst>
          </p:cNvPr>
          <p:cNvSpPr txBox="1"/>
          <p:nvPr/>
        </p:nvSpPr>
        <p:spPr>
          <a:xfrm>
            <a:off x="7033620" y="1982609"/>
            <a:ext cx="131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Japan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3" y="263060"/>
            <a:ext cx="3705742" cy="5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2-L1-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46" y="2612454"/>
            <a:ext cx="5387986" cy="363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5599" y="340601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333861" y="777885"/>
            <a:ext cx="6861732" cy="744935"/>
            <a:chOff x="2383868" y="581121"/>
            <a:chExt cx="6861732" cy="744935"/>
          </a:xfrm>
        </p:grpSpPr>
        <p:sp>
          <p:nvSpPr>
            <p:cNvPr id="5" name="Rounded Rectangle 4"/>
            <p:cNvSpPr/>
            <p:nvPr/>
          </p:nvSpPr>
          <p:spPr>
            <a:xfrm>
              <a:off x="2383868" y="679070"/>
              <a:ext cx="656939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Hi. I'm 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Where are you from?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58112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457871" y="1518698"/>
            <a:ext cx="7522228" cy="850237"/>
            <a:chOff x="1645060" y="1780737"/>
            <a:chExt cx="8519258" cy="850237"/>
          </a:xfrm>
        </p:grpSpPr>
        <p:sp>
          <p:nvSpPr>
            <p:cNvPr id="12" name="Rounded Rectangle 11"/>
            <p:cNvSpPr/>
            <p:nvPr/>
          </p:nvSpPr>
          <p:spPr>
            <a:xfrm>
              <a:off x="1959518" y="1983988"/>
              <a:ext cx="8204800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Hi, Nam. I’m             .I'm from 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DB164A-91D6-4090-B109-F427DF8477BB}"/>
              </a:ext>
            </a:extLst>
          </p:cNvPr>
          <p:cNvSpPr txBox="1"/>
          <p:nvPr/>
        </p:nvSpPr>
        <p:spPr>
          <a:xfrm>
            <a:off x="4077017" y="1791691"/>
            <a:ext cx="161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HaKim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5FEE4-0CD7-4F43-8B72-A9808AEFF964}"/>
              </a:ext>
            </a:extLst>
          </p:cNvPr>
          <p:cNvSpPr txBox="1"/>
          <p:nvPr/>
        </p:nvSpPr>
        <p:spPr>
          <a:xfrm>
            <a:off x="6862473" y="1781651"/>
            <a:ext cx="201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Malaysia .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E9BC829A-5324-4986-861E-1762851E9D40}"/>
              </a:ext>
            </a:extLst>
          </p:cNvPr>
          <p:cNvSpPr/>
          <p:nvPr/>
        </p:nvSpPr>
        <p:spPr>
          <a:xfrm>
            <a:off x="8623616" y="4054976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HaKim</a:t>
            </a:r>
            <a:r>
              <a:rPr lang="en-US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Malaysia</a:t>
            </a:r>
          </a:p>
        </p:txBody>
      </p:sp>
    </p:spTree>
    <p:extLst>
      <p:ext uri="{BB962C8B-B14F-4D97-AF65-F5344CB8AC3E}">
        <p14:creationId xmlns:p14="http://schemas.microsoft.com/office/powerpoint/2010/main" val="31014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9443" y="261882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480030" y="313398"/>
            <a:ext cx="6861731" cy="646986"/>
            <a:chOff x="2383869" y="375082"/>
            <a:chExt cx="6861731" cy="519978"/>
          </a:xfrm>
        </p:grpSpPr>
        <p:sp>
          <p:nvSpPr>
            <p:cNvPr id="5" name="Rounded Rectangle 4"/>
            <p:cNvSpPr/>
            <p:nvPr/>
          </p:nvSpPr>
          <p:spPr>
            <a:xfrm>
              <a:off x="2383869" y="375082"/>
              <a:ext cx="6569395" cy="519978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Hi. I'm 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Where are you from?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62948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151997" y="1250714"/>
            <a:ext cx="8455702" cy="646986"/>
            <a:chOff x="1645060" y="1555193"/>
            <a:chExt cx="824569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795972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Hi, Nam. I’m         .I'm from   </a:t>
              </a:r>
              <a:endParaRPr lang="en-US" sz="3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https://s.sachmem.vn/public/images/v2/TA4T1SHS/U2-L1-2-b.png">
            <a:extLst>
              <a:ext uri="{FF2B5EF4-FFF2-40B4-BE49-F238E27FC236}">
                <a16:creationId xmlns:a16="http://schemas.microsoft.com/office/drawing/2014/main" id="{73A03891-2065-4FC3-AB3C-FF61A5FC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93" y="2142514"/>
            <a:ext cx="4720710" cy="41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0237D3-A824-4D02-A2D9-8A57BDD90A4A}"/>
              </a:ext>
            </a:extLst>
          </p:cNvPr>
          <p:cNvSpPr txBox="1"/>
          <p:nvPr/>
        </p:nvSpPr>
        <p:spPr>
          <a:xfrm>
            <a:off x="3754741" y="1315410"/>
            <a:ext cx="1153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CDB50F-9B0C-41B0-94DB-DA3CF67FCE14}"/>
              </a:ext>
            </a:extLst>
          </p:cNvPr>
          <p:cNvSpPr txBox="1"/>
          <p:nvPr/>
        </p:nvSpPr>
        <p:spPr>
          <a:xfrm>
            <a:off x="6202655" y="1325033"/>
            <a:ext cx="201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America.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320B6190-EDF7-4DFF-90B2-3F5B21ECC8AB}"/>
              </a:ext>
            </a:extLst>
          </p:cNvPr>
          <p:cNvSpPr/>
          <p:nvPr/>
        </p:nvSpPr>
        <p:spPr>
          <a:xfrm>
            <a:off x="8101083" y="4223886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Tom</a:t>
            </a:r>
            <a:r>
              <a:rPr lang="en-US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10460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4697776" y="1898521"/>
            <a:ext cx="2527539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027591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3494307" y="771195"/>
            <a:ext cx="5861728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LE QUY DON PRIMARY SCHOOL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DCF3D-07EF-4CA1-938E-5F55FC75173A}"/>
              </a:ext>
            </a:extLst>
          </p:cNvPr>
          <p:cNvSpPr txBox="1"/>
          <p:nvPr/>
        </p:nvSpPr>
        <p:spPr>
          <a:xfrm>
            <a:off x="4638006" y="4600798"/>
            <a:ext cx="2870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</a:t>
            </a:r>
            <a:r>
              <a:rPr lang="en-US" altLang="zh-CN" sz="4000" b="1" smtClean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809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6279" y="270893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096062" y="1599642"/>
            <a:ext cx="8245699" cy="646986"/>
            <a:chOff x="1645060" y="1555193"/>
            <a:chExt cx="824569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795972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Hi, Nam. I’m </a:t>
              </a:r>
              <a:r>
                <a: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.I'm from                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3" descr="https://s.sachmem.vn/public/images/v2/TA4T1SHS/U2-L1-2-c.png">
            <a:extLst>
              <a:ext uri="{FF2B5EF4-FFF2-40B4-BE49-F238E27FC236}">
                <a16:creationId xmlns:a16="http://schemas.microsoft.com/office/drawing/2014/main" id="{E80FD1B8-076F-45F6-ADF5-CC536143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10" y="2293391"/>
            <a:ext cx="4953776" cy="412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56E0CD-86A2-40FB-B186-ECCED50FCC81}"/>
              </a:ext>
            </a:extLst>
          </p:cNvPr>
          <p:cNvSpPr txBox="1"/>
          <p:nvPr/>
        </p:nvSpPr>
        <p:spPr>
          <a:xfrm>
            <a:off x="3740911" y="1671426"/>
            <a:ext cx="1219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Tony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E8B187-5146-4143-97B5-E0CA4A60B5B4}"/>
              </a:ext>
            </a:extLst>
          </p:cNvPr>
          <p:cNvSpPr txBox="1"/>
          <p:nvPr/>
        </p:nvSpPr>
        <p:spPr>
          <a:xfrm>
            <a:off x="6231321" y="1666698"/>
            <a:ext cx="201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Australia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2A7168-BD87-4052-81A9-0C78A60FC9D9}"/>
              </a:ext>
            </a:extLst>
          </p:cNvPr>
          <p:cNvGrpSpPr/>
          <p:nvPr/>
        </p:nvGrpSpPr>
        <p:grpSpPr>
          <a:xfrm>
            <a:off x="2480029" y="574237"/>
            <a:ext cx="6861732" cy="646986"/>
            <a:chOff x="2383868" y="584714"/>
            <a:chExt cx="6861732" cy="519978"/>
          </a:xfrm>
        </p:grpSpPr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7AC9F80E-13A6-4419-B765-91688435CE90}"/>
                </a:ext>
              </a:extLst>
            </p:cNvPr>
            <p:cNvSpPr/>
            <p:nvPr/>
          </p:nvSpPr>
          <p:spPr>
            <a:xfrm>
              <a:off x="2383868" y="584714"/>
              <a:ext cx="6569395" cy="519978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Hi. I'm 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Where are you from?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0" descr="https://s.sachmem.vn/public/temp/bubble-chat-right-top.png">
              <a:extLst>
                <a:ext uri="{FF2B5EF4-FFF2-40B4-BE49-F238E27FC236}">
                  <a16:creationId xmlns:a16="http://schemas.microsoft.com/office/drawing/2014/main" id="{A2295FB2-1CED-4665-9254-68614BDCB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62948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BBBE9FA9-E817-4DEF-9C05-A52EFFEABE3E}"/>
              </a:ext>
            </a:extLst>
          </p:cNvPr>
          <p:cNvSpPr/>
          <p:nvPr/>
        </p:nvSpPr>
        <p:spPr>
          <a:xfrm>
            <a:off x="8152313" y="4357730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Tony</a:t>
            </a:r>
            <a:r>
              <a:rPr lang="en-US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5499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5599" y="340601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104757" y="1465387"/>
            <a:ext cx="8260126" cy="646987"/>
            <a:chOff x="1645060" y="1775058"/>
            <a:chExt cx="8260126" cy="444131"/>
          </a:xfrm>
        </p:grpSpPr>
        <p:sp>
          <p:nvSpPr>
            <p:cNvPr id="12" name="Rounded Rectangle 11"/>
            <p:cNvSpPr/>
            <p:nvPr/>
          </p:nvSpPr>
          <p:spPr>
            <a:xfrm>
              <a:off x="1945461" y="1775058"/>
              <a:ext cx="7959725" cy="444131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Hi, Nam. I’m </a:t>
              </a:r>
              <a:r>
                <a: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 I'm from </a:t>
              </a:r>
              <a:r>
                <a:rPr lang="en-US" sz="3200" b="1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               </a:t>
              </a:r>
              <a:r>
                <a:rPr lang="en-US" sz="32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s.sachmem.vn/public/images/v2/TA4T1SHS/U2-L1-2-d.png">
            <a:extLst>
              <a:ext uri="{FF2B5EF4-FFF2-40B4-BE49-F238E27FC236}">
                <a16:creationId xmlns:a16="http://schemas.microsoft.com/office/drawing/2014/main" id="{9F616E08-F48C-4854-9747-FB3509909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16" y="2514561"/>
            <a:ext cx="4437379" cy="38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DDB76E-AB21-49B1-966E-AED6BF19B26F}"/>
              </a:ext>
            </a:extLst>
          </p:cNvPr>
          <p:cNvSpPr txBox="1"/>
          <p:nvPr/>
        </p:nvSpPr>
        <p:spPr>
          <a:xfrm>
            <a:off x="4184151" y="1566299"/>
            <a:ext cx="14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Linda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4DC30-7FC5-449C-AFAD-6E589163152E}"/>
              </a:ext>
            </a:extLst>
          </p:cNvPr>
          <p:cNvSpPr txBox="1"/>
          <p:nvPr/>
        </p:nvSpPr>
        <p:spPr>
          <a:xfrm>
            <a:off x="7053251" y="1561280"/>
            <a:ext cx="157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England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8DEC28-EF37-44A2-ACA0-A2082AB3C983}"/>
              </a:ext>
            </a:extLst>
          </p:cNvPr>
          <p:cNvGrpSpPr/>
          <p:nvPr/>
        </p:nvGrpSpPr>
        <p:grpSpPr>
          <a:xfrm>
            <a:off x="2348832" y="523365"/>
            <a:ext cx="6861731" cy="701964"/>
            <a:chOff x="2383869" y="261221"/>
            <a:chExt cx="6861731" cy="564164"/>
          </a:xfrm>
        </p:grpSpPr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BA39B406-1220-4FD2-BC35-12F95EF44C97}"/>
                </a:ext>
              </a:extLst>
            </p:cNvPr>
            <p:cNvSpPr/>
            <p:nvPr/>
          </p:nvSpPr>
          <p:spPr>
            <a:xfrm>
              <a:off x="2383869" y="261221"/>
              <a:ext cx="6569395" cy="519978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Hi. I'm 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Where are you from?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0" descr="https://s.sachmem.vn/public/temp/bubble-chat-right-top.png">
              <a:extLst>
                <a:ext uri="{FF2B5EF4-FFF2-40B4-BE49-F238E27FC236}">
                  <a16:creationId xmlns:a16="http://schemas.microsoft.com/office/drawing/2014/main" id="{9B7D7320-3EE9-42F8-82C3-3875C3191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62948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43236B9F-9F70-4B4C-8F80-E7752FA0861B}"/>
              </a:ext>
            </a:extLst>
          </p:cNvPr>
          <p:cNvSpPr/>
          <p:nvPr/>
        </p:nvSpPr>
        <p:spPr>
          <a:xfrm>
            <a:off x="8354280" y="4439573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Linda</a:t>
            </a:r>
            <a:r>
              <a:rPr lang="en-US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142126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B91F0C18-A1B7-433F-A32C-3138AE297ACF}"/>
              </a:ext>
            </a:extLst>
          </p:cNvPr>
          <p:cNvSpPr/>
          <p:nvPr/>
        </p:nvSpPr>
        <p:spPr>
          <a:xfrm>
            <a:off x="1777042" y="642668"/>
            <a:ext cx="8807570" cy="5572663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579DA-2DC4-45AE-8CFF-5ECD80E37410}"/>
              </a:ext>
            </a:extLst>
          </p:cNvPr>
          <p:cNvSpPr txBox="1"/>
          <p:nvPr/>
        </p:nvSpPr>
        <p:spPr>
          <a:xfrm>
            <a:off x="3648974" y="2467154"/>
            <a:ext cx="5408763" cy="144655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Play game</a:t>
            </a:r>
          </a:p>
        </p:txBody>
      </p:sp>
    </p:spTree>
    <p:extLst>
      <p:ext uri="{BB962C8B-B14F-4D97-AF65-F5344CB8AC3E}">
        <p14:creationId xmlns:p14="http://schemas.microsoft.com/office/powerpoint/2010/main" val="4709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3" y="5345994"/>
            <a:ext cx="3731671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I’m Malaysia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69344" y="5345994"/>
            <a:ext cx="3286664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 from Vietnam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166558" y="5345994"/>
            <a:ext cx="3286664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I’m from Malaysia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31337" y="172805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" descr="https://s.sachmem.vn/public/images/v2/TA4T1SHS/U2-L1-2-a.png">
            <a:extLst>
              <a:ext uri="{FF2B5EF4-FFF2-40B4-BE49-F238E27FC236}">
                <a16:creationId xmlns:a16="http://schemas.microsoft.com/office/drawing/2014/main" id="{BABF161F-40BA-43BE-99E9-21378F30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49" y="1279283"/>
            <a:ext cx="2136830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7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3" y="5332888"/>
            <a:ext cx="3145421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I’m from Japan.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 Linda.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344936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I’m from England.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249895" y="1957704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https://s.sachmem.vn/public/images/v2/TA4T1SHS/U2-L1-2-d.png">
            <a:extLst>
              <a:ext uri="{FF2B5EF4-FFF2-40B4-BE49-F238E27FC236}">
                <a16:creationId xmlns:a16="http://schemas.microsoft.com/office/drawing/2014/main" id="{8C807E46-F900-4EFA-91A8-50AFB65C7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20" y="1279283"/>
            <a:ext cx="2135546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6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6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342348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I’m from Vietnam.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324692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 from England.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3" y="5345994"/>
            <a:ext cx="3317949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I’m from Japan.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22723" y="735647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317789" y="1895016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File:Flag of Japan bordered.png - Wikipedia">
            <a:extLst>
              <a:ext uri="{FF2B5EF4-FFF2-40B4-BE49-F238E27FC236}">
                <a16:creationId xmlns:a16="http://schemas.microsoft.com/office/drawing/2014/main" id="{547B99D3-794D-462B-9AEC-D80C1778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05" y="1319566"/>
            <a:ext cx="2354685" cy="19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6" y="5343820"/>
            <a:ext cx="3432107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I’m from Malaysia.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3" y="5343820"/>
            <a:ext cx="3432107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I’m from America.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3432104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 from Australia 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417098" y="160072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https://s.sachmem.vn/public/images/v2/TA4T1SHS/U2-L1-2-c.png">
            <a:extLst>
              <a:ext uri="{FF2B5EF4-FFF2-40B4-BE49-F238E27FC236}">
                <a16:creationId xmlns:a16="http://schemas.microsoft.com/office/drawing/2014/main" id="{C6752A70-02B2-46BF-9090-555D4398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31" y="1279282"/>
            <a:ext cx="2202282" cy="21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59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6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6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6" y="5343820"/>
            <a:ext cx="335311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I’m Tom.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3573918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I’m America.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53683" y="5358310"/>
            <a:ext cx="3597215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 from America.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41343" y="1600729"/>
            <a:ext cx="366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https://s.sachmem.vn/public/images/v2/TA4T1SHS/U2-L1-2-b.png">
            <a:extLst>
              <a:ext uri="{FF2B5EF4-FFF2-40B4-BE49-F238E27FC236}">
                <a16:creationId xmlns:a16="http://schemas.microsoft.com/office/drawing/2014/main" id="{1523B571-A3DC-43B2-A879-56C51BED3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708" y="1238088"/>
            <a:ext cx="2099612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7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6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6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3" y="5332888"/>
            <a:ext cx="3350439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I’m Vietnam.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4" y="5332888"/>
            <a:ext cx="3350439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 from England.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3414854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I’m from Vietnam.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99565" y="1600729"/>
            <a:ext cx="3506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11090A-2D9A-4F42-B405-CC6B5FA32F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95003" y="1471616"/>
            <a:ext cx="2204562" cy="15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Us flag large 38 stars.png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36" y="1360274"/>
            <a:ext cx="5922379" cy="31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ukambit022">
            <a:hlinkClick r:id="" action="ppaction://media"/>
            <a:extLst>
              <a:ext uri="{FF2B5EF4-FFF2-40B4-BE49-F238E27FC236}">
                <a16:creationId xmlns:a16="http://schemas.microsoft.com/office/drawing/2014/main" id="{24934A06-3BB9-4349-A882-F4C38B8B5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0911" y="4987737"/>
            <a:ext cx="508385" cy="508385"/>
          </a:xfrm>
          <a:prstGeom prst="rect">
            <a:avLst/>
          </a:prstGeom>
        </p:spPr>
      </p:pic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73ED5509-CD34-496B-A57E-05F7678ABB25}"/>
              </a:ext>
            </a:extLst>
          </p:cNvPr>
          <p:cNvSpPr/>
          <p:nvPr/>
        </p:nvSpPr>
        <p:spPr>
          <a:xfrm>
            <a:off x="9249508" y="406707"/>
            <a:ext cx="2696307" cy="201997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0559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DB5100-64A9-4F59-810E-ED7188F59567}"/>
              </a:ext>
            </a:extLst>
          </p:cNvPr>
          <p:cNvSpPr txBox="1"/>
          <p:nvPr/>
        </p:nvSpPr>
        <p:spPr>
          <a:xfrm>
            <a:off x="1280565" y="3759463"/>
            <a:ext cx="6840747" cy="14465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Exellent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0842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 english conversation - Where are you from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6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ular Callout 26"/>
          <p:cNvSpPr/>
          <p:nvPr/>
        </p:nvSpPr>
        <p:spPr>
          <a:xfrm>
            <a:off x="957943" y="2581331"/>
            <a:ext cx="1528619" cy="1395583"/>
          </a:xfrm>
          <a:prstGeom prst="wedgeRoundRectCallout">
            <a:avLst>
              <a:gd name="adj1" fmla="val -83108"/>
              <a:gd name="adj2" fmla="val 493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2908279" y="1629067"/>
            <a:ext cx="1803399" cy="1667356"/>
          </a:xfrm>
          <a:prstGeom prst="wedgeRoundRectCallout">
            <a:avLst>
              <a:gd name="adj1" fmla="val 73605"/>
              <a:gd name="adj2" fmla="val 475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1201865" y="310911"/>
            <a:ext cx="1454249" cy="1318156"/>
          </a:xfrm>
          <a:prstGeom prst="wedgeRoundRectCallout">
            <a:avLst>
              <a:gd name="adj1" fmla="val -88010"/>
              <a:gd name="adj2" fmla="val 636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14" y="394532"/>
            <a:ext cx="1228150" cy="1150914"/>
          </a:xfrm>
          <a:prstGeom prst="rect">
            <a:avLst/>
          </a:prstGeom>
          <a:noFill/>
          <a:ln w="9525">
            <a:solidFill>
              <a:schemeClr val="tx1">
                <a:alpha val="93000"/>
              </a:schemeClr>
            </a:solidFill>
            <a:miter lim="800000"/>
            <a:headEnd/>
            <a:tailEnd/>
          </a:ln>
          <a:effectLst>
            <a:glow rad="127000">
              <a:schemeClr val="accent1">
                <a:alpha val="65000"/>
              </a:schemeClr>
            </a:glow>
            <a:outerShdw dist="35921" dir="2700000" algn="ctr" rotWithShape="0">
              <a:schemeClr val="bg2">
                <a:alpha val="6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77" y="1737083"/>
            <a:ext cx="1571038" cy="155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8" y="2629700"/>
            <a:ext cx="1303627" cy="138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44456" y="1748493"/>
            <a:ext cx="6357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 Hello, I’m _____.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What’s your name?</a:t>
            </a:r>
          </a:p>
          <a:p>
            <a:r>
              <a:rPr lang="en-US" sz="36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B: Hi, _____. My name’s _____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 How old are you? </a:t>
            </a:r>
          </a:p>
          <a:p>
            <a:r>
              <a:rPr lang="en-US" sz="36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B: I’m ____ years old.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 Where are you from?</a:t>
            </a:r>
          </a:p>
          <a:p>
            <a:r>
              <a:rPr lang="en-US" sz="36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B: I’m from _____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2804843" y="4220836"/>
            <a:ext cx="2008435" cy="1815722"/>
          </a:xfrm>
          <a:prstGeom prst="wedgeRoundRectCallout">
            <a:avLst>
              <a:gd name="adj1" fmla="val 89347"/>
              <a:gd name="adj2" fmla="val 397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79" y="4337668"/>
            <a:ext cx="1801564" cy="158205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outerShdw dist="35921" dir="2700000" sx="36000" sy="36000" algn="ctr" rotWithShape="0">
              <a:schemeClr val="bg2">
                <a:alpha val="97000"/>
              </a:schemeClr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547803" y="310911"/>
            <a:ext cx="5175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Make the conversation</a:t>
            </a:r>
          </a:p>
        </p:txBody>
      </p:sp>
    </p:spTree>
    <p:extLst>
      <p:ext uri="{BB962C8B-B14F-4D97-AF65-F5344CB8AC3E}">
        <p14:creationId xmlns:p14="http://schemas.microsoft.com/office/powerpoint/2010/main" val="374236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2" grpId="0" animBg="1"/>
      <p:bldP spid="20" grpId="0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7" y="404516"/>
            <a:ext cx="10322621" cy="5773963"/>
          </a:xfrm>
          <a:prstGeom prst="rect">
            <a:avLst/>
          </a:prstGeom>
        </p:spPr>
      </p:pic>
      <p:pic>
        <p:nvPicPr>
          <p:cNvPr id="3" name="unit-2-lesson-1-ex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5490" y="505494"/>
            <a:ext cx="480811" cy="48081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362941" y="1996225"/>
            <a:ext cx="412124" cy="373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47137" y="3616817"/>
            <a:ext cx="412124" cy="373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09279" y="5600163"/>
            <a:ext cx="412124" cy="373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3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7" y="267751"/>
            <a:ext cx="9118241" cy="624466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00777" y="1107583"/>
            <a:ext cx="1493950" cy="3863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Australia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94727" y="2882721"/>
            <a:ext cx="1493950" cy="3863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Malaysia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03960" y="1107582"/>
            <a:ext cx="1493950" cy="3863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America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97910" y="2932090"/>
            <a:ext cx="1493950" cy="3863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Japan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nit-2-lesson-1-ex-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9383" y="3423352"/>
            <a:ext cx="415343" cy="4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9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2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68" y="221974"/>
            <a:ext cx="6364356" cy="63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4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laysia flag emoji - Malaysia flag PNG Clipart and Transparent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77" y="-136153"/>
            <a:ext cx="5836052" cy="583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Malaysia</a:t>
            </a:r>
          </a:p>
        </p:txBody>
      </p:sp>
      <p:pic>
        <p:nvPicPr>
          <p:cNvPr id="6" name="ukcld04221">
            <a:hlinkClick r:id="" action="ppaction://media"/>
            <a:extLst>
              <a:ext uri="{FF2B5EF4-FFF2-40B4-BE49-F238E27FC236}">
                <a16:creationId xmlns:a16="http://schemas.microsoft.com/office/drawing/2014/main" id="{5757BF6F-838D-490D-B83E-7592E6921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0080" y="486930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D5FC6-1DCD-4A94-86E4-27132B9A0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5133" y="530916"/>
            <a:ext cx="274953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le:Flag of Japan bordered.png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21" y="940142"/>
            <a:ext cx="5590177" cy="372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ukcld04178">
            <a:hlinkClick r:id="" action="ppaction://media"/>
            <a:extLst>
              <a:ext uri="{FF2B5EF4-FFF2-40B4-BE49-F238E27FC236}">
                <a16:creationId xmlns:a16="http://schemas.microsoft.com/office/drawing/2014/main" id="{2D92ACFA-802E-429E-B9B6-EE0A329B7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5406" y="4838388"/>
            <a:ext cx="609600" cy="609600"/>
          </a:xfrm>
          <a:prstGeom prst="rect">
            <a:avLst/>
          </a:prstGeom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64C829A2-BAFD-419C-BD91-DD1A07D0B5F3}"/>
              </a:ext>
            </a:extLst>
          </p:cNvPr>
          <p:cNvSpPr/>
          <p:nvPr/>
        </p:nvSpPr>
        <p:spPr>
          <a:xfrm>
            <a:off x="9343292" y="362238"/>
            <a:ext cx="2696307" cy="201997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6869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80" r="773"/>
          <a:stretch/>
        </p:blipFill>
        <p:spPr>
          <a:xfrm>
            <a:off x="3304021" y="940143"/>
            <a:ext cx="5583958" cy="3731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ukcld04017">
            <a:hlinkClick r:id="" action="ppaction://media"/>
            <a:extLst>
              <a:ext uri="{FF2B5EF4-FFF2-40B4-BE49-F238E27FC236}">
                <a16:creationId xmlns:a16="http://schemas.microsoft.com/office/drawing/2014/main" id="{AD7D75C5-B180-4A97-AC2C-4697ECDDA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3149" y="4898059"/>
            <a:ext cx="609600" cy="609600"/>
          </a:xfrm>
          <a:prstGeom prst="rect">
            <a:avLst/>
          </a:prstGeom>
        </p:spPr>
      </p:pic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EB614F2C-6C78-41FD-95B5-F56AA9E0D032}"/>
              </a:ext>
            </a:extLst>
          </p:cNvPr>
          <p:cNvSpPr/>
          <p:nvPr/>
        </p:nvSpPr>
        <p:spPr>
          <a:xfrm>
            <a:off x="9249508" y="406707"/>
            <a:ext cx="2696307" cy="201997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73073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ờ của Anh Cờ của Vương Quốc Cờ của Anh - hoài cổ cờ anh png tải về - Miễn  phí trong suốt điện Màu Xanh png Tải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7899" r="10676" b="15747"/>
          <a:stretch/>
        </p:blipFill>
        <p:spPr bwMode="auto">
          <a:xfrm>
            <a:off x="3304021" y="940143"/>
            <a:ext cx="5602420" cy="37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Anh</a:t>
            </a:r>
          </a:p>
        </p:txBody>
      </p:sp>
      <p:pic>
        <p:nvPicPr>
          <p:cNvPr id="3" name="ukengin002">
            <a:hlinkClick r:id="" action="ppaction://media"/>
            <a:extLst>
              <a:ext uri="{FF2B5EF4-FFF2-40B4-BE49-F238E27FC236}">
                <a16:creationId xmlns:a16="http://schemas.microsoft.com/office/drawing/2014/main" id="{EC175193-3CAB-4227-B145-082444370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4602" y="4849791"/>
            <a:ext cx="609600" cy="609600"/>
          </a:xfrm>
          <a:prstGeom prst="rect">
            <a:avLst/>
          </a:prstGeom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09C983E1-F068-49B6-BBE0-832686242956}"/>
              </a:ext>
            </a:extLst>
          </p:cNvPr>
          <p:cNvSpPr/>
          <p:nvPr/>
        </p:nvSpPr>
        <p:spPr>
          <a:xfrm>
            <a:off x="9253171" y="500492"/>
            <a:ext cx="2696307" cy="201997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7879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ờ của Anh Cờ của Vương Quốc Cờ của Anh - hoài cổ cờ anh png tải về - Miễn  phí trong suốt điện Màu Xanh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7899" r="10676" b="15747"/>
          <a:stretch/>
        </p:blipFill>
        <p:spPr bwMode="auto">
          <a:xfrm>
            <a:off x="6814298" y="3753287"/>
            <a:ext cx="2747026" cy="1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80" r="773"/>
          <a:stretch/>
        </p:blipFill>
        <p:spPr>
          <a:xfrm>
            <a:off x="4489244" y="763265"/>
            <a:ext cx="2737973" cy="1829733"/>
          </a:xfrm>
          <a:prstGeom prst="rect">
            <a:avLst/>
          </a:prstGeom>
        </p:spPr>
      </p:pic>
      <p:pic>
        <p:nvPicPr>
          <p:cNvPr id="4" name="Picture 4" descr="File:Flag of Japan bordered.pn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09" y="3760837"/>
            <a:ext cx="2741023" cy="182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le:Us flag large 38 stars.pn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11" y="770652"/>
            <a:ext cx="2903910" cy="183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laysia flag emoji - Malaysia flag PNG Clipart and Transparent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 b="16154"/>
          <a:stretch/>
        </p:blipFill>
        <p:spPr bwMode="auto">
          <a:xfrm>
            <a:off x="1378897" y="770651"/>
            <a:ext cx="2687624" cy="183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9307" y="2574170"/>
            <a:ext cx="4386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Ma-lay-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7664" y="2574170"/>
            <a:ext cx="4386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3118" y="5564119"/>
            <a:ext cx="4386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5830" y="2592998"/>
            <a:ext cx="4386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0070" y="5564118"/>
            <a:ext cx="4386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2593" y="185876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</a:t>
            </a:r>
          </a:p>
        </p:txBody>
      </p:sp>
    </p:spTree>
    <p:extLst>
      <p:ext uri="{BB962C8B-B14F-4D97-AF65-F5344CB8AC3E}">
        <p14:creationId xmlns:p14="http://schemas.microsoft.com/office/powerpoint/2010/main" val="37192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009F6-66CA-4980-94BE-A10B78DE6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446314"/>
            <a:ext cx="6847114" cy="5954486"/>
          </a:xfrm>
          <a:prstGeom prst="rect">
            <a:avLst/>
          </a:prstGeom>
        </p:spPr>
      </p:pic>
      <p:pic>
        <p:nvPicPr>
          <p:cNvPr id="3" name="Lose">
            <a:hlinkClick r:id="" action="ppaction://media"/>
            <a:extLst>
              <a:ext uri="{FF2B5EF4-FFF2-40B4-BE49-F238E27FC236}">
                <a16:creationId xmlns:a16="http://schemas.microsoft.com/office/drawing/2014/main" id="{0BAA19EC-9A4C-4189-BA79-50AE6F462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456" y="49654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2733</TotalTime>
  <Words>547</Words>
  <Application>Microsoft Office PowerPoint</Application>
  <PresentationFormat>Widescreen</PresentationFormat>
  <Paragraphs>150</Paragraphs>
  <Slides>35</Slides>
  <Notes>6</Notes>
  <HiddenSlides>0</HiddenSlides>
  <MMClips>29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Calibri</vt:lpstr>
      <vt:lpstr>Wingdings</vt:lpstr>
      <vt:lpstr>Tahoma</vt:lpstr>
      <vt:lpstr>Helvetica Neue</vt:lpstr>
      <vt:lpstr>.VnCooperH</vt:lpstr>
      <vt:lpstr>Century Gothic</vt:lpstr>
      <vt:lpstr>Times New Roman</vt:lpstr>
      <vt:lpstr>Arial</vt:lpstr>
      <vt:lpstr>Harrington</vt:lpstr>
      <vt:lpstr>黑体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HP</cp:lastModifiedBy>
  <cp:revision>117</cp:revision>
  <dcterms:created xsi:type="dcterms:W3CDTF">2021-05-06T05:21:26Z</dcterms:created>
  <dcterms:modified xsi:type="dcterms:W3CDTF">2022-09-16T04:30:00Z</dcterms:modified>
</cp:coreProperties>
</file>