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88" r:id="rId2"/>
    <p:sldMasterId id="2147483707" r:id="rId3"/>
    <p:sldMasterId id="2147483720" r:id="rId4"/>
    <p:sldMasterId id="2147483726" r:id="rId5"/>
  </p:sldMasterIdLst>
  <p:notesMasterIdLst>
    <p:notesMasterId r:id="rId21"/>
  </p:notesMasterIdLst>
  <p:sldIdLst>
    <p:sldId id="301" r:id="rId6"/>
    <p:sldId id="262" r:id="rId7"/>
    <p:sldId id="302" r:id="rId8"/>
    <p:sldId id="280" r:id="rId9"/>
    <p:sldId id="265" r:id="rId10"/>
    <p:sldId id="261" r:id="rId11"/>
    <p:sldId id="324" r:id="rId12"/>
    <p:sldId id="268" r:id="rId13"/>
    <p:sldId id="325" r:id="rId14"/>
    <p:sldId id="327" r:id="rId15"/>
    <p:sldId id="330" r:id="rId16"/>
    <p:sldId id="328" r:id="rId17"/>
    <p:sldId id="329" r:id="rId18"/>
    <p:sldId id="332" r:id="rId19"/>
    <p:sldId id="333"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BDF2"/>
    <a:srgbClr val="EF3A78"/>
    <a:srgbClr val="FFFFFF"/>
    <a:srgbClr val="F04977"/>
    <a:srgbClr val="4AB4EE"/>
    <a:srgbClr val="29B794"/>
    <a:srgbClr val="EF246D"/>
    <a:srgbClr val="15AF71"/>
    <a:srgbClr val="3DAD60"/>
    <a:srgbClr val="F17F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5" autoAdjust="0"/>
    <p:restoredTop sz="95501" autoAdjust="0"/>
  </p:normalViewPr>
  <p:slideViewPr>
    <p:cSldViewPr snapToGrid="0">
      <p:cViewPr varScale="1">
        <p:scale>
          <a:sx n="88" d="100"/>
          <a:sy n="88" d="100"/>
        </p:scale>
        <p:origin x="664" y="8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Thiết</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kế</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bởi</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Thảo</a:t>
            </a:r>
            <a:r>
              <a:rPr kumimoji="0" lang="en-US" sz="1200" b="0" i="0" u="none" strike="noStrike" kern="1200" cap="none" spc="0" normalizeH="0" baseline="0" noProof="0" dirty="0">
                <a:ln>
                  <a:noFill/>
                </a:ln>
                <a:solidFill>
                  <a:prstClr val="black"/>
                </a:solidFill>
                <a:effectLst/>
                <a:uLnTx/>
                <a:uFillTx/>
                <a:latin typeface="Calibri"/>
                <a:ea typeface="+mn-ea"/>
                <a:cs typeface="+mn-cs"/>
              </a:rPr>
              <a:t> – tranthao121004@gmail.com</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4008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từng</a:t>
            </a:r>
            <a:r>
              <a:rPr lang="en-US" dirty="0"/>
              <a:t> </a:t>
            </a:r>
            <a:r>
              <a:rPr lang="en-US" dirty="0" err="1"/>
              <a:t>chữ</a:t>
            </a:r>
            <a:r>
              <a:rPr lang="en-US" dirty="0"/>
              <a:t> </a:t>
            </a:r>
            <a:r>
              <a:rPr lang="en-US" dirty="0" err="1"/>
              <a:t>th</a:t>
            </a:r>
            <a:r>
              <a:rPr lang="vi-VN" dirty="0"/>
              <a:t>ư</a:t>
            </a:r>
            <a:r>
              <a:rPr lang="en-US" dirty="0" err="1"/>
              <a:t>ờng</a:t>
            </a:r>
            <a:r>
              <a:rPr lang="en-US" dirty="0"/>
              <a:t> </a:t>
            </a:r>
            <a:r>
              <a:rPr lang="en-US" dirty="0" err="1"/>
              <a:t>để</a:t>
            </a:r>
            <a:r>
              <a:rPr lang="en-US" dirty="0"/>
              <a:t> </a:t>
            </a:r>
            <a:r>
              <a:rPr lang="en-US" dirty="0" err="1"/>
              <a:t>bật</a:t>
            </a:r>
            <a:r>
              <a:rPr lang="en-US" dirty="0"/>
              <a:t> </a:t>
            </a:r>
            <a:r>
              <a:rPr lang="en-US" dirty="0" err="1"/>
              <a:t>âm</a:t>
            </a:r>
            <a:r>
              <a:rPr lang="en-US" dirty="0"/>
              <a:t> </a:t>
            </a:r>
            <a:r>
              <a:rPr lang="en-US" dirty="0" err="1"/>
              <a:t>thanh</a:t>
            </a:r>
            <a:r>
              <a:rPr lang="en-US" dirty="0"/>
              <a:t> </a:t>
            </a:r>
            <a:r>
              <a:rPr lang="en-US" dirty="0" err="1"/>
              <a:t>đọc</a:t>
            </a:r>
            <a:r>
              <a:rPr lang="en-US" dirty="0"/>
              <a:t> </a:t>
            </a:r>
            <a:r>
              <a:rPr lang="en-US" dirty="0" err="1"/>
              <a:t>chữ</a:t>
            </a:r>
            <a:r>
              <a:rPr lang="en-US" dirty="0"/>
              <a:t> </a:t>
            </a:r>
            <a:r>
              <a:rPr lang="en-US" dirty="0" err="1"/>
              <a:t>đó</a:t>
            </a:r>
            <a:endParaRPr lang="en-US" dirty="0"/>
          </a:p>
          <a:p>
            <a:r>
              <a:rPr lang="en-US" dirty="0" err="1"/>
              <a:t>Chữ</a:t>
            </a:r>
            <a:r>
              <a:rPr lang="en-US" dirty="0"/>
              <a:t> </a:t>
            </a:r>
            <a:r>
              <a:rPr lang="en-US" dirty="0" err="1"/>
              <a:t>hoa</a:t>
            </a:r>
            <a:r>
              <a:rPr lang="en-US" dirty="0"/>
              <a:t> </a:t>
            </a:r>
            <a:r>
              <a:rPr lang="en-US" dirty="0" err="1"/>
              <a:t>không</a:t>
            </a:r>
            <a:r>
              <a:rPr lang="en-US" dirty="0"/>
              <a:t> </a:t>
            </a:r>
            <a:r>
              <a:rPr lang="en-US" dirty="0" err="1"/>
              <a:t>làm</a:t>
            </a:r>
            <a:r>
              <a:rPr lang="en-US" dirty="0"/>
              <a:t> </a:t>
            </a:r>
            <a:r>
              <a:rPr lang="en-US" dirty="0" err="1"/>
              <a:t>vì</a:t>
            </a:r>
            <a:r>
              <a:rPr lang="en-US" dirty="0"/>
              <a:t> </a:t>
            </a:r>
            <a:r>
              <a:rPr lang="en-US" dirty="0" err="1"/>
              <a:t>nặng</a:t>
            </a:r>
            <a:r>
              <a:rPr lang="en-US" dirty="0"/>
              <a:t>, </a:t>
            </a:r>
            <a:r>
              <a:rPr lang="en-US" dirty="0" err="1"/>
              <a:t>khó</a:t>
            </a:r>
            <a:r>
              <a:rPr lang="en-US" dirty="0"/>
              <a:t> </a:t>
            </a:r>
            <a:r>
              <a:rPr lang="en-US" dirty="0" err="1"/>
              <a:t>chạy</a:t>
            </a:r>
            <a:r>
              <a:rPr lang="en-US" dirty="0"/>
              <a:t> slide</a:t>
            </a:r>
          </a:p>
        </p:txBody>
      </p:sp>
    </p:spTree>
    <p:extLst>
      <p:ext uri="{BB962C8B-B14F-4D97-AF65-F5344CB8AC3E}">
        <p14:creationId xmlns:p14="http://schemas.microsoft.com/office/powerpoint/2010/main" val="2174236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từng</a:t>
            </a:r>
            <a:r>
              <a:rPr lang="en-US" dirty="0"/>
              <a:t> </a:t>
            </a:r>
            <a:r>
              <a:rPr lang="en-US" dirty="0" err="1"/>
              <a:t>chữ</a:t>
            </a:r>
            <a:r>
              <a:rPr lang="en-US" dirty="0"/>
              <a:t> </a:t>
            </a:r>
            <a:r>
              <a:rPr lang="en-US" dirty="0" err="1"/>
              <a:t>th</a:t>
            </a:r>
            <a:r>
              <a:rPr lang="vi-VN" dirty="0"/>
              <a:t>ư</a:t>
            </a:r>
            <a:r>
              <a:rPr lang="en-US" dirty="0" err="1"/>
              <a:t>ờng</a:t>
            </a:r>
            <a:r>
              <a:rPr lang="en-US" dirty="0"/>
              <a:t> </a:t>
            </a:r>
            <a:r>
              <a:rPr lang="en-US" dirty="0" err="1"/>
              <a:t>để</a:t>
            </a:r>
            <a:r>
              <a:rPr lang="en-US" dirty="0"/>
              <a:t> </a:t>
            </a:r>
            <a:r>
              <a:rPr lang="en-US" dirty="0" err="1"/>
              <a:t>bật</a:t>
            </a:r>
            <a:r>
              <a:rPr lang="en-US" dirty="0"/>
              <a:t> </a:t>
            </a:r>
            <a:r>
              <a:rPr lang="en-US" dirty="0" err="1"/>
              <a:t>âm</a:t>
            </a:r>
            <a:r>
              <a:rPr lang="en-US" dirty="0"/>
              <a:t> </a:t>
            </a:r>
            <a:r>
              <a:rPr lang="en-US" dirty="0" err="1"/>
              <a:t>thanh</a:t>
            </a:r>
            <a:r>
              <a:rPr lang="en-US" dirty="0"/>
              <a:t> </a:t>
            </a:r>
            <a:r>
              <a:rPr lang="en-US" dirty="0" err="1"/>
              <a:t>đọc</a:t>
            </a:r>
            <a:r>
              <a:rPr lang="en-US" dirty="0"/>
              <a:t> </a:t>
            </a:r>
            <a:r>
              <a:rPr lang="en-US" dirty="0" err="1"/>
              <a:t>chữ</a:t>
            </a:r>
            <a:r>
              <a:rPr lang="en-US" dirty="0"/>
              <a:t> </a:t>
            </a:r>
            <a:r>
              <a:rPr lang="en-US" dirty="0" err="1"/>
              <a:t>đó</a:t>
            </a:r>
            <a:endParaRPr lang="en-US" dirty="0"/>
          </a:p>
          <a:p>
            <a:r>
              <a:rPr lang="en-US" dirty="0" err="1"/>
              <a:t>Chữ</a:t>
            </a:r>
            <a:r>
              <a:rPr lang="en-US" dirty="0"/>
              <a:t> </a:t>
            </a:r>
            <a:r>
              <a:rPr lang="en-US" dirty="0" err="1"/>
              <a:t>hoa</a:t>
            </a:r>
            <a:r>
              <a:rPr lang="en-US" dirty="0"/>
              <a:t> </a:t>
            </a:r>
            <a:r>
              <a:rPr lang="en-US" dirty="0" err="1"/>
              <a:t>không</a:t>
            </a:r>
            <a:r>
              <a:rPr lang="en-US" dirty="0"/>
              <a:t> </a:t>
            </a:r>
            <a:r>
              <a:rPr lang="en-US" dirty="0" err="1"/>
              <a:t>làm</a:t>
            </a:r>
            <a:r>
              <a:rPr lang="en-US" dirty="0"/>
              <a:t> </a:t>
            </a:r>
            <a:r>
              <a:rPr lang="en-US" dirty="0" err="1"/>
              <a:t>vì</a:t>
            </a:r>
            <a:r>
              <a:rPr lang="en-US" dirty="0"/>
              <a:t> </a:t>
            </a:r>
            <a:r>
              <a:rPr lang="en-US" dirty="0" err="1"/>
              <a:t>nặng</a:t>
            </a:r>
            <a:r>
              <a:rPr lang="en-US" dirty="0"/>
              <a:t>, </a:t>
            </a:r>
            <a:r>
              <a:rPr lang="en-US" dirty="0" err="1"/>
              <a:t>khó</a:t>
            </a:r>
            <a:r>
              <a:rPr lang="en-US" dirty="0"/>
              <a:t> </a:t>
            </a:r>
            <a:r>
              <a:rPr lang="en-US" dirty="0" err="1"/>
              <a:t>chạy</a:t>
            </a:r>
            <a:r>
              <a:rPr lang="en-US" dirty="0"/>
              <a:t> slide</a:t>
            </a:r>
          </a:p>
        </p:txBody>
      </p:sp>
    </p:spTree>
    <p:extLst>
      <p:ext uri="{BB962C8B-B14F-4D97-AF65-F5344CB8AC3E}">
        <p14:creationId xmlns:p14="http://schemas.microsoft.com/office/powerpoint/2010/main" val="59790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65af97229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65af97229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24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784684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872125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9332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16620743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83510016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51537507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56757392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47797389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23801505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88525183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
        <p:nvSpPr>
          <p:cNvPr id="5" name="Date Placeholder 4"/>
          <p:cNvSpPr>
            <a:spLocks noGrp="1"/>
          </p:cNvSpPr>
          <p:nvPr>
            <p:ph type="dt" sz="half" idx="10"/>
          </p:nvPr>
        </p:nvSpPr>
        <p:spPr/>
        <p:txBody>
          <a:bodyPr/>
          <a:lstStyle/>
          <a:p>
            <a:fld id="{B61BEF0D-F0BB-DE4B-95CE-6DB70DBA9567}" type="datetimeFigureOut">
              <a:rPr lang="en-US" smtClean="0"/>
              <a:pPr/>
              <a:t>12/15/2021</a:t>
            </a:fld>
            <a:endParaRPr lang="en-US" dirty="0"/>
          </a:p>
        </p:txBody>
      </p:sp>
    </p:spTree>
    <p:extLst>
      <p:ext uri="{BB962C8B-B14F-4D97-AF65-F5344CB8AC3E}">
        <p14:creationId xmlns:p14="http://schemas.microsoft.com/office/powerpoint/2010/main" val="285595983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87513673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5267477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71348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494645852"/>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3051996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389085661"/>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167377209"/>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590918278"/>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36707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20C1CE-1DE5-44A9-A9CB-E8467452B4F0}"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E386B-F76E-43A6-9C37-92AEC993BA65}" type="slidenum">
              <a:rPr lang="en-US" smtClean="0"/>
              <a:t>‹#›</a:t>
            </a:fld>
            <a:endParaRPr lang="en-US"/>
          </a:p>
        </p:txBody>
      </p:sp>
    </p:spTree>
    <p:extLst>
      <p:ext uri="{BB962C8B-B14F-4D97-AF65-F5344CB8AC3E}">
        <p14:creationId xmlns:p14="http://schemas.microsoft.com/office/powerpoint/2010/main" val="4129338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20C1CE-1DE5-44A9-A9CB-E8467452B4F0}"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E386B-F76E-43A6-9C37-92AEC993BA65}" type="slidenum">
              <a:rPr lang="en-US" smtClean="0"/>
              <a:t>‹#›</a:t>
            </a:fld>
            <a:endParaRPr lang="en-US"/>
          </a:p>
        </p:txBody>
      </p:sp>
    </p:spTree>
    <p:extLst>
      <p:ext uri="{BB962C8B-B14F-4D97-AF65-F5344CB8AC3E}">
        <p14:creationId xmlns:p14="http://schemas.microsoft.com/office/powerpoint/2010/main" val="3446950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20C1CE-1DE5-44A9-A9CB-E8467452B4F0}"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E386B-F76E-43A6-9C37-92AEC993BA65}" type="slidenum">
              <a:rPr lang="en-US" smtClean="0"/>
              <a:t>‹#›</a:t>
            </a:fld>
            <a:endParaRPr lang="en-US"/>
          </a:p>
        </p:txBody>
      </p:sp>
    </p:spTree>
    <p:extLst>
      <p:ext uri="{BB962C8B-B14F-4D97-AF65-F5344CB8AC3E}">
        <p14:creationId xmlns:p14="http://schemas.microsoft.com/office/powerpoint/2010/main" val="34184470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20C1CE-1DE5-44A9-A9CB-E8467452B4F0}" type="datetimeFigureOut">
              <a:rPr lang="en-US" smtClean="0"/>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EE386B-F76E-43A6-9C37-92AEC993BA65}" type="slidenum">
              <a:rPr lang="en-US" smtClean="0"/>
              <a:t>‹#›</a:t>
            </a:fld>
            <a:endParaRPr lang="en-US"/>
          </a:p>
        </p:txBody>
      </p:sp>
    </p:spTree>
    <p:extLst>
      <p:ext uri="{BB962C8B-B14F-4D97-AF65-F5344CB8AC3E}">
        <p14:creationId xmlns:p14="http://schemas.microsoft.com/office/powerpoint/2010/main" val="1162062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1875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20C1CE-1DE5-44A9-A9CB-E8467452B4F0}" type="datetimeFigureOut">
              <a:rPr lang="en-US" smtClean="0"/>
              <a:t>12/15/2021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EE386B-F76E-43A6-9C37-92AEC993BA65}" type="slidenum">
              <a:rPr lang="en-US" smtClean="0"/>
              <a:t>‹#›</a:t>
            </a:fld>
            <a:endParaRPr lang="en-US"/>
          </a:p>
        </p:txBody>
      </p:sp>
    </p:spTree>
    <p:extLst>
      <p:ext uri="{BB962C8B-B14F-4D97-AF65-F5344CB8AC3E}">
        <p14:creationId xmlns:p14="http://schemas.microsoft.com/office/powerpoint/2010/main" val="3296382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20C1CE-1DE5-44A9-A9CB-E8467452B4F0}" type="datetimeFigureOut">
              <a:rPr lang="en-US" smtClean="0"/>
              <a:t>12/15/2021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EE386B-F76E-43A6-9C37-92AEC993BA65}" type="slidenum">
              <a:rPr lang="en-US" smtClean="0"/>
              <a:t>‹#›</a:t>
            </a:fld>
            <a:endParaRPr lang="en-US"/>
          </a:p>
        </p:txBody>
      </p:sp>
    </p:spTree>
    <p:extLst>
      <p:ext uri="{BB962C8B-B14F-4D97-AF65-F5344CB8AC3E}">
        <p14:creationId xmlns:p14="http://schemas.microsoft.com/office/powerpoint/2010/main" val="4014047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20C1CE-1DE5-44A9-A9CB-E8467452B4F0}" type="datetimeFigureOut">
              <a:rPr lang="en-US" smtClean="0"/>
              <a:t>12/15/2021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EE386B-F76E-43A6-9C37-92AEC993BA65}" type="slidenum">
              <a:rPr lang="en-US" smtClean="0"/>
              <a:t>‹#›</a:t>
            </a:fld>
            <a:endParaRPr lang="en-US"/>
          </a:p>
        </p:txBody>
      </p:sp>
    </p:spTree>
    <p:extLst>
      <p:ext uri="{BB962C8B-B14F-4D97-AF65-F5344CB8AC3E}">
        <p14:creationId xmlns:p14="http://schemas.microsoft.com/office/powerpoint/2010/main" val="3209316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420C1CE-1DE5-44A9-A9CB-E8467452B4F0}" type="datetimeFigureOut">
              <a:rPr lang="en-US" smtClean="0"/>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EE386B-F76E-43A6-9C37-92AEC993BA65}" type="slidenum">
              <a:rPr lang="en-US" smtClean="0"/>
              <a:t>‹#›</a:t>
            </a:fld>
            <a:endParaRPr lang="en-US"/>
          </a:p>
        </p:txBody>
      </p:sp>
    </p:spTree>
    <p:extLst>
      <p:ext uri="{BB962C8B-B14F-4D97-AF65-F5344CB8AC3E}">
        <p14:creationId xmlns:p14="http://schemas.microsoft.com/office/powerpoint/2010/main" val="403587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420C1CE-1DE5-44A9-A9CB-E8467452B4F0}" type="datetimeFigureOut">
              <a:rPr lang="en-US" smtClean="0"/>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EE386B-F76E-43A6-9C37-92AEC993BA65}" type="slidenum">
              <a:rPr lang="en-US" smtClean="0"/>
              <a:t>‹#›</a:t>
            </a:fld>
            <a:endParaRPr lang="en-US"/>
          </a:p>
        </p:txBody>
      </p:sp>
    </p:spTree>
    <p:extLst>
      <p:ext uri="{BB962C8B-B14F-4D97-AF65-F5344CB8AC3E}">
        <p14:creationId xmlns:p14="http://schemas.microsoft.com/office/powerpoint/2010/main" val="3308600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20C1CE-1DE5-44A9-A9CB-E8467452B4F0}"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E386B-F76E-43A6-9C37-92AEC993BA65}" type="slidenum">
              <a:rPr lang="en-US" smtClean="0"/>
              <a:t>‹#›</a:t>
            </a:fld>
            <a:endParaRPr lang="en-US"/>
          </a:p>
        </p:txBody>
      </p:sp>
    </p:spTree>
    <p:extLst>
      <p:ext uri="{BB962C8B-B14F-4D97-AF65-F5344CB8AC3E}">
        <p14:creationId xmlns:p14="http://schemas.microsoft.com/office/powerpoint/2010/main" val="10607920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20C1CE-1DE5-44A9-A9CB-E8467452B4F0}"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EE386B-F76E-43A6-9C37-92AEC993BA65}" type="slidenum">
              <a:rPr lang="en-US" smtClean="0"/>
              <a:t>‹#›</a:t>
            </a:fld>
            <a:endParaRPr lang="en-US"/>
          </a:p>
        </p:txBody>
      </p:sp>
    </p:spTree>
    <p:extLst>
      <p:ext uri="{BB962C8B-B14F-4D97-AF65-F5344CB8AC3E}">
        <p14:creationId xmlns:p14="http://schemas.microsoft.com/office/powerpoint/2010/main" val="118491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内页">
    <p:spTree>
      <p:nvGrpSpPr>
        <p:cNvPr id="1" name=""/>
        <p:cNvGrpSpPr/>
        <p:nvPr/>
      </p:nvGrpSpPr>
      <p:grpSpPr>
        <a:xfrm>
          <a:off x="0" y="0"/>
          <a:ext cx="0" cy="0"/>
          <a:chOff x="0" y="0"/>
          <a:chExt cx="0" cy="0"/>
        </a:xfrm>
      </p:grpSpPr>
      <p:pic>
        <p:nvPicPr>
          <p:cNvPr id="2" name="Picture 1" descr="C:\Users\Administrator\Desktop\05-.png"/>
          <p:cNvPicPr>
            <a:picLocks noChangeAspect="1" noChangeArrowheads="1"/>
          </p:cNvPicPr>
          <p:nvPr userDrawn="1"/>
        </p:nvPicPr>
        <p:blipFill>
          <a:blip r:embed="rId2">
            <a:extLst>
              <a:ext uri="{28A0092B-C50C-407E-A947-70E740481C1C}">
                <a14:useLocalDpi xmlns:a14="http://schemas.microsoft.com/office/drawing/2010/main" val="0"/>
              </a:ext>
            </a:extLst>
          </a:blip>
          <a:srcRect t="-16678"/>
          <a:stretch>
            <a:fillRect/>
          </a:stretch>
        </p:blipFill>
        <p:spPr bwMode="auto">
          <a:xfrm>
            <a:off x="0" y="4442236"/>
            <a:ext cx="9144000" cy="70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C:\Users\Administrator\Desktop\05----.png"/>
          <p:cNvPicPr>
            <a:picLocks noChangeAspect="1" noChangeArrowheads="1"/>
          </p:cNvPicPr>
          <p:nvPr userDrawn="1"/>
        </p:nvPicPr>
        <p:blipFill>
          <a:blip r:embed="rId3">
            <a:extLst>
              <a:ext uri="{28A0092B-C50C-407E-A947-70E740481C1C}">
                <a14:useLocalDpi xmlns:a14="http://schemas.microsoft.com/office/drawing/2010/main" val="0"/>
              </a:ext>
            </a:extLst>
          </a:blip>
          <a:srcRect l="30554" t="19669"/>
          <a:stretch>
            <a:fillRect/>
          </a:stretch>
        </p:blipFill>
        <p:spPr bwMode="auto">
          <a:xfrm>
            <a:off x="5" y="2"/>
            <a:ext cx="1255713" cy="132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9119490"/>
      </p:ext>
    </p:extLst>
  </p:cSld>
  <p:clrMapOvr>
    <a:masterClrMapping/>
  </p:clrMapOvr>
  <p:transition spd="slow" advTm="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53A21D4-9D8E-41AB-BDC2-8CA502A9B670}" type="datetimeFigureOut">
              <a:rPr lang="zh-CN" altLang="en-US" smtClean="0"/>
              <a:t>2021/12/15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t>‹#›</a:t>
            </a:fld>
            <a:endParaRPr lang="zh-CN" altLang="en-US"/>
          </a:p>
        </p:txBody>
      </p:sp>
    </p:spTree>
    <p:extLst>
      <p:ext uri="{BB962C8B-B14F-4D97-AF65-F5344CB8AC3E}">
        <p14:creationId xmlns:p14="http://schemas.microsoft.com/office/powerpoint/2010/main" val="10826719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31" y="-574589"/>
            <a:ext cx="9374414" cy="5718089"/>
          </a:xfrm>
          <a:prstGeom prst="rect">
            <a:avLst/>
          </a:prstGeom>
        </p:spPr>
      </p:pic>
    </p:spTree>
    <p:extLst>
      <p:ext uri="{BB962C8B-B14F-4D97-AF65-F5344CB8AC3E}">
        <p14:creationId xmlns:p14="http://schemas.microsoft.com/office/powerpoint/2010/main" val="3586658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57826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0648" y="222421"/>
            <a:ext cx="7303352" cy="4921079"/>
          </a:xfrm>
          <a:prstGeom prst="rect">
            <a:avLst/>
          </a:prstGeom>
        </p:spPr>
      </p:pic>
    </p:spTree>
    <p:extLst>
      <p:ext uri="{BB962C8B-B14F-4D97-AF65-F5344CB8AC3E}">
        <p14:creationId xmlns:p14="http://schemas.microsoft.com/office/powerpoint/2010/main" val="189672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99621" y="548494"/>
            <a:ext cx="9374414" cy="4492613"/>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t>2021/12/15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p:blipFill>
        <p:spPr>
          <a:xfrm rot="10800000">
            <a:off x="0" y="0"/>
            <a:ext cx="9175173" cy="3013361"/>
          </a:xfrm>
          <a:prstGeom prst="rect">
            <a:avLst/>
          </a:prstGeom>
        </p:spPr>
      </p:pic>
    </p:spTree>
    <p:extLst>
      <p:ext uri="{BB962C8B-B14F-4D97-AF65-F5344CB8AC3E}">
        <p14:creationId xmlns:p14="http://schemas.microsoft.com/office/powerpoint/2010/main" val="294474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3A21D4-9D8E-41AB-BDC2-8CA502A9B670}" type="datetimeFigureOut">
              <a:rPr lang="zh-CN" altLang="en-US" smtClean="0"/>
              <a:t>2021/12/15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p:blipFill>
        <p:spPr>
          <a:xfrm>
            <a:off x="-15587" y="2130139"/>
            <a:ext cx="9175173" cy="3013361"/>
          </a:xfrm>
          <a:prstGeom prst="rect">
            <a:avLst/>
          </a:prstGeom>
        </p:spPr>
      </p:pic>
    </p:spTree>
    <p:extLst>
      <p:ext uri="{BB962C8B-B14F-4D97-AF65-F5344CB8AC3E}">
        <p14:creationId xmlns:p14="http://schemas.microsoft.com/office/powerpoint/2010/main" val="297378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54AE3A7-20DA-48F3-81C3-2C954A8690AA}"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4277290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AE3A7-20DA-48F3-81C3-2C954A8690AA}"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1134244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4AE3A7-20DA-48F3-81C3-2C954A8690AA}"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28665154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4AE3A7-20DA-48F3-81C3-2C954A8690AA}" type="datetimeFigureOut">
              <a:rPr lang="en-US" smtClean="0"/>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431154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4AE3A7-20DA-48F3-81C3-2C954A8690AA}" type="datetimeFigureOut">
              <a:rPr lang="en-US" smtClean="0"/>
              <a:t>12/15/2021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2852634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4AE3A7-20DA-48F3-81C3-2C954A8690AA}" type="datetimeFigureOut">
              <a:rPr lang="en-US" smtClean="0"/>
              <a:t>12/15/2021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26917054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AE3A7-20DA-48F3-81C3-2C954A8690AA}" type="datetimeFigureOut">
              <a:rPr lang="en-US" smtClean="0"/>
              <a:t>12/15/2021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3178899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4301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54AE3A7-20DA-48F3-81C3-2C954A8690AA}" type="datetimeFigureOut">
              <a:rPr lang="en-US" smtClean="0"/>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4159230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54AE3A7-20DA-48F3-81C3-2C954A8690AA}" type="datetimeFigureOut">
              <a:rPr lang="en-US" smtClean="0"/>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1935410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AE3A7-20DA-48F3-81C3-2C954A8690AA}"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8287767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AE3A7-20DA-48F3-81C3-2C954A8690AA}" type="datetimeFigureOut">
              <a:rPr lang="en-US" smtClean="0"/>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3136689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42083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4341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5141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4"/>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4"/>
            <a:ext cx="2133600" cy="274637"/>
          </a:xfrm>
          <a:prstGeom prst="rect">
            <a:avLst/>
          </a:prstGeom>
        </p:spPr>
        <p:txBody>
          <a:bodyPr/>
          <a:lstStyle/>
          <a:p>
            <a:fld id="{CDCB7474-AC18-4462-9967-766FB798D0E5}" type="datetimeFigureOut">
              <a:rPr lang="zh-CN" altLang="en-US" smtClean="0"/>
              <a:t>2021/12/15</a:t>
            </a:fld>
            <a:endParaRPr lang="zh-CN" altLang="en-US"/>
          </a:p>
        </p:txBody>
      </p:sp>
      <p:sp>
        <p:nvSpPr>
          <p:cNvPr id="5" name="页脚占位符 4"/>
          <p:cNvSpPr>
            <a:spLocks noGrp="1"/>
          </p:cNvSpPr>
          <p:nvPr>
            <p:ph type="ftr" sz="quarter" idx="11"/>
          </p:nvPr>
        </p:nvSpPr>
        <p:spPr>
          <a:xfrm>
            <a:off x="3124200" y="4767264"/>
            <a:ext cx="2895600" cy="274637"/>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4"/>
            <a:ext cx="2133600" cy="274637"/>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5112653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01614407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4.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46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12/15/2021</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0585975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420C1CE-1DE5-44A9-A9CB-E8467452B4F0}" type="datetimeFigureOut">
              <a:rPr lang="en-US" smtClean="0"/>
              <a:t>12/15/2021</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5EE386B-F76E-43A6-9C37-92AEC993BA65}" type="slidenum">
              <a:rPr lang="en-US" smtClean="0"/>
              <a:t>‹#›</a:t>
            </a:fld>
            <a:endParaRPr lang="en-US"/>
          </a:p>
        </p:txBody>
      </p:sp>
    </p:spTree>
    <p:extLst>
      <p:ext uri="{BB962C8B-B14F-4D97-AF65-F5344CB8AC3E}">
        <p14:creationId xmlns:p14="http://schemas.microsoft.com/office/powerpoint/2010/main" val="99239324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F53A21D4-9D8E-41AB-BDC2-8CA502A9B670}" type="datetimeFigureOut">
              <a:rPr lang="zh-CN" altLang="en-US" smtClean="0"/>
              <a:pPr/>
              <a:t>2021/12/15</a:t>
            </a:fld>
            <a:endParaRPr lang="zh-CN" altLang="en-US" dirty="0"/>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34939B1A-D5CD-4394-9DA0-DACD796AB5C4}" type="slidenum">
              <a:rPr lang="zh-CN" altLang="en-US" smtClean="0"/>
              <a:pPr/>
              <a:t>‹#›</a:t>
            </a:fld>
            <a:endParaRPr lang="zh-CN" altLang="en-US" dirty="0"/>
          </a:p>
        </p:txBody>
      </p:sp>
    </p:spTree>
    <p:extLst>
      <p:ext uri="{BB962C8B-B14F-4D97-AF65-F5344CB8AC3E}">
        <p14:creationId xmlns:p14="http://schemas.microsoft.com/office/powerpoint/2010/main" val="219595773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txStyles>
    <p:titleStyle>
      <a:lvl1pPr algn="l" defTabSz="685800" rtl="0" eaLnBrk="1" latinLnBrk="0" hangingPunct="1">
        <a:lnSpc>
          <a:spcPct val="90000"/>
        </a:lnSpc>
        <a:spcBef>
          <a:spcPct val="0"/>
        </a:spcBef>
        <a:buNone/>
        <a:defRPr sz="33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字魂59号-创粗黑" panose="00000500000000000000" pitchFamily="2" charset="-122"/>
          <a:ea typeface="字魂59号-创粗黑"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字魂59号-创粗黑" panose="00000500000000000000" pitchFamily="2" charset="-122"/>
          <a:ea typeface="字魂59号-创粗黑"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54AE3A7-20DA-48F3-81C3-2C954A8690AA}" type="datetimeFigureOut">
              <a:rPr lang="en-US" smtClean="0"/>
              <a:t>12/15/2021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BDE023C-A976-4855-B18A-9D29296741E9}" type="slidenum">
              <a:rPr lang="en-US" smtClean="0"/>
              <a:t>‹#›</a:t>
            </a:fld>
            <a:endParaRPr lang="en-US"/>
          </a:p>
        </p:txBody>
      </p:sp>
    </p:spTree>
    <p:extLst>
      <p:ext uri="{BB962C8B-B14F-4D97-AF65-F5344CB8AC3E}">
        <p14:creationId xmlns:p14="http://schemas.microsoft.com/office/powerpoint/2010/main" val="70785954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xml"/><Relationship Id="rId7" Type="http://schemas.openxmlformats.org/officeDocument/2006/relationships/image" Target="../media/image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tags" Target="../tags/tag4.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9.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9.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9.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9.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1.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49.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A_图片 2" descr="C:\Users\Thinkpad\Desktop\1.jpg"/>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8" cstate="print">
            <a:extLst>
              <a:ext uri="{28A0092B-C50C-407E-A947-70E740481C1C}">
                <a14:useLocalDpi xmlns:a14="http://schemas.microsoft.com/office/drawing/2010/main" val="0"/>
              </a:ext>
            </a:extLst>
          </a:blip>
          <a:srcRect l="4055" t="9874" r="5765" b="3240"/>
          <a:stretch/>
        </p:blipFill>
        <p:spPr bwMode="auto">
          <a:xfrm>
            <a:off x="266700" y="508001"/>
            <a:ext cx="8343900" cy="4470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9" cstate="print">
            <a:extLst>
              <a:ext uri="{28A0092B-C50C-407E-A947-70E740481C1C}">
                <a14:useLocalDpi xmlns:a14="http://schemas.microsoft.com/office/drawing/2010/main" val="0"/>
              </a:ext>
            </a:extLst>
          </a:blip>
          <a:srcRect l="5000" r="5833" b="9410"/>
          <a:stretch/>
        </p:blipFill>
        <p:spPr bwMode="auto">
          <a:xfrm>
            <a:off x="457200" y="0"/>
            <a:ext cx="8153400" cy="4660900"/>
          </a:xfrm>
          <a:prstGeom prst="rect">
            <a:avLst/>
          </a:prstGeom>
          <a:noFill/>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 y="2330451"/>
            <a:ext cx="1826698" cy="281305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3" name="Google Shape;54;p13">
            <a:extLst>
              <a:ext uri="{FF2B5EF4-FFF2-40B4-BE49-F238E27FC236}">
                <a16:creationId xmlns:a16="http://schemas.microsoft.com/office/drawing/2014/main" id="{CBC80C26-E929-474C-9E62-EE9640F25C84}"/>
              </a:ext>
            </a:extLst>
          </p:cNvPr>
          <p:cNvSpPr txBox="1">
            <a:spLocks/>
          </p:cNvSpPr>
          <p:nvPr/>
        </p:nvSpPr>
        <p:spPr>
          <a:xfrm>
            <a:off x="2954342" y="724018"/>
            <a:ext cx="2968616" cy="1114771"/>
          </a:xfrm>
          <a:prstGeom prst="rect">
            <a:avLst/>
          </a:prstGeom>
        </p:spPr>
        <p:txBody>
          <a:bodyPr spcFirstLastPara="1" wrap="square" lIns="68569" tIns="68569" rIns="68569" bIns="68569" anchor="ctr" anchorCtr="0">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defTabSz="914378">
              <a:spcBef>
                <a:spcPts val="0"/>
              </a:spcBef>
              <a:buClrTx/>
            </a:pPr>
            <a:r>
              <a:rPr lang="en-GB" sz="495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BÀI 55</a:t>
            </a:r>
          </a:p>
        </p:txBody>
      </p:sp>
      <p:sp>
        <p:nvSpPr>
          <p:cNvPr id="15" name="Google Shape;55;p13">
            <a:extLst>
              <a:ext uri="{FF2B5EF4-FFF2-40B4-BE49-F238E27FC236}">
                <a16:creationId xmlns:a16="http://schemas.microsoft.com/office/drawing/2014/main" id="{FB4EA56B-1E05-4134-926B-14B4B2BE219D}"/>
              </a:ext>
            </a:extLst>
          </p:cNvPr>
          <p:cNvSpPr txBox="1">
            <a:spLocks/>
          </p:cNvSpPr>
          <p:nvPr/>
        </p:nvSpPr>
        <p:spPr>
          <a:xfrm>
            <a:off x="1654630" y="2171700"/>
            <a:ext cx="6379028" cy="961333"/>
          </a:xfrm>
          <a:prstGeom prst="rect">
            <a:avLst/>
          </a:prstGeom>
        </p:spPr>
        <p:txBody>
          <a:bodyPr spcFirstLastPara="1" wrap="square" lIns="68569" tIns="68569" rIns="68569" bIns="68569" anchor="ctr" anchorCtr="0">
            <a:no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defTabSz="914378">
              <a:buClr>
                <a:prstClr val="black"/>
              </a:buClr>
              <a:buSzPts val="5200"/>
              <a:buNone/>
            </a:pPr>
            <a:r>
              <a:rPr lang="en-GB" sz="4050" b="1">
                <a:solidFill>
                  <a:srgbClr val="FFFF00"/>
                </a:solidFill>
                <a:latin typeface="Arial-Rounded" panose="020B0500000000000000" pitchFamily="34" charset="0"/>
                <a:ea typeface="Arial-Rounded" panose="020B0500000000000000" pitchFamily="34" charset="0"/>
                <a:cs typeface="Arial-Rounded" panose="020B0500000000000000" pitchFamily="34" charset="0"/>
              </a:rPr>
              <a:t>Ôn tập và kể chuyện:</a:t>
            </a:r>
          </a:p>
          <a:p>
            <a:pPr marL="0" indent="0" algn="ctr" defTabSz="914378">
              <a:buClr>
                <a:prstClr val="black"/>
              </a:buClr>
              <a:buSzPts val="5200"/>
              <a:buNone/>
            </a:pPr>
            <a:r>
              <a:rPr lang="en-GB" sz="4050" b="1">
                <a:solidFill>
                  <a:srgbClr val="FFFF00"/>
                </a:solidFill>
                <a:latin typeface="Arial-Rounded" panose="020B0500000000000000" pitchFamily="34" charset="0"/>
                <a:ea typeface="Arial-Rounded" panose="020B0500000000000000" pitchFamily="34" charset="0"/>
                <a:cs typeface="Arial-Rounded" panose="020B0500000000000000" pitchFamily="34" charset="0"/>
              </a:rPr>
              <a:t>Bài học đầu tiên của thỏ con</a:t>
            </a:r>
            <a:endParaRPr lang="en-GB" sz="405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684286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Effect transition="in" filter="fade">
                                      <p:cBhvr>
                                        <p:cTn id="9" dur="1500"/>
                                        <p:tgtEl>
                                          <p:spTgt spid="13"/>
                                        </p:tgtEl>
                                      </p:cBhvr>
                                    </p:animEffect>
                                  </p:child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p:cTn id="13" dur="1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4" dur="1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5" dur="1500"/>
                                        <p:tgtEl>
                                          <p:spTgt spid="15">
                                            <p:txEl>
                                              <p:pRg st="0" end="0"/>
                                            </p:txEl>
                                          </p:spTgt>
                                        </p:tgtEl>
                                      </p:cBhvr>
                                    </p:animEffect>
                                  </p:childTnLst>
                                </p:cTn>
                              </p:par>
                            </p:childTnLst>
                          </p:cTn>
                        </p:par>
                        <p:par>
                          <p:cTn id="16" fill="hold">
                            <p:stCondLst>
                              <p:cond delay="3000"/>
                            </p:stCondLst>
                            <p:childTnLst>
                              <p:par>
                                <p:cTn id="17" presetID="53" presetClass="entr" presetSubtype="16" fill="hold" grpId="0" nodeType="after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 calcmode="lin" valueType="num">
                                      <p:cBhvr>
                                        <p:cTn id="19" dur="1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20" dur="1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21" dur="1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6E6B65-025F-457C-9DF6-12C027DF406E}"/>
              </a:ext>
            </a:extLst>
          </p:cNvPr>
          <p:cNvSpPr txBox="1"/>
          <p:nvPr/>
        </p:nvSpPr>
        <p:spPr>
          <a:xfrm>
            <a:off x="2340226" y="4304227"/>
            <a:ext cx="5586786" cy="584775"/>
          </a:xfrm>
          <a:prstGeom prst="rect">
            <a:avLst/>
          </a:prstGeom>
          <a:noFill/>
        </p:spPr>
        <p:txBody>
          <a:bodyPr wrap="non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Va vào anh sóc, thỏ con nói gì</a:t>
            </a:r>
            <a:r>
              <a:rPr lang="vi-VN" sz="3200" dirty="0">
                <a:latin typeface="Arial-Rounded" panose="020B0500000000000000" pitchFamily="34" charset="0"/>
                <a:ea typeface="Arial-Rounded" panose="020B0500000000000000" pitchFamily="34" charset="0"/>
                <a:cs typeface="Arial-Rounded" panose="020B0500000000000000" pitchFamily="34" charset="0"/>
              </a:rPr>
              <a: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863017A1-9348-4912-886F-CE8F4DA61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96" y="254498"/>
            <a:ext cx="2111730" cy="616359"/>
          </a:xfrm>
          <a:prstGeom prst="rect">
            <a:avLst/>
          </a:prstGeom>
        </p:spPr>
      </p:pic>
      <p:pic>
        <p:nvPicPr>
          <p:cNvPr id="7" name="Picture 6">
            <a:extLst>
              <a:ext uri="{FF2B5EF4-FFF2-40B4-BE49-F238E27FC236}">
                <a16:creationId xmlns:a16="http://schemas.microsoft.com/office/drawing/2014/main" id="{9C1009BB-1352-4A0D-8815-09B5A174AC88}"/>
              </a:ext>
            </a:extLst>
          </p:cNvPr>
          <p:cNvPicPr>
            <a:picLocks noChangeAspect="1"/>
          </p:cNvPicPr>
          <p:nvPr/>
        </p:nvPicPr>
        <p:blipFill rotWithShape="1">
          <a:blip r:embed="rId4"/>
          <a:srcRect l="50438" t="3336" r="1346" b="1291"/>
          <a:stretch/>
        </p:blipFill>
        <p:spPr>
          <a:xfrm>
            <a:off x="2851370" y="254498"/>
            <a:ext cx="4238377" cy="4023360"/>
          </a:xfrm>
          <a:prstGeom prst="rect">
            <a:avLst/>
          </a:prstGeom>
        </p:spPr>
      </p:pic>
    </p:spTree>
    <p:extLst>
      <p:ext uri="{BB962C8B-B14F-4D97-AF65-F5344CB8AC3E}">
        <p14:creationId xmlns:p14="http://schemas.microsoft.com/office/powerpoint/2010/main" val="389639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EB13B5-1CDF-4818-8D0B-0D136C7BB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10" y="207177"/>
            <a:ext cx="2501364" cy="730083"/>
          </a:xfrm>
          <a:prstGeom prst="rect">
            <a:avLst/>
          </a:prstGeom>
        </p:spPr>
      </p:pic>
      <p:sp>
        <p:nvSpPr>
          <p:cNvPr id="6" name="TextBox 5">
            <a:extLst>
              <a:ext uri="{FF2B5EF4-FFF2-40B4-BE49-F238E27FC236}">
                <a16:creationId xmlns:a16="http://schemas.microsoft.com/office/drawing/2014/main" id="{87A775CA-C00F-4196-9DEA-0FF3E605B25C}"/>
              </a:ext>
            </a:extLst>
          </p:cNvPr>
          <p:cNvSpPr txBox="1"/>
          <p:nvPr/>
        </p:nvSpPr>
        <p:spPr>
          <a:xfrm>
            <a:off x="2950019" y="4291519"/>
            <a:ext cx="5772734" cy="584775"/>
          </a:xfrm>
          <a:prstGeom prst="rect">
            <a:avLst/>
          </a:prstGeom>
          <a:noFill/>
        </p:spPr>
        <p:txBody>
          <a:bodyPr wrap="non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Được bác voi cứu, thỏ con nói gì</a:t>
            </a:r>
            <a:r>
              <a:rPr lang="vi-VN" sz="3200" dirty="0">
                <a:latin typeface="Arial-Rounded" panose="020B0500000000000000" pitchFamily="34" charset="0"/>
                <a:ea typeface="Arial-Rounded" panose="020B0500000000000000" pitchFamily="34" charset="0"/>
                <a:cs typeface="Arial-Rounded" panose="020B0500000000000000" pitchFamily="34" charset="0"/>
              </a:rPr>
              <a: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949863A6-1BC8-4A94-BDD7-954455CC6867}"/>
              </a:ext>
            </a:extLst>
          </p:cNvPr>
          <p:cNvPicPr>
            <a:picLocks noChangeAspect="1"/>
          </p:cNvPicPr>
          <p:nvPr/>
        </p:nvPicPr>
        <p:blipFill rotWithShape="1">
          <a:blip r:embed="rId4"/>
          <a:srcRect l="3107" t="4395" r="51887" b="3728"/>
          <a:stretch/>
        </p:blipFill>
        <p:spPr>
          <a:xfrm>
            <a:off x="3015092" y="268159"/>
            <a:ext cx="4681352" cy="4023360"/>
          </a:xfrm>
          <a:prstGeom prst="rect">
            <a:avLst/>
          </a:prstGeom>
        </p:spPr>
      </p:pic>
    </p:spTree>
    <p:extLst>
      <p:ext uri="{BB962C8B-B14F-4D97-AF65-F5344CB8AC3E}">
        <p14:creationId xmlns:p14="http://schemas.microsoft.com/office/powerpoint/2010/main" val="216585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Effect transition="in" filter="fade">
                                      <p:cBhvr>
                                        <p:cTn id="9"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41CE7F-4875-4057-A812-2DECC6AD0391}"/>
              </a:ext>
            </a:extLst>
          </p:cNvPr>
          <p:cNvSpPr txBox="1"/>
          <p:nvPr/>
        </p:nvSpPr>
        <p:spPr>
          <a:xfrm>
            <a:off x="2714400" y="4264863"/>
            <a:ext cx="4751622" cy="646331"/>
          </a:xfrm>
          <a:prstGeom prst="rect">
            <a:avLst/>
          </a:prstGeom>
          <a:noFill/>
        </p:spPr>
        <p:txBody>
          <a:bodyPr wrap="non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Thỏ con hiểu ra điều gì</a:t>
            </a:r>
            <a:r>
              <a:rPr lang="vi-VN" sz="3600" dirty="0">
                <a:latin typeface="Arial-Rounded" panose="020B0500000000000000" pitchFamily="34" charset="0"/>
                <a:ea typeface="Arial-Rounded" panose="020B0500000000000000" pitchFamily="34" charset="0"/>
                <a:cs typeface="Arial-Rounded" panose="020B0500000000000000" pitchFamily="34" charset="0"/>
              </a:rPr>
              <a: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9D853D0B-5E0C-4B95-B518-26704BC8C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53" y="178149"/>
            <a:ext cx="2365853" cy="690531"/>
          </a:xfrm>
          <a:prstGeom prst="rect">
            <a:avLst/>
          </a:prstGeom>
        </p:spPr>
      </p:pic>
      <p:pic>
        <p:nvPicPr>
          <p:cNvPr id="10" name="Picture 9">
            <a:extLst>
              <a:ext uri="{FF2B5EF4-FFF2-40B4-BE49-F238E27FC236}">
                <a16:creationId xmlns:a16="http://schemas.microsoft.com/office/drawing/2014/main" id="{31F1ABFD-E3BD-4400-8FA4-11599C3E3905}"/>
              </a:ext>
            </a:extLst>
          </p:cNvPr>
          <p:cNvPicPr>
            <a:picLocks noChangeAspect="1"/>
          </p:cNvPicPr>
          <p:nvPr/>
        </p:nvPicPr>
        <p:blipFill rotWithShape="1">
          <a:blip r:embed="rId4"/>
          <a:srcRect l="50897" t="3927" r="8922" b="3716"/>
          <a:stretch/>
        </p:blipFill>
        <p:spPr>
          <a:xfrm>
            <a:off x="2846433" y="232306"/>
            <a:ext cx="4104276" cy="4023360"/>
          </a:xfrm>
          <a:prstGeom prst="rect">
            <a:avLst/>
          </a:prstGeom>
        </p:spPr>
      </p:pic>
    </p:spTree>
    <p:extLst>
      <p:ext uri="{BB962C8B-B14F-4D97-AF65-F5344CB8AC3E}">
        <p14:creationId xmlns:p14="http://schemas.microsoft.com/office/powerpoint/2010/main" val="29201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fltVal val="0"/>
                                          </p:val>
                                        </p:tav>
                                        <p:tav tm="100000">
                                          <p:val>
                                            <p:strVal val="#ppt_h"/>
                                          </p:val>
                                        </p:tav>
                                      </p:tavLst>
                                    </p:anim>
                                    <p:animEffect transition="in" filter="fade">
                                      <p:cBhvr>
                                        <p:cTn id="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96BE23-0F31-4BB4-BD06-7254703D9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44" y="294410"/>
            <a:ext cx="1390405" cy="405823"/>
          </a:xfrm>
          <a:prstGeom prst="rect">
            <a:avLst/>
          </a:prstGeom>
        </p:spPr>
      </p:pic>
      <p:sp>
        <p:nvSpPr>
          <p:cNvPr id="6" name="TextBox 5">
            <a:extLst>
              <a:ext uri="{FF2B5EF4-FFF2-40B4-BE49-F238E27FC236}">
                <a16:creationId xmlns:a16="http://schemas.microsoft.com/office/drawing/2014/main" id="{9225CACB-0E74-4F00-82B9-4F8F935C8EE5}"/>
              </a:ext>
            </a:extLst>
          </p:cNvPr>
          <p:cNvSpPr txBox="1"/>
          <p:nvPr/>
        </p:nvSpPr>
        <p:spPr>
          <a:xfrm>
            <a:off x="2401811" y="398262"/>
            <a:ext cx="4389343" cy="461665"/>
          </a:xfrm>
          <a:prstGeom prst="rect">
            <a:avLst/>
          </a:prstGeom>
          <a:noFill/>
        </p:spPr>
        <p:txBody>
          <a:bodyPr wrap="none" rtlCol="0">
            <a:spAutoFit/>
          </a:bodyPr>
          <a:lstStyle/>
          <a:p>
            <a:r>
              <a:rPr lang="en-US" sz="2400" b="1" dirty="0">
                <a:latin typeface="Quicksand Medium" panose="00000600000000000000" pitchFamily="2" charset="0"/>
              </a:rPr>
              <a:t>Bài học đầu tiên của thỏ con.</a:t>
            </a:r>
          </a:p>
        </p:txBody>
      </p:sp>
      <p:pic>
        <p:nvPicPr>
          <p:cNvPr id="7" name="Picture 6">
            <a:extLst>
              <a:ext uri="{FF2B5EF4-FFF2-40B4-BE49-F238E27FC236}">
                <a16:creationId xmlns:a16="http://schemas.microsoft.com/office/drawing/2014/main" id="{41887325-41AA-4158-9AAC-5F7F28D4AC0B}"/>
              </a:ext>
            </a:extLst>
          </p:cNvPr>
          <p:cNvPicPr>
            <a:picLocks noChangeAspect="1"/>
          </p:cNvPicPr>
          <p:nvPr/>
        </p:nvPicPr>
        <p:blipFill rotWithShape="1">
          <a:blip r:embed="rId4"/>
          <a:srcRect l="5792" t="10763" r="52352" b="3685"/>
          <a:stretch/>
        </p:blipFill>
        <p:spPr>
          <a:xfrm>
            <a:off x="2401811" y="1007238"/>
            <a:ext cx="1975898" cy="1916724"/>
          </a:xfrm>
          <a:prstGeom prst="rect">
            <a:avLst/>
          </a:prstGeom>
        </p:spPr>
      </p:pic>
      <p:pic>
        <p:nvPicPr>
          <p:cNvPr id="11" name="Picture 10">
            <a:extLst>
              <a:ext uri="{FF2B5EF4-FFF2-40B4-BE49-F238E27FC236}">
                <a16:creationId xmlns:a16="http://schemas.microsoft.com/office/drawing/2014/main" id="{51A23D66-D06F-4116-9FEE-FE4BCEA4FA00}"/>
              </a:ext>
            </a:extLst>
          </p:cNvPr>
          <p:cNvPicPr>
            <a:picLocks noChangeAspect="1"/>
          </p:cNvPicPr>
          <p:nvPr/>
        </p:nvPicPr>
        <p:blipFill rotWithShape="1">
          <a:blip r:embed="rId4"/>
          <a:srcRect l="50438" t="3336" r="1346" b="1291"/>
          <a:stretch/>
        </p:blipFill>
        <p:spPr>
          <a:xfrm>
            <a:off x="4756360" y="859927"/>
            <a:ext cx="2251900" cy="2137659"/>
          </a:xfrm>
          <a:prstGeom prst="rect">
            <a:avLst/>
          </a:prstGeom>
        </p:spPr>
      </p:pic>
      <p:pic>
        <p:nvPicPr>
          <p:cNvPr id="12" name="Picture 11">
            <a:extLst>
              <a:ext uri="{FF2B5EF4-FFF2-40B4-BE49-F238E27FC236}">
                <a16:creationId xmlns:a16="http://schemas.microsoft.com/office/drawing/2014/main" id="{F0C9A630-D02F-4CF7-86AA-4DF50D3C61E0}"/>
              </a:ext>
            </a:extLst>
          </p:cNvPr>
          <p:cNvPicPr>
            <a:picLocks noChangeAspect="1"/>
          </p:cNvPicPr>
          <p:nvPr/>
        </p:nvPicPr>
        <p:blipFill rotWithShape="1">
          <a:blip r:embed="rId5"/>
          <a:srcRect l="3107" t="4395" r="51887" b="3728"/>
          <a:stretch/>
        </p:blipFill>
        <p:spPr>
          <a:xfrm>
            <a:off x="2162975" y="3068822"/>
            <a:ext cx="2227375" cy="1914304"/>
          </a:xfrm>
          <a:prstGeom prst="rect">
            <a:avLst/>
          </a:prstGeom>
        </p:spPr>
      </p:pic>
      <p:pic>
        <p:nvPicPr>
          <p:cNvPr id="13" name="Picture 12">
            <a:extLst>
              <a:ext uri="{FF2B5EF4-FFF2-40B4-BE49-F238E27FC236}">
                <a16:creationId xmlns:a16="http://schemas.microsoft.com/office/drawing/2014/main" id="{CE8E3DCB-A5AD-4790-BEE3-CD196FFC8414}"/>
              </a:ext>
            </a:extLst>
          </p:cNvPr>
          <p:cNvPicPr>
            <a:picLocks noChangeAspect="1"/>
          </p:cNvPicPr>
          <p:nvPr/>
        </p:nvPicPr>
        <p:blipFill rotWithShape="1">
          <a:blip r:embed="rId5"/>
          <a:srcRect l="50897" t="3927" r="8922" b="3716"/>
          <a:stretch/>
        </p:blipFill>
        <p:spPr>
          <a:xfrm>
            <a:off x="4756360" y="3061121"/>
            <a:ext cx="1961074" cy="1922411"/>
          </a:xfrm>
          <a:prstGeom prst="rect">
            <a:avLst/>
          </a:prstGeom>
        </p:spPr>
      </p:pic>
    </p:spTree>
    <p:extLst>
      <p:ext uri="{BB962C8B-B14F-4D97-AF65-F5344CB8AC3E}">
        <p14:creationId xmlns:p14="http://schemas.microsoft.com/office/powerpoint/2010/main" val="376438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10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10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b="-2000"/>
          </a:stretch>
        </a:blipFill>
        <a:effectLst/>
      </p:bgPr>
    </p:bg>
    <p:spTree>
      <p:nvGrpSpPr>
        <p:cNvPr id="1" name=""/>
        <p:cNvGrpSpPr/>
        <p:nvPr/>
      </p:nvGrpSpPr>
      <p:grpSpPr>
        <a:xfrm>
          <a:off x="0" y="0"/>
          <a:ext cx="0" cy="0"/>
          <a:chOff x="0" y="0"/>
          <a:chExt cx="0" cy="0"/>
        </a:xfrm>
      </p:grpSpPr>
      <p:grpSp>
        <p:nvGrpSpPr>
          <p:cNvPr id="67" name="Google Shape;458;p21">
            <a:extLst>
              <a:ext uri="{FF2B5EF4-FFF2-40B4-BE49-F238E27FC236}">
                <a16:creationId xmlns:a16="http://schemas.microsoft.com/office/drawing/2014/main" id="{E3AAE0D8-A3F4-4FC9-825E-BBF617A12028}"/>
              </a:ext>
            </a:extLst>
          </p:cNvPr>
          <p:cNvGrpSpPr/>
          <p:nvPr/>
        </p:nvGrpSpPr>
        <p:grpSpPr>
          <a:xfrm>
            <a:off x="1546733" y="182528"/>
            <a:ext cx="5930106" cy="1251496"/>
            <a:chOff x="2006019" y="49159"/>
            <a:chExt cx="5930106" cy="1251496"/>
          </a:xfrm>
        </p:grpSpPr>
        <p:sp>
          <p:nvSpPr>
            <p:cNvPr id="68" name="Google Shape;459;p21">
              <a:extLst>
                <a:ext uri="{FF2B5EF4-FFF2-40B4-BE49-F238E27FC236}">
                  <a16:creationId xmlns:a16="http://schemas.microsoft.com/office/drawing/2014/main" id="{689DEF57-5589-4B2A-BFC2-630A3CE57320}"/>
                </a:ext>
              </a:extLst>
            </p:cNvPr>
            <p:cNvSpPr/>
            <p:nvPr/>
          </p:nvSpPr>
          <p:spPr>
            <a:xfrm>
              <a:off x="2294413"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defTabSz="914378">
                <a:defRPr/>
              </a:pPr>
              <a:endParaRPr>
                <a:latin typeface="Arial-Rounded"/>
                <a:ea typeface="Arial-Rounded"/>
              </a:endParaRPr>
            </a:p>
          </p:txBody>
        </p:sp>
        <p:sp>
          <p:nvSpPr>
            <p:cNvPr id="69" name="Google Shape;460;p21">
              <a:extLst>
                <a:ext uri="{FF2B5EF4-FFF2-40B4-BE49-F238E27FC236}">
                  <a16:creationId xmlns:a16="http://schemas.microsoft.com/office/drawing/2014/main" id="{2BDF9B41-A5FD-4E07-A354-0FBAD41FF700}"/>
                </a:ext>
              </a:extLst>
            </p:cNvPr>
            <p:cNvSpPr/>
            <p:nvPr/>
          </p:nvSpPr>
          <p:spPr>
            <a:xfrm rot="7791998">
              <a:off x="7097580"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defTabSz="914378">
                <a:defRPr/>
              </a:pPr>
              <a:endParaRPr>
                <a:latin typeface="Arial-Rounded"/>
                <a:ea typeface="Arial-Rounded"/>
              </a:endParaRPr>
            </a:p>
          </p:txBody>
        </p:sp>
        <p:sp>
          <p:nvSpPr>
            <p:cNvPr id="70" name="Google Shape;461;p21">
              <a:extLst>
                <a:ext uri="{FF2B5EF4-FFF2-40B4-BE49-F238E27FC236}">
                  <a16:creationId xmlns:a16="http://schemas.microsoft.com/office/drawing/2014/main" id="{525D0FD0-318C-428B-8C7B-E1EC480DD1EC}"/>
                </a:ext>
              </a:extLst>
            </p:cNvPr>
            <p:cNvSpPr/>
            <p:nvPr/>
          </p:nvSpPr>
          <p:spPr>
            <a:xfrm rot="7791998">
              <a:off x="1962480"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defTabSz="914378">
                <a:defRPr/>
              </a:pPr>
              <a:endParaRPr>
                <a:latin typeface="Arial-Rounded"/>
                <a:ea typeface="Arial-Rounded"/>
              </a:endParaRPr>
            </a:p>
          </p:txBody>
        </p:sp>
      </p:grpSp>
      <p:sp>
        <p:nvSpPr>
          <p:cNvPr id="71" name="Google Shape;462;p21">
            <a:extLst>
              <a:ext uri="{FF2B5EF4-FFF2-40B4-BE49-F238E27FC236}">
                <a16:creationId xmlns:a16="http://schemas.microsoft.com/office/drawing/2014/main" id="{A500ECDA-B255-4F39-A8BA-BE08191E57F2}"/>
              </a:ext>
            </a:extLst>
          </p:cNvPr>
          <p:cNvSpPr txBox="1">
            <a:spLocks/>
          </p:cNvSpPr>
          <p:nvPr/>
        </p:nvSpPr>
        <p:spPr>
          <a:xfrm>
            <a:off x="2462167" y="468466"/>
            <a:ext cx="4219666" cy="5727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defTabSz="685800">
              <a:buClrTx/>
              <a:defRPr/>
            </a:pPr>
            <a:r>
              <a:rPr lang="en-US" sz="3600"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rPr>
              <a:t>Ý </a:t>
            </a:r>
            <a:r>
              <a:rPr lang="en-US" sz="3600" b="1" dirty="0" err="1">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rPr>
              <a:t>nghĩa</a:t>
            </a:r>
            <a:r>
              <a:rPr lang="en-US" sz="3600"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rPr>
              <a:t> </a:t>
            </a:r>
            <a:r>
              <a:rPr lang="en-US" sz="3600" b="1" dirty="0" err="1">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rPr>
              <a:t>câu</a:t>
            </a:r>
            <a:r>
              <a:rPr lang="en-US" sz="3600"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rPr>
              <a:t> </a:t>
            </a:r>
            <a:r>
              <a:rPr lang="en-US" sz="3600" b="1" dirty="0" err="1">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rPr>
              <a:t>chuyện</a:t>
            </a:r>
            <a:endParaRPr lang="en-US" sz="3600"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B042FFFA-BC90-4403-8F51-E9EE32B412AA}"/>
              </a:ext>
            </a:extLst>
          </p:cNvPr>
          <p:cNvSpPr txBox="1">
            <a:spLocks noChangeArrowheads="1"/>
          </p:cNvSpPr>
          <p:nvPr/>
        </p:nvSpPr>
        <p:spPr bwMode="auto">
          <a:xfrm>
            <a:off x="1714500" y="1887290"/>
            <a:ext cx="5886450" cy="1338828"/>
          </a:xfrm>
          <a:prstGeom prst="rect">
            <a:avLst/>
          </a:prstGeom>
          <a:solidFill>
            <a:schemeClr val="bg1"/>
          </a:solidFill>
          <a:ln w="9525">
            <a:solidFill>
              <a:schemeClr val="bg1"/>
            </a:solidFill>
            <a:miter lim="800000"/>
            <a:headEnd/>
            <a:tailEnd/>
          </a:ln>
        </p:spPr>
        <p:txBody>
          <a:bodyPr>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685800">
              <a:buClrTx/>
            </a:pPr>
            <a:r>
              <a:rPr lang="vi-VN" altLang="en-US" sz="4050" b="1" kern="1200" dirty="0">
                <a:solidFill>
                  <a:prstClr val="black"/>
                </a:solidFill>
                <a:latin typeface="HP001 4 hàng" panose="020B0603050302020204" pitchFamily="34" charset="0"/>
                <a:ea typeface="Arial-Rounded"/>
                <a:cs typeface="+mn-cs"/>
              </a:rPr>
              <a:t>Câu chuyện khuyên </a:t>
            </a:r>
            <a:r>
              <a:rPr lang="en-US" altLang="en-US" sz="4050" b="1" kern="1200" dirty="0" err="1">
                <a:solidFill>
                  <a:prstClr val="black"/>
                </a:solidFill>
                <a:latin typeface="HP001 4 hàng" panose="020B0603050302020204" pitchFamily="34" charset="0"/>
                <a:ea typeface="Arial-Rounded"/>
                <a:cs typeface="+mn-cs"/>
              </a:rPr>
              <a:t>chúng</a:t>
            </a:r>
            <a:r>
              <a:rPr lang="en-US" altLang="en-US" sz="4050" b="1" kern="1200" dirty="0">
                <a:solidFill>
                  <a:prstClr val="black"/>
                </a:solidFill>
                <a:latin typeface="HP001 4 hàng" panose="020B0603050302020204" pitchFamily="34" charset="0"/>
                <a:ea typeface="Arial-Rounded"/>
                <a:cs typeface="+mn-cs"/>
              </a:rPr>
              <a:t> ta </a:t>
            </a:r>
            <a:r>
              <a:rPr lang="en-US" altLang="en-US" sz="4050" b="1" kern="1200" dirty="0" err="1">
                <a:solidFill>
                  <a:prstClr val="black"/>
                </a:solidFill>
                <a:latin typeface="HP001 4 hàng" panose="020B0603050302020204" pitchFamily="34" charset="0"/>
                <a:ea typeface="Arial-Rounded"/>
                <a:cs typeface="+mn-cs"/>
              </a:rPr>
              <a:t>điều</a:t>
            </a:r>
            <a:r>
              <a:rPr lang="en-US" altLang="en-US" sz="4050" b="1" kern="1200" dirty="0">
                <a:solidFill>
                  <a:prstClr val="black"/>
                </a:solidFill>
                <a:latin typeface="HP001 4 hàng" panose="020B0603050302020204" pitchFamily="34" charset="0"/>
                <a:ea typeface="Arial-Rounded"/>
                <a:cs typeface="+mn-cs"/>
              </a:rPr>
              <a:t> </a:t>
            </a:r>
            <a:r>
              <a:rPr lang="en-US" altLang="en-US" sz="4050" b="1" kern="1200" dirty="0" err="1">
                <a:solidFill>
                  <a:prstClr val="black"/>
                </a:solidFill>
                <a:latin typeface="HP001 4 hàng" panose="020B0603050302020204" pitchFamily="34" charset="0"/>
                <a:ea typeface="Arial-Rounded"/>
                <a:cs typeface="+mn-cs"/>
              </a:rPr>
              <a:t>gì</a:t>
            </a:r>
            <a:r>
              <a:rPr lang="en-US" altLang="en-US" sz="4050" b="1" kern="1200" dirty="0">
                <a:solidFill>
                  <a:prstClr val="black"/>
                </a:solidFill>
                <a:latin typeface="HP001 4 hàng" panose="020B0603050302020204" pitchFamily="34" charset="0"/>
                <a:ea typeface="Arial-Rounded"/>
                <a:cs typeface="+mn-cs"/>
              </a:rPr>
              <a:t>?</a:t>
            </a:r>
          </a:p>
        </p:txBody>
      </p:sp>
    </p:spTree>
    <p:extLst>
      <p:ext uri="{BB962C8B-B14F-4D97-AF65-F5344CB8AC3E}">
        <p14:creationId xmlns:p14="http://schemas.microsoft.com/office/powerpoint/2010/main" val="287119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140B336-B45A-4750-B9B9-89B6C0556693}"/>
              </a:ext>
            </a:extLst>
          </p:cNvPr>
          <p:cNvPicPr>
            <a:picLocks noChangeAspect="1"/>
          </p:cNvPicPr>
          <p:nvPr/>
        </p:nvPicPr>
        <p:blipFill rotWithShape="1">
          <a:blip r:embed="rId3">
            <a:extLst>
              <a:ext uri="{28A0092B-C50C-407E-A947-70E740481C1C}">
                <a14:useLocalDpi xmlns:a14="http://schemas.microsoft.com/office/drawing/2010/main" val="0"/>
              </a:ext>
            </a:extLst>
          </a:blip>
          <a:srcRect t="67901"/>
          <a:stretch/>
        </p:blipFill>
        <p:spPr>
          <a:xfrm>
            <a:off x="-550719" y="3782292"/>
            <a:ext cx="7543800" cy="1361209"/>
          </a:xfrm>
          <a:prstGeom prst="rect">
            <a:avLst/>
          </a:prstGeom>
        </p:spPr>
      </p:pic>
      <p:pic>
        <p:nvPicPr>
          <p:cNvPr id="8" name="图片 7">
            <a:extLst>
              <a:ext uri="{FF2B5EF4-FFF2-40B4-BE49-F238E27FC236}">
                <a16:creationId xmlns:a16="http://schemas.microsoft.com/office/drawing/2014/main" id="{E3117DBA-B1F4-42E5-9242-626CA39D67DB}"/>
              </a:ext>
            </a:extLst>
          </p:cNvPr>
          <p:cNvPicPr>
            <a:picLocks noChangeAspect="1"/>
          </p:cNvPicPr>
          <p:nvPr/>
        </p:nvPicPr>
        <p:blipFill rotWithShape="1">
          <a:blip r:embed="rId3">
            <a:extLst>
              <a:ext uri="{28A0092B-C50C-407E-A947-70E740481C1C}">
                <a14:useLocalDpi xmlns:a14="http://schemas.microsoft.com/office/drawing/2010/main" val="0"/>
              </a:ext>
            </a:extLst>
          </a:blip>
          <a:srcRect l="46884" t="67901"/>
          <a:stretch/>
        </p:blipFill>
        <p:spPr>
          <a:xfrm flipH="1">
            <a:off x="5112327" y="3782292"/>
            <a:ext cx="4006960" cy="1361209"/>
          </a:xfrm>
          <a:prstGeom prst="rect">
            <a:avLst/>
          </a:prstGeom>
        </p:spPr>
      </p:pic>
      <p:pic>
        <p:nvPicPr>
          <p:cNvPr id="14" name="图片 13">
            <a:extLst>
              <a:ext uri="{FF2B5EF4-FFF2-40B4-BE49-F238E27FC236}">
                <a16:creationId xmlns:a16="http://schemas.microsoft.com/office/drawing/2014/main" id="{C68F3CC1-E84B-4797-BE0F-74D3ABFD69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753100" y="-466725"/>
            <a:ext cx="3619500" cy="5715000"/>
          </a:xfrm>
          <a:prstGeom prst="rect">
            <a:avLst/>
          </a:prstGeom>
        </p:spPr>
      </p:pic>
      <p:pic>
        <p:nvPicPr>
          <p:cNvPr id="2" name="Picture 1"/>
          <p:cNvPicPr>
            <a:picLocks noChangeAspect="1"/>
          </p:cNvPicPr>
          <p:nvPr/>
        </p:nvPicPr>
        <p:blipFill>
          <a:blip r:embed="rId5"/>
          <a:stretch>
            <a:fillRect/>
          </a:stretch>
        </p:blipFill>
        <p:spPr>
          <a:xfrm>
            <a:off x="971317" y="2231043"/>
            <a:ext cx="5372566" cy="2144454"/>
          </a:xfrm>
          <a:prstGeom prst="rect">
            <a:avLst/>
          </a:prstGeom>
        </p:spPr>
      </p:pic>
    </p:spTree>
    <p:extLst>
      <p:ext uri="{BB962C8B-B14F-4D97-AF65-F5344CB8AC3E}">
        <p14:creationId xmlns:p14="http://schemas.microsoft.com/office/powerpoint/2010/main" val="52243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1000"/>
                            </p:stCondLst>
                            <p:childTnLst>
                              <p:par>
                                <p:cTn id="21" presetID="26" presetClass="emph" presetSubtype="0" fill="hold"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par>
                          <p:cTn id="24" fill="hold">
                            <p:stCondLst>
                              <p:cond delay="1500"/>
                            </p:stCondLst>
                            <p:childTnLst>
                              <p:par>
                                <p:cTn id="25" presetID="32" presetClass="emph" presetSubtype="0" fill="hold" nodeType="afterEffect">
                                  <p:stCondLst>
                                    <p:cond delay="0"/>
                                  </p:stCondLst>
                                  <p:childTnLst>
                                    <p:animRot by="120000">
                                      <p:cBhvr>
                                        <p:cTn id="26" dur="100" fill="hold">
                                          <p:stCondLst>
                                            <p:cond delay="0"/>
                                          </p:stCondLst>
                                        </p:cTn>
                                        <p:tgtEl>
                                          <p:spTgt spid="2"/>
                                        </p:tgtEl>
                                        <p:attrNameLst>
                                          <p:attrName>r</p:attrName>
                                        </p:attrNameLst>
                                      </p:cBhvr>
                                    </p:animRot>
                                    <p:animRot by="-240000">
                                      <p:cBhvr>
                                        <p:cTn id="27" dur="200" fill="hold">
                                          <p:stCondLst>
                                            <p:cond delay="200"/>
                                          </p:stCondLst>
                                        </p:cTn>
                                        <p:tgtEl>
                                          <p:spTgt spid="2"/>
                                        </p:tgtEl>
                                        <p:attrNameLst>
                                          <p:attrName>r</p:attrName>
                                        </p:attrNameLst>
                                      </p:cBhvr>
                                    </p:animRot>
                                    <p:animRot by="240000">
                                      <p:cBhvr>
                                        <p:cTn id="28" dur="200" fill="hold">
                                          <p:stCondLst>
                                            <p:cond delay="400"/>
                                          </p:stCondLst>
                                        </p:cTn>
                                        <p:tgtEl>
                                          <p:spTgt spid="2"/>
                                        </p:tgtEl>
                                        <p:attrNameLst>
                                          <p:attrName>r</p:attrName>
                                        </p:attrNameLst>
                                      </p:cBhvr>
                                    </p:animRot>
                                    <p:animRot by="-240000">
                                      <p:cBhvr>
                                        <p:cTn id="29" dur="200" fill="hold">
                                          <p:stCondLst>
                                            <p:cond delay="600"/>
                                          </p:stCondLst>
                                        </p:cTn>
                                        <p:tgtEl>
                                          <p:spTgt spid="2"/>
                                        </p:tgtEl>
                                        <p:attrNameLst>
                                          <p:attrName>r</p:attrName>
                                        </p:attrNameLst>
                                      </p:cBhvr>
                                    </p:animRot>
                                    <p:animRot by="120000">
                                      <p:cBhvr>
                                        <p:cTn id="3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6">
            <a:extLst>
              <a:ext uri="{FF2B5EF4-FFF2-40B4-BE49-F238E27FC236}">
                <a16:creationId xmlns:a16="http://schemas.microsoft.com/office/drawing/2014/main" id="{7664F850-BA8B-47AE-B11A-225CAB8969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1" cy="5149850"/>
            <a:chOff x="0" y="-8467"/>
            <a:chExt cx="12192000" cy="6866467"/>
          </a:xfrm>
        </p:grpSpPr>
        <p:cxnSp>
          <p:nvCxnSpPr>
            <p:cNvPr id="28" name="Straight Connector 27">
              <a:extLst>
                <a:ext uri="{FF2B5EF4-FFF2-40B4-BE49-F238E27FC236}">
                  <a16:creationId xmlns:a16="http://schemas.microsoft.com/office/drawing/2014/main" id="{634FC909-7343-4DEC-920F-098F56B476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4F22DB2-7E27-4CF7-8B17-254ECB9AE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C6E593B3-91A3-4687-8B8D-FE37A3714F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5">
              <a:extLst>
                <a:ext uri="{FF2B5EF4-FFF2-40B4-BE49-F238E27FC236}">
                  <a16:creationId xmlns:a16="http://schemas.microsoft.com/office/drawing/2014/main" id="{0C25B431-5C97-4B8D-B0A3-BFB8133C7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CA37B366-497E-4CB8-A678-A770CE2BD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CF707EDC-52B2-4D5C-8EC3-71C66EE8B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BF8E2DE7-7466-4EDF-8D69-BCA91A88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229C2E15-76CD-409E-9D6B-10DAD8881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89A24369-AC96-4A98-AD98-47A7217EC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6">
              <a:extLst>
                <a:ext uri="{FF2B5EF4-FFF2-40B4-BE49-F238E27FC236}">
                  <a16:creationId xmlns:a16="http://schemas.microsoft.com/office/drawing/2014/main" id="{7D0DF9A3-4628-42F6-B0A4-44D97617E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1" name="Rectangle 38">
            <a:extLst>
              <a:ext uri="{FF2B5EF4-FFF2-40B4-BE49-F238E27FC236}">
                <a16:creationId xmlns:a16="http://schemas.microsoft.com/office/drawing/2014/main" id="{7459C506-5F4B-4B75-9218-C7C3F87FA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40">
            <a:extLst>
              <a:ext uri="{FF2B5EF4-FFF2-40B4-BE49-F238E27FC236}">
                <a16:creationId xmlns:a16="http://schemas.microsoft.com/office/drawing/2014/main" id="{BC659EEB-C3AE-4544-8263-417009DCDF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1" cy="5149850"/>
            <a:chOff x="0" y="-8467"/>
            <a:chExt cx="12192000" cy="6866467"/>
          </a:xfrm>
        </p:grpSpPr>
        <p:cxnSp>
          <p:nvCxnSpPr>
            <p:cNvPr id="42" name="Straight Connector 41">
              <a:extLst>
                <a:ext uri="{FF2B5EF4-FFF2-40B4-BE49-F238E27FC236}">
                  <a16:creationId xmlns:a16="http://schemas.microsoft.com/office/drawing/2014/main" id="{D99DB6C6-36F9-4576-A558-95153EADBE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5" name="Rectangle 23">
              <a:extLst>
                <a:ext uri="{FF2B5EF4-FFF2-40B4-BE49-F238E27FC236}">
                  <a16:creationId xmlns:a16="http://schemas.microsoft.com/office/drawing/2014/main" id="{694E7916-EDE4-4B50-A4A1-6B28FDD4D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5">
              <a:extLst>
                <a:ext uri="{FF2B5EF4-FFF2-40B4-BE49-F238E27FC236}">
                  <a16:creationId xmlns:a16="http://schemas.microsoft.com/office/drawing/2014/main" id="{6F6CB7BB-4370-4173-97F8-F636C0F14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B0F590BB-1F51-4138-A2D4-2E483C84F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7">
              <a:extLst>
                <a:ext uri="{FF2B5EF4-FFF2-40B4-BE49-F238E27FC236}">
                  <a16:creationId xmlns:a16="http://schemas.microsoft.com/office/drawing/2014/main" id="{4A492863-9797-45A2-BAB3-514F10C5F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id="{7C1E33F6-6D0F-4ECF-92F4-6F71D8BAF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9">
              <a:extLst>
                <a:ext uri="{FF2B5EF4-FFF2-40B4-BE49-F238E27FC236}">
                  <a16:creationId xmlns:a16="http://schemas.microsoft.com/office/drawing/2014/main" id="{73EEEA64-7411-474B-BD0E-60C24B3F4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4F82A6DD-92BB-4443-B5A5-05240DD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79832BCB-1DCF-46AC-9FFA-170791668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56" name="Rectangle 51">
            <a:extLst>
              <a:ext uri="{FF2B5EF4-FFF2-40B4-BE49-F238E27FC236}">
                <a16:creationId xmlns:a16="http://schemas.microsoft.com/office/drawing/2014/main" id="{4E74DA95-CD7A-4D5E-9D27-67A759CE7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3">
            <a:extLst>
              <a:ext uri="{FF2B5EF4-FFF2-40B4-BE49-F238E27FC236}">
                <a16:creationId xmlns:a16="http://schemas.microsoft.com/office/drawing/2014/main" id="{14AA3B5C-0C55-4FFF-9C45-8F9F7C074A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0978" y="1238001"/>
            <a:ext cx="0" cy="2573977"/>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C36E197-B731-4608-B7AD-D0CAAB8F8EC0}"/>
              </a:ext>
            </a:extLst>
          </p:cNvPr>
          <p:cNvPicPr>
            <a:picLocks noChangeAspect="1"/>
          </p:cNvPicPr>
          <p:nvPr/>
        </p:nvPicPr>
        <p:blipFill>
          <a:blip r:embed="rId3"/>
          <a:stretch>
            <a:fillRect/>
          </a:stretch>
        </p:blipFill>
        <p:spPr>
          <a:xfrm>
            <a:off x="494393" y="460670"/>
            <a:ext cx="1599028" cy="679587"/>
          </a:xfrm>
          <a:prstGeom prst="rect">
            <a:avLst/>
          </a:prstGeom>
        </p:spPr>
      </p:pic>
      <p:sp>
        <p:nvSpPr>
          <p:cNvPr id="22" name="TextBox 21"/>
          <p:cNvSpPr txBox="1"/>
          <p:nvPr/>
        </p:nvSpPr>
        <p:spPr>
          <a:xfrm>
            <a:off x="301494" y="3147060"/>
            <a:ext cx="690451" cy="307777"/>
          </a:xfrm>
          <a:prstGeom prst="rect">
            <a:avLst/>
          </a:prstGeom>
          <a:noFill/>
        </p:spPr>
        <p:txBody>
          <a:bodyPr wrap="square" rtlCol="0">
            <a:spAutoFit/>
          </a:bodyPr>
          <a:lstStyle/>
          <a:p>
            <a:endParaRPr lang="en-US" dirty="0"/>
          </a:p>
        </p:txBody>
      </p:sp>
      <p:pic>
        <p:nvPicPr>
          <p:cNvPr id="58" name="Picture 57" descr="A screenshot of a game&#10;&#10;Description automatically generated with medium confidence">
            <a:extLst>
              <a:ext uri="{FF2B5EF4-FFF2-40B4-BE49-F238E27FC236}">
                <a16:creationId xmlns:a16="http://schemas.microsoft.com/office/drawing/2014/main" id="{02927CB1-3001-46E9-AE87-70221A501E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5553" y="493821"/>
            <a:ext cx="3686569" cy="4062335"/>
          </a:xfrm>
          <a:prstGeom prst="rect">
            <a:avLst/>
          </a:prstGeom>
        </p:spPr>
      </p:pic>
      <p:sp>
        <p:nvSpPr>
          <p:cNvPr id="2" name="TextBox 1">
            <a:extLst>
              <a:ext uri="{FF2B5EF4-FFF2-40B4-BE49-F238E27FC236}">
                <a16:creationId xmlns:a16="http://schemas.microsoft.com/office/drawing/2014/main" id="{E36B661D-0C92-4141-9961-50F32E5E7CDB}"/>
              </a:ext>
            </a:extLst>
          </p:cNvPr>
          <p:cNvSpPr txBox="1"/>
          <p:nvPr/>
        </p:nvSpPr>
        <p:spPr>
          <a:xfrm>
            <a:off x="4195802" y="1301028"/>
            <a:ext cx="696682" cy="646331"/>
          </a:xfrm>
          <a:prstGeom prst="rect">
            <a:avLst/>
          </a:prstGeom>
          <a:noFill/>
        </p:spPr>
        <p:txBody>
          <a:bodyPr wrap="square" rtlCol="0">
            <a:spAutoFit/>
          </a:bodyPr>
          <a:lstStyle/>
          <a:p>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ăc</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TextBox 58">
            <a:extLst>
              <a:ext uri="{FF2B5EF4-FFF2-40B4-BE49-F238E27FC236}">
                <a16:creationId xmlns:a16="http://schemas.microsoft.com/office/drawing/2014/main" id="{9EA4DE8A-1B53-46A9-8E55-4687FF7EC795}"/>
              </a:ext>
            </a:extLst>
          </p:cNvPr>
          <p:cNvSpPr txBox="1"/>
          <p:nvPr/>
        </p:nvSpPr>
        <p:spPr>
          <a:xfrm>
            <a:off x="4223659" y="1757969"/>
            <a:ext cx="696682" cy="646331"/>
          </a:xfrm>
          <a:prstGeom prst="rect">
            <a:avLst/>
          </a:prstGeom>
          <a:noFill/>
        </p:spPr>
        <p:txBody>
          <a:bodyPr wrap="square" rtlCol="0">
            <a:spAutoFit/>
          </a:bodyPr>
          <a:lstStyle/>
          <a:p>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âc</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0" name="TextBox 59">
            <a:extLst>
              <a:ext uri="{FF2B5EF4-FFF2-40B4-BE49-F238E27FC236}">
                <a16:creationId xmlns:a16="http://schemas.microsoft.com/office/drawing/2014/main" id="{741B4813-B416-4E39-93E6-D9670A8FDDCA}"/>
              </a:ext>
            </a:extLst>
          </p:cNvPr>
          <p:cNvSpPr txBox="1"/>
          <p:nvPr/>
        </p:nvSpPr>
        <p:spPr>
          <a:xfrm>
            <a:off x="4223659" y="2248383"/>
            <a:ext cx="696682" cy="646331"/>
          </a:xfrm>
          <a:prstGeom prst="rect">
            <a:avLst/>
          </a:prstGeom>
          <a:noFill/>
        </p:spPr>
        <p:txBody>
          <a:bodyPr wrap="square" rtlCol="0">
            <a:spAutoFit/>
          </a:bodyPr>
          <a:lstStyle/>
          <a:p>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oc</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1" name="TextBox 60">
            <a:extLst>
              <a:ext uri="{FF2B5EF4-FFF2-40B4-BE49-F238E27FC236}">
                <a16:creationId xmlns:a16="http://schemas.microsoft.com/office/drawing/2014/main" id="{DE0E672C-C7EA-4016-8C93-453F701DFA40}"/>
              </a:ext>
            </a:extLst>
          </p:cNvPr>
          <p:cNvSpPr txBox="1"/>
          <p:nvPr/>
        </p:nvSpPr>
        <p:spPr>
          <a:xfrm>
            <a:off x="4195802" y="2605426"/>
            <a:ext cx="696682" cy="646331"/>
          </a:xfrm>
          <a:prstGeom prst="rect">
            <a:avLst/>
          </a:prstGeom>
          <a:noFill/>
        </p:spPr>
        <p:txBody>
          <a:bodyPr wrap="square" rtlCol="0">
            <a:spAutoFit/>
          </a:bodyPr>
          <a:lstStyle/>
          <a:p>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ôc</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2" name="TextBox 61">
            <a:extLst>
              <a:ext uri="{FF2B5EF4-FFF2-40B4-BE49-F238E27FC236}">
                <a16:creationId xmlns:a16="http://schemas.microsoft.com/office/drawing/2014/main" id="{E9785248-734F-4A34-8242-7B5C525E1653}"/>
              </a:ext>
            </a:extLst>
          </p:cNvPr>
          <p:cNvSpPr txBox="1"/>
          <p:nvPr/>
        </p:nvSpPr>
        <p:spPr>
          <a:xfrm>
            <a:off x="4223659" y="3522690"/>
            <a:ext cx="696682" cy="646331"/>
          </a:xfrm>
          <a:prstGeom prst="rect">
            <a:avLst/>
          </a:prstGeom>
          <a:noFill/>
        </p:spPr>
        <p:txBody>
          <a:bodyPr wrap="square" rtlCol="0">
            <a:spAutoFit/>
          </a:bodyPr>
          <a:lstStyle/>
          <a:p>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uc</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3" name="TextBox 62">
            <a:extLst>
              <a:ext uri="{FF2B5EF4-FFF2-40B4-BE49-F238E27FC236}">
                <a16:creationId xmlns:a16="http://schemas.microsoft.com/office/drawing/2014/main" id="{5112684F-2E88-4912-BCCF-D6A6CF59D957}"/>
              </a:ext>
            </a:extLst>
          </p:cNvPr>
          <p:cNvSpPr txBox="1"/>
          <p:nvPr/>
        </p:nvSpPr>
        <p:spPr>
          <a:xfrm>
            <a:off x="4208354" y="3938903"/>
            <a:ext cx="696682" cy="646331"/>
          </a:xfrm>
          <a:prstGeom prst="rect">
            <a:avLst/>
          </a:prstGeom>
          <a:noFill/>
        </p:spPr>
        <p:txBody>
          <a:bodyPr wrap="square" rtlCol="0">
            <a:spAutoFit/>
          </a:bodyPr>
          <a:lstStyle/>
          <a:p>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ưc</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4" name="TextBox 63">
            <a:extLst>
              <a:ext uri="{FF2B5EF4-FFF2-40B4-BE49-F238E27FC236}">
                <a16:creationId xmlns:a16="http://schemas.microsoft.com/office/drawing/2014/main" id="{8BBD88D5-5CC4-4248-BAD1-DB8A98565A8B}"/>
              </a:ext>
            </a:extLst>
          </p:cNvPr>
          <p:cNvSpPr txBox="1"/>
          <p:nvPr/>
        </p:nvSpPr>
        <p:spPr>
          <a:xfrm>
            <a:off x="5396476" y="914221"/>
            <a:ext cx="696682" cy="646331"/>
          </a:xfrm>
          <a:prstGeom prst="rect">
            <a:avLst/>
          </a:prstGeom>
          <a:noFill/>
        </p:spPr>
        <p:txBody>
          <a:bodyPr wrap="square" rtlCol="0">
            <a:spAutoFit/>
          </a:bodyPr>
          <a:lstStyle/>
          <a:p>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a:t>
            </a:r>
          </a:p>
        </p:txBody>
      </p:sp>
      <p:sp>
        <p:nvSpPr>
          <p:cNvPr id="65" name="TextBox 64">
            <a:extLst>
              <a:ext uri="{FF2B5EF4-FFF2-40B4-BE49-F238E27FC236}">
                <a16:creationId xmlns:a16="http://schemas.microsoft.com/office/drawing/2014/main" id="{7EA34448-2D51-4751-8160-6261CA9E7888}"/>
              </a:ext>
            </a:extLst>
          </p:cNvPr>
          <p:cNvSpPr txBox="1"/>
          <p:nvPr/>
        </p:nvSpPr>
        <p:spPr>
          <a:xfrm>
            <a:off x="5426678" y="1381795"/>
            <a:ext cx="696682" cy="646331"/>
          </a:xfrm>
          <a:prstGeom prst="rect">
            <a:avLst/>
          </a:prstGeom>
          <a:noFill/>
        </p:spPr>
        <p:txBody>
          <a:bodyPr wrap="square" rtlCol="0">
            <a:spAutoFit/>
          </a:bodyPr>
          <a:lstStyle/>
          <a:p>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ăt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B209B521-F612-4B30-8A77-A4F89CB3FEC8}"/>
              </a:ext>
            </a:extLst>
          </p:cNvPr>
          <p:cNvSpPr txBox="1"/>
          <p:nvPr/>
        </p:nvSpPr>
        <p:spPr>
          <a:xfrm>
            <a:off x="5420972" y="1818610"/>
            <a:ext cx="696682" cy="646331"/>
          </a:xfrm>
          <a:prstGeom prst="rect">
            <a:avLst/>
          </a:prstGeom>
          <a:noFill/>
        </p:spPr>
        <p:txBody>
          <a:bodyPr wrap="square" rtlCol="0">
            <a:spAutoFit/>
          </a:bodyPr>
          <a:lstStyle/>
          <a:p>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7" name="TextBox 66">
            <a:extLst>
              <a:ext uri="{FF2B5EF4-FFF2-40B4-BE49-F238E27FC236}">
                <a16:creationId xmlns:a16="http://schemas.microsoft.com/office/drawing/2014/main" id="{DBC4887D-8320-4288-8B3D-43569010E4E5}"/>
              </a:ext>
            </a:extLst>
          </p:cNvPr>
          <p:cNvSpPr txBox="1"/>
          <p:nvPr/>
        </p:nvSpPr>
        <p:spPr>
          <a:xfrm>
            <a:off x="5393115" y="2238144"/>
            <a:ext cx="696682" cy="646331"/>
          </a:xfrm>
          <a:prstGeom prst="rect">
            <a:avLst/>
          </a:prstGeom>
          <a:noFill/>
        </p:spPr>
        <p:txBody>
          <a:bodyPr wrap="square" rtlCol="0">
            <a:spAutoFit/>
          </a:bodyPr>
          <a:lstStyle/>
          <a:p>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TextBox 67">
            <a:extLst>
              <a:ext uri="{FF2B5EF4-FFF2-40B4-BE49-F238E27FC236}">
                <a16:creationId xmlns:a16="http://schemas.microsoft.com/office/drawing/2014/main" id="{94420870-0EE6-41F6-8369-49FA57CC33DC}"/>
              </a:ext>
            </a:extLst>
          </p:cNvPr>
          <p:cNvSpPr txBox="1"/>
          <p:nvPr/>
        </p:nvSpPr>
        <p:spPr>
          <a:xfrm>
            <a:off x="5370828" y="2674959"/>
            <a:ext cx="696682" cy="646331"/>
          </a:xfrm>
          <a:prstGeom prst="rect">
            <a:avLst/>
          </a:prstGeom>
          <a:noFill/>
        </p:spPr>
        <p:txBody>
          <a:bodyPr wrap="square" rtlCol="0">
            <a:spAutoFit/>
          </a:bodyPr>
          <a:lstStyle/>
          <a:p>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9" name="TextBox 68">
            <a:extLst>
              <a:ext uri="{FF2B5EF4-FFF2-40B4-BE49-F238E27FC236}">
                <a16:creationId xmlns:a16="http://schemas.microsoft.com/office/drawing/2014/main" id="{5F98E728-1262-42E4-B79A-D355A9E8A5AD}"/>
              </a:ext>
            </a:extLst>
          </p:cNvPr>
          <p:cNvSpPr txBox="1"/>
          <p:nvPr/>
        </p:nvSpPr>
        <p:spPr>
          <a:xfrm>
            <a:off x="5451867" y="3073984"/>
            <a:ext cx="696682" cy="646331"/>
          </a:xfrm>
          <a:prstGeom prst="rect">
            <a:avLst/>
          </a:prstGeom>
          <a:noFill/>
        </p:spPr>
        <p:txBody>
          <a:bodyPr wrap="square" rtlCol="0">
            <a:spAutoFit/>
          </a:bodyPr>
          <a:lstStyle/>
          <a:p>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ơt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9745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fade">
                                      <p:cBhvr>
                                        <p:cTn id="12" dur="500"/>
                                        <p:tgtEl>
                                          <p:spTgt spid="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xEl>
                                              <p:pRg st="0" end="0"/>
                                            </p:txEl>
                                          </p:spTgt>
                                        </p:tgtEl>
                                        <p:attrNameLst>
                                          <p:attrName>style.visibility</p:attrName>
                                        </p:attrNameLst>
                                      </p:cBhvr>
                                      <p:to>
                                        <p:strVal val="visible"/>
                                      </p:to>
                                    </p:set>
                                    <p:animEffect transition="in" filter="fade">
                                      <p:cBhvr>
                                        <p:cTn id="17" dur="500"/>
                                        <p:tgtEl>
                                          <p:spTgt spid="6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
                                            <p:txEl>
                                              <p:pRg st="0" end="0"/>
                                            </p:txEl>
                                          </p:spTgt>
                                        </p:tgtEl>
                                        <p:attrNameLst>
                                          <p:attrName>style.visibility</p:attrName>
                                        </p:attrNameLst>
                                      </p:cBhvr>
                                      <p:to>
                                        <p:strVal val="visible"/>
                                      </p:to>
                                    </p:set>
                                    <p:animEffect transition="in" filter="fade">
                                      <p:cBhvr>
                                        <p:cTn id="22" dur="500"/>
                                        <p:tgtEl>
                                          <p:spTgt spid="6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
                                            <p:txEl>
                                              <p:pRg st="0" end="0"/>
                                            </p:txEl>
                                          </p:spTgt>
                                        </p:tgtEl>
                                        <p:attrNameLst>
                                          <p:attrName>style.visibility</p:attrName>
                                        </p:attrNameLst>
                                      </p:cBhvr>
                                      <p:to>
                                        <p:strVal val="visible"/>
                                      </p:to>
                                    </p:set>
                                    <p:animEffect transition="in" filter="fade">
                                      <p:cBhvr>
                                        <p:cTn id="27" dur="500"/>
                                        <p:tgtEl>
                                          <p:spTgt spid="6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
                                            <p:txEl>
                                              <p:pRg st="0" end="0"/>
                                            </p:txEl>
                                          </p:spTgt>
                                        </p:tgtEl>
                                        <p:attrNameLst>
                                          <p:attrName>style.visibility</p:attrName>
                                        </p:attrNameLst>
                                      </p:cBhvr>
                                      <p:to>
                                        <p:strVal val="visible"/>
                                      </p:to>
                                    </p:set>
                                    <p:animEffect transition="in" filter="fade">
                                      <p:cBhvr>
                                        <p:cTn id="32" dur="500"/>
                                        <p:tgtEl>
                                          <p:spTgt spid="6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4">
                                            <p:txEl>
                                              <p:pRg st="0" end="0"/>
                                            </p:txEl>
                                          </p:spTgt>
                                        </p:tgtEl>
                                        <p:attrNameLst>
                                          <p:attrName>style.visibility</p:attrName>
                                        </p:attrNameLst>
                                      </p:cBhvr>
                                      <p:to>
                                        <p:strVal val="visible"/>
                                      </p:to>
                                    </p:set>
                                    <p:animEffect transition="in" filter="fade">
                                      <p:cBhvr>
                                        <p:cTn id="37" dur="500"/>
                                        <p:tgtEl>
                                          <p:spTgt spid="6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5">
                                            <p:txEl>
                                              <p:pRg st="0" end="0"/>
                                            </p:txEl>
                                          </p:spTgt>
                                        </p:tgtEl>
                                        <p:attrNameLst>
                                          <p:attrName>style.visibility</p:attrName>
                                        </p:attrNameLst>
                                      </p:cBhvr>
                                      <p:to>
                                        <p:strVal val="visible"/>
                                      </p:to>
                                    </p:set>
                                    <p:animEffect transition="in" filter="fade">
                                      <p:cBhvr>
                                        <p:cTn id="42" dur="500"/>
                                        <p:tgtEl>
                                          <p:spTgt spid="6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6">
                                            <p:txEl>
                                              <p:pRg st="0" end="0"/>
                                            </p:txEl>
                                          </p:spTgt>
                                        </p:tgtEl>
                                        <p:attrNameLst>
                                          <p:attrName>style.visibility</p:attrName>
                                        </p:attrNameLst>
                                      </p:cBhvr>
                                      <p:to>
                                        <p:strVal val="visible"/>
                                      </p:to>
                                    </p:set>
                                    <p:animEffect transition="in" filter="fade">
                                      <p:cBhvr>
                                        <p:cTn id="47" dur="500"/>
                                        <p:tgtEl>
                                          <p:spTgt spid="6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7">
                                            <p:txEl>
                                              <p:pRg st="0" end="0"/>
                                            </p:txEl>
                                          </p:spTgt>
                                        </p:tgtEl>
                                        <p:attrNameLst>
                                          <p:attrName>style.visibility</p:attrName>
                                        </p:attrNameLst>
                                      </p:cBhvr>
                                      <p:to>
                                        <p:strVal val="visible"/>
                                      </p:to>
                                    </p:set>
                                    <p:animEffect transition="in" filter="fade">
                                      <p:cBhvr>
                                        <p:cTn id="52" dur="500"/>
                                        <p:tgtEl>
                                          <p:spTgt spid="6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8">
                                            <p:txEl>
                                              <p:pRg st="0" end="0"/>
                                            </p:txEl>
                                          </p:spTgt>
                                        </p:tgtEl>
                                        <p:attrNameLst>
                                          <p:attrName>style.visibility</p:attrName>
                                        </p:attrNameLst>
                                      </p:cBhvr>
                                      <p:to>
                                        <p:strVal val="visible"/>
                                      </p:to>
                                    </p:set>
                                    <p:animEffect transition="in" filter="fade">
                                      <p:cBhvr>
                                        <p:cTn id="57" dur="500"/>
                                        <p:tgtEl>
                                          <p:spTgt spid="6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9">
                                            <p:txEl>
                                              <p:pRg st="0" end="0"/>
                                            </p:txEl>
                                          </p:spTgt>
                                        </p:tgtEl>
                                        <p:attrNameLst>
                                          <p:attrName>style.visibility</p:attrName>
                                        </p:attrNameLst>
                                      </p:cBhvr>
                                      <p:to>
                                        <p:strVal val="visible"/>
                                      </p:to>
                                    </p:set>
                                    <p:animEffect transition="in" filter="fade">
                                      <p:cBhvr>
                                        <p:cTn id="62" dur="500"/>
                                        <p:tgtEl>
                                          <p:spTgt spid="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6">
            <a:extLst>
              <a:ext uri="{FF2B5EF4-FFF2-40B4-BE49-F238E27FC236}">
                <a16:creationId xmlns:a16="http://schemas.microsoft.com/office/drawing/2014/main" id="{7664F850-BA8B-47AE-B11A-225CAB8969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1" cy="5149850"/>
            <a:chOff x="0" y="-8467"/>
            <a:chExt cx="12192000" cy="6866467"/>
          </a:xfrm>
        </p:grpSpPr>
        <p:cxnSp>
          <p:nvCxnSpPr>
            <p:cNvPr id="28" name="Straight Connector 27">
              <a:extLst>
                <a:ext uri="{FF2B5EF4-FFF2-40B4-BE49-F238E27FC236}">
                  <a16:creationId xmlns:a16="http://schemas.microsoft.com/office/drawing/2014/main" id="{634FC909-7343-4DEC-920F-098F56B476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4F22DB2-7E27-4CF7-8B17-254ECB9AE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C6E593B3-91A3-4687-8B8D-FE37A3714F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5">
              <a:extLst>
                <a:ext uri="{FF2B5EF4-FFF2-40B4-BE49-F238E27FC236}">
                  <a16:creationId xmlns:a16="http://schemas.microsoft.com/office/drawing/2014/main" id="{0C25B431-5C97-4B8D-B0A3-BFB8133C7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CA37B366-497E-4CB8-A678-A770CE2BD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CF707EDC-52B2-4D5C-8EC3-71C66EE8B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BF8E2DE7-7466-4EDF-8D69-BCA91A88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229C2E15-76CD-409E-9D6B-10DAD8881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89A24369-AC96-4A98-AD98-47A7217EC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6">
              <a:extLst>
                <a:ext uri="{FF2B5EF4-FFF2-40B4-BE49-F238E27FC236}">
                  <a16:creationId xmlns:a16="http://schemas.microsoft.com/office/drawing/2014/main" id="{7D0DF9A3-4628-42F6-B0A4-44D97617E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1" name="Rectangle 38">
            <a:extLst>
              <a:ext uri="{FF2B5EF4-FFF2-40B4-BE49-F238E27FC236}">
                <a16:creationId xmlns:a16="http://schemas.microsoft.com/office/drawing/2014/main" id="{7459C506-5F4B-4B75-9218-C7C3F87FA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53" name="Group 40">
            <a:extLst>
              <a:ext uri="{FF2B5EF4-FFF2-40B4-BE49-F238E27FC236}">
                <a16:creationId xmlns:a16="http://schemas.microsoft.com/office/drawing/2014/main" id="{BC659EEB-C3AE-4544-8263-417009DCDF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350"/>
            <a:ext cx="9144001" cy="5149850"/>
            <a:chOff x="0" y="-8467"/>
            <a:chExt cx="12192000" cy="6866467"/>
          </a:xfrm>
        </p:grpSpPr>
        <p:cxnSp>
          <p:nvCxnSpPr>
            <p:cNvPr id="42" name="Straight Connector 41">
              <a:extLst>
                <a:ext uri="{FF2B5EF4-FFF2-40B4-BE49-F238E27FC236}">
                  <a16:creationId xmlns:a16="http://schemas.microsoft.com/office/drawing/2014/main" id="{D99DB6C6-36F9-4576-A558-95153EADBE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5" name="Rectangle 23">
              <a:extLst>
                <a:ext uri="{FF2B5EF4-FFF2-40B4-BE49-F238E27FC236}">
                  <a16:creationId xmlns:a16="http://schemas.microsoft.com/office/drawing/2014/main" id="{694E7916-EDE4-4B50-A4A1-6B28FDD4D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5">
              <a:extLst>
                <a:ext uri="{FF2B5EF4-FFF2-40B4-BE49-F238E27FC236}">
                  <a16:creationId xmlns:a16="http://schemas.microsoft.com/office/drawing/2014/main" id="{6F6CB7BB-4370-4173-97F8-F636C0F14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B0F590BB-1F51-4138-A2D4-2E483C84F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7">
              <a:extLst>
                <a:ext uri="{FF2B5EF4-FFF2-40B4-BE49-F238E27FC236}">
                  <a16:creationId xmlns:a16="http://schemas.microsoft.com/office/drawing/2014/main" id="{4A492863-9797-45A2-BAB3-514F10C5F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8">
              <a:extLst>
                <a:ext uri="{FF2B5EF4-FFF2-40B4-BE49-F238E27FC236}">
                  <a16:creationId xmlns:a16="http://schemas.microsoft.com/office/drawing/2014/main" id="{7C1E33F6-6D0F-4ECF-92F4-6F71D8BAF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9">
              <a:extLst>
                <a:ext uri="{FF2B5EF4-FFF2-40B4-BE49-F238E27FC236}">
                  <a16:creationId xmlns:a16="http://schemas.microsoft.com/office/drawing/2014/main" id="{73EEEA64-7411-474B-BD0E-60C24B3F4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Isosceles Triangle 48">
              <a:extLst>
                <a:ext uri="{FF2B5EF4-FFF2-40B4-BE49-F238E27FC236}">
                  <a16:creationId xmlns:a16="http://schemas.microsoft.com/office/drawing/2014/main" id="{4F82A6DD-92BB-4443-B5A5-05240DD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49">
              <a:extLst>
                <a:ext uri="{FF2B5EF4-FFF2-40B4-BE49-F238E27FC236}">
                  <a16:creationId xmlns:a16="http://schemas.microsoft.com/office/drawing/2014/main" id="{79832BCB-1DCF-46AC-9FFA-170791668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56" name="Rectangle 51">
            <a:extLst>
              <a:ext uri="{FF2B5EF4-FFF2-40B4-BE49-F238E27FC236}">
                <a16:creationId xmlns:a16="http://schemas.microsoft.com/office/drawing/2014/main" id="{4E74DA95-CD7A-4D5E-9D27-67A759CE7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EC36E197-B731-4608-B7AD-D0CAAB8F8EC0}"/>
              </a:ext>
            </a:extLst>
          </p:cNvPr>
          <p:cNvPicPr>
            <a:picLocks noChangeAspect="1"/>
          </p:cNvPicPr>
          <p:nvPr/>
        </p:nvPicPr>
        <p:blipFill>
          <a:blip r:embed="rId3"/>
          <a:stretch>
            <a:fillRect/>
          </a:stretch>
        </p:blipFill>
        <p:spPr>
          <a:xfrm>
            <a:off x="168275" y="60583"/>
            <a:ext cx="1250686" cy="531542"/>
          </a:xfrm>
          <a:prstGeom prst="rect">
            <a:avLst/>
          </a:prstGeom>
        </p:spPr>
      </p:pic>
      <p:pic>
        <p:nvPicPr>
          <p:cNvPr id="41" name="Picture 40">
            <a:extLst>
              <a:ext uri="{FF2B5EF4-FFF2-40B4-BE49-F238E27FC236}">
                <a16:creationId xmlns:a16="http://schemas.microsoft.com/office/drawing/2014/main" id="{331E6B59-B648-468B-8A07-491A3C379F41}"/>
              </a:ext>
            </a:extLst>
          </p:cNvPr>
          <p:cNvPicPr>
            <a:picLocks noChangeAspect="1"/>
          </p:cNvPicPr>
          <p:nvPr/>
        </p:nvPicPr>
        <p:blipFill rotWithShape="1">
          <a:blip r:embed="rId4">
            <a:extLst>
              <a:ext uri="{28A0092B-C50C-407E-A947-70E740481C1C}">
                <a14:useLocalDpi xmlns:a14="http://schemas.microsoft.com/office/drawing/2010/main" val="0"/>
              </a:ext>
            </a:extLst>
          </a:blip>
          <a:srcRect l="-99" t="-263" r="99" b="21014"/>
          <a:stretch/>
        </p:blipFill>
        <p:spPr>
          <a:xfrm>
            <a:off x="619875" y="610342"/>
            <a:ext cx="7568495" cy="3990994"/>
          </a:xfrm>
          <a:prstGeom prst="rect">
            <a:avLst/>
          </a:prstGeom>
        </p:spPr>
      </p:pic>
      <p:sp>
        <p:nvSpPr>
          <p:cNvPr id="43" name="TextBox 42">
            <a:extLst>
              <a:ext uri="{FF2B5EF4-FFF2-40B4-BE49-F238E27FC236}">
                <a16:creationId xmlns:a16="http://schemas.microsoft.com/office/drawing/2014/main" id="{F5998EC9-5FBA-4583-A4A3-E50F84824098}"/>
              </a:ext>
            </a:extLst>
          </p:cNvPr>
          <p:cNvSpPr txBox="1"/>
          <p:nvPr/>
        </p:nvSpPr>
        <p:spPr>
          <a:xfrm rot="679388">
            <a:off x="2008238" y="1826527"/>
            <a:ext cx="1051596" cy="369332"/>
          </a:xfrm>
          <a:prstGeom prst="rect">
            <a:avLst/>
          </a:prstGeom>
          <a:noFill/>
        </p:spPr>
        <p:txBody>
          <a:bodyPr wrap="square" rtlCol="0">
            <a:spAutoFit/>
          </a:bodyPr>
          <a:lstStyle/>
          <a:p>
            <a:r>
              <a:rPr lang="en-US" sz="1800" dirty="0" err="1">
                <a:latin typeface="Arial-Rounded" panose="020B0500000000000000" pitchFamily="34" charset="0"/>
                <a:ea typeface="Arial-Rounded" panose="020B0500000000000000" pitchFamily="34" charset="0"/>
                <a:cs typeface="Arial-Rounded" panose="020B0500000000000000" pitchFamily="34" charset="0"/>
              </a:rPr>
              <a:t>bật</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lửa</a:t>
            </a:r>
            <a:endParaRPr lang="en-US" sz="1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TextBox 51">
            <a:extLst>
              <a:ext uri="{FF2B5EF4-FFF2-40B4-BE49-F238E27FC236}">
                <a16:creationId xmlns:a16="http://schemas.microsoft.com/office/drawing/2014/main" id="{77B6A7AA-1330-4D8C-AAE6-20A78111FCC1}"/>
              </a:ext>
            </a:extLst>
          </p:cNvPr>
          <p:cNvSpPr txBox="1"/>
          <p:nvPr/>
        </p:nvSpPr>
        <p:spPr>
          <a:xfrm rot="19982954">
            <a:off x="3067970" y="2018257"/>
            <a:ext cx="1051596" cy="369332"/>
          </a:xfrm>
          <a:prstGeom prst="rect">
            <a:avLst/>
          </a:prstGeom>
          <a:noFill/>
        </p:spPr>
        <p:txBody>
          <a:bodyPr wrap="square" rtlCol="0">
            <a:spAutoFit/>
          </a:bodyPr>
          <a:lstStyle/>
          <a:p>
            <a:r>
              <a:rPr lang="en-US" sz="1800" dirty="0" err="1">
                <a:latin typeface="Arial-Rounded" panose="020B0500000000000000" pitchFamily="34" charset="0"/>
                <a:ea typeface="Arial-Rounded" panose="020B0500000000000000" pitchFamily="34" charset="0"/>
                <a:cs typeface="Arial-Rounded" panose="020B0500000000000000" pitchFamily="34" charset="0"/>
              </a:rPr>
              <a:t>lọ</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mực</a:t>
            </a:r>
            <a:endParaRPr lang="en-US" sz="1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TextBox 53">
            <a:extLst>
              <a:ext uri="{FF2B5EF4-FFF2-40B4-BE49-F238E27FC236}">
                <a16:creationId xmlns:a16="http://schemas.microsoft.com/office/drawing/2014/main" id="{76142BAD-B074-43EE-B57F-56FDA1492EF2}"/>
              </a:ext>
            </a:extLst>
          </p:cNvPr>
          <p:cNvSpPr txBox="1"/>
          <p:nvPr/>
        </p:nvSpPr>
        <p:spPr>
          <a:xfrm rot="19644207">
            <a:off x="2116833" y="2519315"/>
            <a:ext cx="1095293" cy="369332"/>
          </a:xfrm>
          <a:prstGeom prst="rect">
            <a:avLst/>
          </a:prstGeom>
          <a:noFill/>
        </p:spPr>
        <p:txBody>
          <a:bodyPr wrap="square" rtlCol="0">
            <a:spAutoFit/>
          </a:bodyPr>
          <a:lstStyle/>
          <a:p>
            <a:r>
              <a:rPr lang="en-US" sz="1800" dirty="0" err="1">
                <a:latin typeface="Arial-Rounded" panose="020B0500000000000000" pitchFamily="34" charset="0"/>
                <a:ea typeface="Arial-Rounded" panose="020B0500000000000000" pitchFamily="34" charset="0"/>
                <a:cs typeface="Arial-Rounded" panose="020B0500000000000000" pitchFamily="34" charset="0"/>
              </a:rPr>
              <a:t>cột</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mốc</a:t>
            </a:r>
            <a:endParaRPr lang="en-US" sz="1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0" name="TextBox 69">
            <a:extLst>
              <a:ext uri="{FF2B5EF4-FFF2-40B4-BE49-F238E27FC236}">
                <a16:creationId xmlns:a16="http://schemas.microsoft.com/office/drawing/2014/main" id="{925E3096-A65D-46B5-B772-C16620D0D164}"/>
              </a:ext>
            </a:extLst>
          </p:cNvPr>
          <p:cNvSpPr txBox="1"/>
          <p:nvPr/>
        </p:nvSpPr>
        <p:spPr>
          <a:xfrm rot="1272039">
            <a:off x="3361065" y="2889532"/>
            <a:ext cx="1095293" cy="369332"/>
          </a:xfrm>
          <a:prstGeom prst="rect">
            <a:avLst/>
          </a:prstGeom>
          <a:noFill/>
        </p:spPr>
        <p:txBody>
          <a:bodyPr wrap="square" rtlCol="0">
            <a:spAutoFit/>
          </a:bodyPr>
          <a:lstStyle/>
          <a:p>
            <a:r>
              <a:rPr lang="en-US" sz="1800" dirty="0" err="1">
                <a:latin typeface="Arial-Rounded" panose="020B0500000000000000" pitchFamily="34" charset="0"/>
                <a:ea typeface="Arial-Rounded" panose="020B0500000000000000" pitchFamily="34" charset="0"/>
                <a:cs typeface="Arial-Rounded" panose="020B0500000000000000" pitchFamily="34" charset="0"/>
              </a:rPr>
              <a:t>hạt</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thóc</a:t>
            </a:r>
            <a:endParaRPr lang="en-US" sz="1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1" name="TextBox 70">
            <a:extLst>
              <a:ext uri="{FF2B5EF4-FFF2-40B4-BE49-F238E27FC236}">
                <a16:creationId xmlns:a16="http://schemas.microsoft.com/office/drawing/2014/main" id="{4B5E43F9-9FC7-4780-9038-618BA2459991}"/>
              </a:ext>
            </a:extLst>
          </p:cNvPr>
          <p:cNvSpPr txBox="1"/>
          <p:nvPr/>
        </p:nvSpPr>
        <p:spPr>
          <a:xfrm rot="19794115">
            <a:off x="4727851" y="2866515"/>
            <a:ext cx="1095293" cy="369332"/>
          </a:xfrm>
          <a:prstGeom prst="rect">
            <a:avLst/>
          </a:prstGeom>
          <a:noFill/>
        </p:spPr>
        <p:txBody>
          <a:bodyPr wrap="square" rtlCol="0">
            <a:spAutoFit/>
          </a:bodyPr>
          <a:lstStyle/>
          <a:p>
            <a:r>
              <a:rPr lang="en-US" sz="1800" dirty="0" err="1">
                <a:latin typeface="Arial-Rounded" panose="020B0500000000000000" pitchFamily="34" charset="0"/>
                <a:ea typeface="Arial-Rounded" panose="020B0500000000000000" pitchFamily="34" charset="0"/>
                <a:cs typeface="Arial-Rounded" panose="020B0500000000000000" pitchFamily="34" charset="0"/>
              </a:rPr>
              <a:t>xúc</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xắc</a:t>
            </a:r>
            <a:endParaRPr lang="en-US" sz="1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2" name="TextBox 71">
            <a:extLst>
              <a:ext uri="{FF2B5EF4-FFF2-40B4-BE49-F238E27FC236}">
                <a16:creationId xmlns:a16="http://schemas.microsoft.com/office/drawing/2014/main" id="{3A2405B2-4D09-427C-ADEB-76F40A2F608D}"/>
              </a:ext>
            </a:extLst>
          </p:cNvPr>
          <p:cNvSpPr txBox="1"/>
          <p:nvPr/>
        </p:nvSpPr>
        <p:spPr>
          <a:xfrm rot="20675863">
            <a:off x="5932940" y="2925671"/>
            <a:ext cx="1199146" cy="369332"/>
          </a:xfrm>
          <a:prstGeom prst="rect">
            <a:avLst/>
          </a:prstGeom>
          <a:noFill/>
        </p:spPr>
        <p:txBody>
          <a:bodyPr wrap="square" rtlCol="0">
            <a:spAutoFit/>
          </a:bodyPr>
          <a:lstStyle/>
          <a:p>
            <a:r>
              <a:rPr lang="en-US" sz="1800" dirty="0" err="1">
                <a:latin typeface="Arial-Rounded" panose="020B0500000000000000" pitchFamily="34" charset="0"/>
                <a:ea typeface="Arial-Rounded" panose="020B0500000000000000" pitchFamily="34" charset="0"/>
                <a:cs typeface="Arial-Rounded" panose="020B0500000000000000" pitchFamily="34" charset="0"/>
              </a:rPr>
              <a:t>gót</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chân</a:t>
            </a:r>
            <a:endParaRPr lang="en-US" sz="1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id="{F9585E25-3FFE-4C0E-82BB-9DFB8B066754}"/>
              </a:ext>
            </a:extLst>
          </p:cNvPr>
          <p:cNvSpPr txBox="1"/>
          <p:nvPr/>
        </p:nvSpPr>
        <p:spPr>
          <a:xfrm rot="1820413">
            <a:off x="1986390" y="3632970"/>
            <a:ext cx="1095293" cy="369332"/>
          </a:xfrm>
          <a:prstGeom prst="rect">
            <a:avLst/>
          </a:prstGeom>
          <a:noFill/>
        </p:spPr>
        <p:txBody>
          <a:bodyPr wrap="square" rtlCol="0">
            <a:spAutoFit/>
          </a:bodyPr>
          <a:lstStyle/>
          <a:p>
            <a:r>
              <a:rPr lang="en-US" sz="1800" dirty="0" err="1">
                <a:latin typeface="Arial-Rounded" panose="020B0500000000000000" pitchFamily="34" charset="0"/>
                <a:ea typeface="Arial-Rounded" panose="020B0500000000000000" pitchFamily="34" charset="0"/>
                <a:cs typeface="Arial-Rounded" panose="020B0500000000000000" pitchFamily="34" charset="0"/>
              </a:rPr>
              <a:t>đôi</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mắt</a:t>
            </a:r>
            <a:endParaRPr lang="en-US" sz="1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4" name="TextBox 73">
            <a:extLst>
              <a:ext uri="{FF2B5EF4-FFF2-40B4-BE49-F238E27FC236}">
                <a16:creationId xmlns:a16="http://schemas.microsoft.com/office/drawing/2014/main" id="{1FD54AFA-A90E-458F-B53A-A917B2F34100}"/>
              </a:ext>
            </a:extLst>
          </p:cNvPr>
          <p:cNvSpPr txBox="1"/>
          <p:nvPr/>
        </p:nvSpPr>
        <p:spPr>
          <a:xfrm rot="20462782">
            <a:off x="3004857" y="3806815"/>
            <a:ext cx="1095293" cy="369332"/>
          </a:xfrm>
          <a:prstGeom prst="rect">
            <a:avLst/>
          </a:prstGeom>
          <a:noFill/>
        </p:spPr>
        <p:txBody>
          <a:bodyPr wrap="square" rtlCol="0">
            <a:spAutoFit/>
          </a:bodyPr>
          <a:lstStyle/>
          <a:p>
            <a:r>
              <a:rPr lang="en-US" sz="1800" dirty="0" err="1">
                <a:latin typeface="Arial-Rounded" panose="020B0500000000000000" pitchFamily="34" charset="0"/>
                <a:ea typeface="Arial-Rounded" panose="020B0500000000000000" pitchFamily="34" charset="0"/>
                <a:cs typeface="Arial-Rounded" panose="020B0500000000000000" pitchFamily="34" charset="0"/>
              </a:rPr>
              <a:t>lác</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đác</a:t>
            </a:r>
            <a:endParaRPr lang="en-US" sz="1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5" name="TextBox 74">
            <a:extLst>
              <a:ext uri="{FF2B5EF4-FFF2-40B4-BE49-F238E27FC236}">
                <a16:creationId xmlns:a16="http://schemas.microsoft.com/office/drawing/2014/main" id="{AA92CEFE-6B0F-4B71-8F43-401C453AED7F}"/>
              </a:ext>
            </a:extLst>
          </p:cNvPr>
          <p:cNvSpPr txBox="1"/>
          <p:nvPr/>
        </p:nvSpPr>
        <p:spPr>
          <a:xfrm rot="1266815">
            <a:off x="4010400" y="3782429"/>
            <a:ext cx="1095293" cy="369332"/>
          </a:xfrm>
          <a:prstGeom prst="rect">
            <a:avLst/>
          </a:prstGeom>
          <a:noFill/>
        </p:spPr>
        <p:txBody>
          <a:bodyPr wrap="square" rtlCol="0">
            <a:spAutoFit/>
          </a:bodyPr>
          <a:lstStyle/>
          <a:p>
            <a:r>
              <a:rPr lang="en-US" sz="1800" dirty="0" err="1">
                <a:latin typeface="Arial-Rounded" panose="020B0500000000000000" pitchFamily="34" charset="0"/>
                <a:ea typeface="Arial-Rounded" panose="020B0500000000000000" pitchFamily="34" charset="0"/>
                <a:cs typeface="Arial-Rounded" panose="020B0500000000000000" pitchFamily="34" charset="0"/>
              </a:rPr>
              <a:t>giấc</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mơ</a:t>
            </a:r>
            <a:endParaRPr lang="en-US" sz="1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6" name="TextBox 75">
            <a:extLst>
              <a:ext uri="{FF2B5EF4-FFF2-40B4-BE49-F238E27FC236}">
                <a16:creationId xmlns:a16="http://schemas.microsoft.com/office/drawing/2014/main" id="{47038BF2-7EE9-480D-A5C2-224AF0516FD2}"/>
              </a:ext>
            </a:extLst>
          </p:cNvPr>
          <p:cNvSpPr txBox="1"/>
          <p:nvPr/>
        </p:nvSpPr>
        <p:spPr>
          <a:xfrm rot="20022620">
            <a:off x="5104054" y="3687582"/>
            <a:ext cx="1199146" cy="369332"/>
          </a:xfrm>
          <a:prstGeom prst="rect">
            <a:avLst/>
          </a:prstGeom>
          <a:noFill/>
        </p:spPr>
        <p:txBody>
          <a:bodyPr wrap="square" rtlCol="0">
            <a:spAutoFit/>
          </a:bodyPr>
          <a:lstStyle/>
          <a:p>
            <a:r>
              <a:rPr lang="en-US" sz="1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1800" dirty="0">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latin typeface="Arial-Rounded" panose="020B0500000000000000" pitchFamily="34" charset="0"/>
                <a:ea typeface="Arial-Rounded" panose="020B0500000000000000" pitchFamily="34" charset="0"/>
                <a:cs typeface="Arial-Rounded" panose="020B0500000000000000" pitchFamily="34" charset="0"/>
              </a:rPr>
              <a:t>ớt</a:t>
            </a:r>
            <a:endParaRPr lang="en-US" sz="1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6582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500"/>
                                        <p:tgtEl>
                                          <p:spTgt spid="7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fade">
                                      <p:cBhvr>
                                        <p:cTn id="47" dur="500"/>
                                        <p:tgtEl>
                                          <p:spTgt spid="7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fade">
                                      <p:cBhvr>
                                        <p:cTn id="5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2" grpId="0"/>
      <p:bldP spid="54" grpId="0"/>
      <p:bldP spid="70" grpId="0"/>
      <p:bldP spid="71" grpId="0"/>
      <p:bldP spid="72" grpId="0"/>
      <p:bldP spid="73" grpId="0"/>
      <p:bldP spid="74" grpId="0"/>
      <p:bldP spid="75" grpId="0"/>
      <p:bldP spid="7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25" y="-1"/>
            <a:ext cx="1797823" cy="936171"/>
          </a:xfrm>
          <a:prstGeom prst="rect">
            <a:avLst/>
          </a:prstGeom>
        </p:spPr>
      </p:pic>
      <p:sp>
        <p:nvSpPr>
          <p:cNvPr id="4" name="Rounded Rectangle 3"/>
          <p:cNvSpPr/>
          <p:nvPr/>
        </p:nvSpPr>
        <p:spPr>
          <a:xfrm>
            <a:off x="360000" y="1269949"/>
            <a:ext cx="8580800" cy="2045500"/>
          </a:xfrm>
          <a:prstGeom prst="roundRect">
            <a:avLst/>
          </a:prstGeom>
          <a:solidFill>
            <a:schemeClr val="bg1"/>
          </a:solidFill>
          <a:ln>
            <a:solidFill>
              <a:srgbClr val="05BD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Gà mẹ dẫn đàn con đi ăn. Chốc chốc, tìm thấy mồi, gà mẹ “tục... tục...” gọi con. Đàn gà con chạy lại, chen chúc nhau ăn rồi rúc vào bên mẹ. Gà mẹ ủ ấm cho các con.</a:t>
            </a:r>
          </a:p>
        </p:txBody>
      </p:sp>
      <p:pic>
        <p:nvPicPr>
          <p:cNvPr id="3" name="p1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3554" y="3568751"/>
            <a:ext cx="609600" cy="609600"/>
          </a:xfrm>
          <a:prstGeom prst="rect">
            <a:avLst/>
          </a:prstGeom>
        </p:spPr>
      </p:pic>
    </p:spTree>
    <p:extLst>
      <p:ext uri="{BB962C8B-B14F-4D97-AF65-F5344CB8AC3E}">
        <p14:creationId xmlns:p14="http://schemas.microsoft.com/office/powerpoint/2010/main" val="389519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6" presetClass="entr" presetSubtype="2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4910" y="1702638"/>
            <a:ext cx="4674180" cy="1364272"/>
          </a:xfrm>
          <a:prstGeom prst="rect">
            <a:avLst/>
          </a:prstGeom>
        </p:spPr>
      </p:pic>
    </p:spTree>
    <p:extLst>
      <p:ext uri="{BB962C8B-B14F-4D97-AF65-F5344CB8AC3E}">
        <p14:creationId xmlns:p14="http://schemas.microsoft.com/office/powerpoint/2010/main" val="222498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AC3672B-07D8-4EE7-BBA4-E0D71DCC2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64989"/>
            <a:ext cx="2133448" cy="622697"/>
          </a:xfrm>
          <a:prstGeom prst="rect">
            <a:avLst/>
          </a:prstGeom>
        </p:spPr>
      </p:pic>
      <p:pic>
        <p:nvPicPr>
          <p:cNvPr id="24" name="图片 10">
            <a:extLst>
              <a:ext uri="{FF2B5EF4-FFF2-40B4-BE49-F238E27FC236}">
                <a16:creationId xmlns:a16="http://schemas.microsoft.com/office/drawing/2014/main" id="{1B431107-A849-4194-8AFA-4B48A53E0C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72" t="24726" b="33517"/>
          <a:stretch/>
        </p:blipFill>
        <p:spPr>
          <a:xfrm>
            <a:off x="8351594" y="164988"/>
            <a:ext cx="665906" cy="487680"/>
          </a:xfrm>
          <a:prstGeom prst="rect">
            <a:avLst/>
          </a:prstGeom>
        </p:spPr>
      </p:pic>
      <p:grpSp>
        <p:nvGrpSpPr>
          <p:cNvPr id="26" name="Group 25">
            <a:extLst>
              <a:ext uri="{FF2B5EF4-FFF2-40B4-BE49-F238E27FC236}">
                <a16:creationId xmlns:a16="http://schemas.microsoft.com/office/drawing/2014/main" id="{15D63D5E-B1C6-4DD3-BBEE-6DB27AA77D5A}"/>
              </a:ext>
            </a:extLst>
          </p:cNvPr>
          <p:cNvGrpSpPr/>
          <p:nvPr/>
        </p:nvGrpSpPr>
        <p:grpSpPr>
          <a:xfrm>
            <a:off x="0" y="1845171"/>
            <a:ext cx="8022319" cy="1976221"/>
            <a:chOff x="90057" y="3040604"/>
            <a:chExt cx="7664666" cy="2634961"/>
          </a:xfrm>
        </p:grpSpPr>
        <p:pic>
          <p:nvPicPr>
            <p:cNvPr id="27" name="Picture 2">
              <a:extLst>
                <a:ext uri="{FF2B5EF4-FFF2-40B4-BE49-F238E27FC236}">
                  <a16:creationId xmlns:a16="http://schemas.microsoft.com/office/drawing/2014/main" id="{CC72D5D5-9D40-4099-9718-86DB86A759B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4599"/>
            <a:stretch/>
          </p:blipFill>
          <p:spPr bwMode="auto">
            <a:xfrm>
              <a:off x="1161731" y="3040604"/>
              <a:ext cx="6592992" cy="263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a:extLst>
                <a:ext uri="{FF2B5EF4-FFF2-40B4-BE49-F238E27FC236}">
                  <a16:creationId xmlns:a16="http://schemas.microsoft.com/office/drawing/2014/main" id="{CF379889-87D6-4DED-95A5-6FDC8E5E02F8}"/>
                </a:ext>
              </a:extLst>
            </p:cNvPr>
            <p:cNvSpPr/>
            <p:nvPr/>
          </p:nvSpPr>
          <p:spPr>
            <a:xfrm>
              <a:off x="90057" y="3566731"/>
              <a:ext cx="7058451" cy="777221"/>
            </a:xfrm>
            <a:prstGeom prst="rect">
              <a:avLst/>
            </a:prstGeom>
          </p:spPr>
          <p:txBody>
            <a:bodyPr wrap="square">
              <a:spAutoFit/>
            </a:bodyPr>
            <a:lstStyle/>
            <a:p>
              <a:pPr algn="ctr" defTabSz="685783">
                <a:buClrTx/>
              </a:pPr>
              <a:r>
                <a:rPr lang="en-US" sz="3188" b="1" kern="1200" dirty="0" err="1">
                  <a:solidFill>
                    <a:srgbClr val="1F497D"/>
                  </a:solidFill>
                  <a:latin typeface="HP001 4 hàng" pitchFamily="34" charset="0"/>
                  <a:ea typeface="Arial-Rounded" pitchFamily="34" charset="0"/>
                  <a:cs typeface="Arial-Rounded" pitchFamily="34" charset="0"/>
                </a:rPr>
                <a:t>Hạt</a:t>
              </a:r>
              <a:r>
                <a:rPr lang="en-US" sz="3188" b="1" kern="1200" dirty="0">
                  <a:solidFill>
                    <a:srgbClr val="1F497D"/>
                  </a:solidFill>
                  <a:latin typeface="HP001 4 hàng" pitchFamily="34" charset="0"/>
                  <a:ea typeface="Arial-Rounded" pitchFamily="34" charset="0"/>
                  <a:cs typeface="Arial-Rounded" pitchFamily="34" charset="0"/>
                </a:rPr>
                <a:t> </a:t>
              </a:r>
              <a:r>
                <a:rPr lang="en-US" sz="3188" b="1" kern="1200" dirty="0" err="1">
                  <a:solidFill>
                    <a:srgbClr val="1F497D"/>
                  </a:solidFill>
                  <a:latin typeface="HP001 4 hàng" pitchFamily="34" charset="0"/>
                  <a:ea typeface="Arial-Rounded" pitchFamily="34" charset="0"/>
                  <a:cs typeface="Arial-Rounded" pitchFamily="34" charset="0"/>
                </a:rPr>
                <a:t>thóc</a:t>
              </a:r>
              <a:r>
                <a:rPr lang="en-US" sz="3188" b="1" kern="1200" dirty="0">
                  <a:solidFill>
                    <a:srgbClr val="1F497D"/>
                  </a:solidFill>
                  <a:latin typeface="HP001 4 hàng" pitchFamily="34" charset="0"/>
                  <a:ea typeface="Arial-Rounded" pitchFamily="34" charset="0"/>
                  <a:cs typeface="Arial-Rounded" pitchFamily="34" charset="0"/>
                </a:rPr>
                <a:t> </a:t>
              </a:r>
              <a:r>
                <a:rPr lang="en-US" sz="3188" b="1" kern="1200" dirty="0" err="1">
                  <a:solidFill>
                    <a:srgbClr val="1F497D"/>
                  </a:solidFill>
                  <a:latin typeface="HP001 4 hàng" pitchFamily="34" charset="0"/>
                  <a:ea typeface="Arial-Rounded" pitchFamily="34" charset="0"/>
                  <a:cs typeface="Arial-Rounded" pitchFamily="34" charset="0"/>
                </a:rPr>
                <a:t>nảy</a:t>
              </a:r>
              <a:r>
                <a:rPr lang="en-US" sz="3188" b="1" kern="1200" dirty="0">
                  <a:solidFill>
                    <a:srgbClr val="1F497D"/>
                  </a:solidFill>
                  <a:latin typeface="HP001 4 hàng" pitchFamily="34" charset="0"/>
                  <a:ea typeface="Arial-Rounded" pitchFamily="34" charset="0"/>
                  <a:cs typeface="Arial-Rounded" pitchFamily="34" charset="0"/>
                </a:rPr>
                <a:t> </a:t>
              </a:r>
              <a:r>
                <a:rPr lang="en-US" sz="3188" b="1" kern="1200" dirty="0" err="1">
                  <a:solidFill>
                    <a:srgbClr val="1F497D"/>
                  </a:solidFill>
                  <a:latin typeface="HP001 4 hàng" pitchFamily="34" charset="0"/>
                  <a:ea typeface="Arial-Rounded" pitchFamily="34" charset="0"/>
                  <a:cs typeface="Arial-Rounded" pitchFamily="34" charset="0"/>
                </a:rPr>
                <a:t>mầm</a:t>
              </a:r>
              <a:r>
                <a:rPr lang="en-US" sz="3188" b="1" kern="1200" dirty="0">
                  <a:solidFill>
                    <a:srgbClr val="1F497D"/>
                  </a:solidFill>
                  <a:latin typeface="HP001 4 hàng" pitchFamily="34" charset="0"/>
                  <a:ea typeface="Arial-Rounded" pitchFamily="34" charset="0"/>
                  <a:cs typeface="Arial-Rounded" pitchFamily="34" charset="0"/>
                </a:rPr>
                <a:t>.</a:t>
              </a:r>
              <a:endParaRPr lang="vi-VN" sz="3188" b="1" kern="1200" dirty="0">
                <a:solidFill>
                  <a:srgbClr val="1F497D"/>
                </a:solidFill>
                <a:latin typeface="HP001 4 hàng" pitchFamily="34" charset="0"/>
                <a:ea typeface="Arial-Rounded" pitchFamily="34" charset="0"/>
                <a:cs typeface="Arial-Rounded" pitchFamily="34" charset="0"/>
              </a:endParaRPr>
            </a:p>
          </p:txBody>
        </p:sp>
      </p:grpSp>
      <p:cxnSp>
        <p:nvCxnSpPr>
          <p:cNvPr id="29" name="Straight Arrow Connector 28">
            <a:extLst>
              <a:ext uri="{FF2B5EF4-FFF2-40B4-BE49-F238E27FC236}">
                <a16:creationId xmlns:a16="http://schemas.microsoft.com/office/drawing/2014/main" id="{23D5C8E3-F899-4416-8F54-25F94FAE20A1}"/>
              </a:ext>
            </a:extLst>
          </p:cNvPr>
          <p:cNvCxnSpPr/>
          <p:nvPr/>
        </p:nvCxnSpPr>
        <p:spPr>
          <a:xfrm>
            <a:off x="1471407" y="2494356"/>
            <a:ext cx="486188" cy="159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E29F097-7AC9-4E6A-9B7B-C78E190EFA41}"/>
              </a:ext>
            </a:extLst>
          </p:cNvPr>
          <p:cNvCxnSpPr/>
          <p:nvPr/>
        </p:nvCxnSpPr>
        <p:spPr>
          <a:xfrm flipH="1">
            <a:off x="5519058" y="2025013"/>
            <a:ext cx="206849" cy="50077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525" y="636671"/>
            <a:ext cx="2914650" cy="4602079"/>
          </a:xfrm>
          <a:prstGeom prst="rect">
            <a:avLst/>
          </a:prstGeom>
        </p:spPr>
      </p:pic>
      <p:sp>
        <p:nvSpPr>
          <p:cNvPr id="4" name="TextBox 3">
            <a:extLst>
              <a:ext uri="{FF2B5EF4-FFF2-40B4-BE49-F238E27FC236}">
                <a16:creationId xmlns:a16="http://schemas.microsoft.com/office/drawing/2014/main" id="{7D8CC390-7308-427F-B92F-EF25AAD026DD}"/>
              </a:ext>
            </a:extLst>
          </p:cNvPr>
          <p:cNvSpPr txBox="1"/>
          <p:nvPr/>
        </p:nvSpPr>
        <p:spPr>
          <a:xfrm>
            <a:off x="3829050" y="1714500"/>
            <a:ext cx="3257550" cy="1200329"/>
          </a:xfrm>
          <a:prstGeom prst="rect">
            <a:avLst/>
          </a:prstGeom>
          <a:noFill/>
        </p:spPr>
        <p:txBody>
          <a:bodyPr wrap="square" rtlCol="0">
            <a:spAutoFit/>
          </a:bodyPr>
          <a:lstStyle/>
          <a:p>
            <a:pPr algn="ctr" defTabSz="685800">
              <a:buClrTx/>
              <a:defRPr/>
            </a:pPr>
            <a:r>
              <a:rPr lang="en-US" sz="7200" b="1" kern="1200" dirty="0" err="1">
                <a:solidFill>
                  <a:prstClr val="black"/>
                </a:solidFill>
                <a:latin typeface="Arial-Rounded"/>
                <a:ea typeface="Arial-Rounded"/>
                <a:cs typeface="+mn-cs"/>
              </a:rPr>
              <a:t>Tiết</a:t>
            </a:r>
            <a:r>
              <a:rPr lang="en-US" sz="7200" b="1" kern="1200" dirty="0">
                <a:solidFill>
                  <a:prstClr val="black"/>
                </a:solidFill>
                <a:latin typeface="Arial-Rounded"/>
                <a:ea typeface="Arial-Rounded"/>
                <a:cs typeface="+mn-cs"/>
              </a:rPr>
              <a:t> 2</a:t>
            </a:r>
          </a:p>
        </p:txBody>
      </p:sp>
    </p:spTree>
    <p:extLst>
      <p:ext uri="{BB962C8B-B14F-4D97-AF65-F5344CB8AC3E}">
        <p14:creationId xmlns:p14="http://schemas.microsoft.com/office/powerpoint/2010/main" val="2747548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E398020-F17E-4430-A15B-63FB4956E7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10" y="76548"/>
            <a:ext cx="2088573" cy="609600"/>
          </a:xfrm>
          <a:prstGeom prst="rect">
            <a:avLst/>
          </a:prstGeom>
        </p:spPr>
      </p:pic>
      <p:sp>
        <p:nvSpPr>
          <p:cNvPr id="14" name="TextBox 13">
            <a:extLst>
              <a:ext uri="{FF2B5EF4-FFF2-40B4-BE49-F238E27FC236}">
                <a16:creationId xmlns:a16="http://schemas.microsoft.com/office/drawing/2014/main" id="{0A8235DB-407D-428F-A718-B2F2683D98BF}"/>
              </a:ext>
            </a:extLst>
          </p:cNvPr>
          <p:cNvSpPr txBox="1"/>
          <p:nvPr/>
        </p:nvSpPr>
        <p:spPr>
          <a:xfrm>
            <a:off x="2618917" y="242311"/>
            <a:ext cx="4389343" cy="461665"/>
          </a:xfrm>
          <a:prstGeom prst="rect">
            <a:avLst/>
          </a:prstGeom>
          <a:noFill/>
        </p:spPr>
        <p:txBody>
          <a:bodyPr wrap="none" rtlCol="0">
            <a:spAutoFit/>
          </a:bodyPr>
          <a:lstStyle/>
          <a:p>
            <a:r>
              <a:rPr lang="en-US" sz="2400" b="1" dirty="0">
                <a:latin typeface="Quicksand Medium" panose="00000600000000000000" pitchFamily="2" charset="0"/>
              </a:rPr>
              <a:t>Bài học đầu tiên của thỏ con.</a:t>
            </a:r>
          </a:p>
        </p:txBody>
      </p:sp>
      <p:pic>
        <p:nvPicPr>
          <p:cNvPr id="15" name="Picture 14">
            <a:extLst>
              <a:ext uri="{FF2B5EF4-FFF2-40B4-BE49-F238E27FC236}">
                <a16:creationId xmlns:a16="http://schemas.microsoft.com/office/drawing/2014/main" id="{FE135B04-44FB-458F-8B55-C6581EA90A8A}"/>
              </a:ext>
            </a:extLst>
          </p:cNvPr>
          <p:cNvPicPr>
            <a:picLocks noChangeAspect="1"/>
          </p:cNvPicPr>
          <p:nvPr/>
        </p:nvPicPr>
        <p:blipFill rotWithShape="1">
          <a:blip r:embed="rId6"/>
          <a:srcRect l="5792" t="10763" r="52352" b="3685"/>
          <a:stretch/>
        </p:blipFill>
        <p:spPr>
          <a:xfrm>
            <a:off x="2401811" y="1007238"/>
            <a:ext cx="1975898" cy="1916724"/>
          </a:xfrm>
          <a:prstGeom prst="rect">
            <a:avLst/>
          </a:prstGeom>
        </p:spPr>
      </p:pic>
      <p:pic>
        <p:nvPicPr>
          <p:cNvPr id="16" name="Picture 15">
            <a:extLst>
              <a:ext uri="{FF2B5EF4-FFF2-40B4-BE49-F238E27FC236}">
                <a16:creationId xmlns:a16="http://schemas.microsoft.com/office/drawing/2014/main" id="{E3E4CB69-03B6-420B-B78F-CA590E21ECC3}"/>
              </a:ext>
            </a:extLst>
          </p:cNvPr>
          <p:cNvPicPr>
            <a:picLocks noChangeAspect="1"/>
          </p:cNvPicPr>
          <p:nvPr/>
        </p:nvPicPr>
        <p:blipFill rotWithShape="1">
          <a:blip r:embed="rId6"/>
          <a:srcRect l="50438" t="3336" r="1346" b="1291"/>
          <a:stretch/>
        </p:blipFill>
        <p:spPr>
          <a:xfrm>
            <a:off x="4756360" y="859927"/>
            <a:ext cx="2251900" cy="2137659"/>
          </a:xfrm>
          <a:prstGeom prst="rect">
            <a:avLst/>
          </a:prstGeom>
        </p:spPr>
      </p:pic>
      <p:pic>
        <p:nvPicPr>
          <p:cNvPr id="17" name="Picture 16">
            <a:extLst>
              <a:ext uri="{FF2B5EF4-FFF2-40B4-BE49-F238E27FC236}">
                <a16:creationId xmlns:a16="http://schemas.microsoft.com/office/drawing/2014/main" id="{992187CC-90FB-4054-9268-41737EBC9A92}"/>
              </a:ext>
            </a:extLst>
          </p:cNvPr>
          <p:cNvPicPr>
            <a:picLocks noChangeAspect="1"/>
          </p:cNvPicPr>
          <p:nvPr/>
        </p:nvPicPr>
        <p:blipFill rotWithShape="1">
          <a:blip r:embed="rId7"/>
          <a:srcRect l="3107" t="4395" r="51887" b="3728"/>
          <a:stretch/>
        </p:blipFill>
        <p:spPr>
          <a:xfrm>
            <a:off x="2162975" y="3068822"/>
            <a:ext cx="2227375" cy="1914304"/>
          </a:xfrm>
          <a:prstGeom prst="rect">
            <a:avLst/>
          </a:prstGeom>
        </p:spPr>
      </p:pic>
      <p:pic>
        <p:nvPicPr>
          <p:cNvPr id="18" name="Picture 17">
            <a:extLst>
              <a:ext uri="{FF2B5EF4-FFF2-40B4-BE49-F238E27FC236}">
                <a16:creationId xmlns:a16="http://schemas.microsoft.com/office/drawing/2014/main" id="{52B64EAD-A837-4FEA-A8CD-A5540F9D4540}"/>
              </a:ext>
            </a:extLst>
          </p:cNvPr>
          <p:cNvPicPr>
            <a:picLocks noChangeAspect="1"/>
          </p:cNvPicPr>
          <p:nvPr/>
        </p:nvPicPr>
        <p:blipFill rotWithShape="1">
          <a:blip r:embed="rId7"/>
          <a:srcRect l="50897" t="3927" r="8922" b="3716"/>
          <a:stretch/>
        </p:blipFill>
        <p:spPr>
          <a:xfrm>
            <a:off x="4756360" y="3061121"/>
            <a:ext cx="1961074" cy="1922411"/>
          </a:xfrm>
          <a:prstGeom prst="rect">
            <a:avLst/>
          </a:prstGeom>
        </p:spPr>
      </p:pic>
      <p:pic>
        <p:nvPicPr>
          <p:cNvPr id="19" name="Bài học đầu tiên của thỏ con">
            <a:hlinkClick r:id="" action="ppaction://media"/>
            <a:extLst>
              <a:ext uri="{FF2B5EF4-FFF2-40B4-BE49-F238E27FC236}">
                <a16:creationId xmlns:a16="http://schemas.microsoft.com/office/drawing/2014/main" id="{14509866-B175-4DEF-99F5-30BFFD20FF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 y="4197350"/>
            <a:ext cx="609600" cy="609600"/>
          </a:xfrm>
          <a:prstGeom prst="rect">
            <a:avLst/>
          </a:prstGeom>
        </p:spPr>
      </p:pic>
    </p:spTree>
    <p:extLst>
      <p:ext uri="{BB962C8B-B14F-4D97-AF65-F5344CB8AC3E}">
        <p14:creationId xmlns:p14="http://schemas.microsoft.com/office/powerpoint/2010/main" val="261163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500" fill="hold"/>
                                        <p:tgtEl>
                                          <p:spTgt spid="14"/>
                                        </p:tgtEl>
                                        <p:attrNameLst>
                                          <p:attrName>ppt_w</p:attrName>
                                        </p:attrNameLst>
                                      </p:cBhvr>
                                      <p:tavLst>
                                        <p:tav tm="0">
                                          <p:val>
                                            <p:fltVal val="0"/>
                                          </p:val>
                                        </p:tav>
                                        <p:tav tm="100000">
                                          <p:val>
                                            <p:strVal val="#ppt_w"/>
                                          </p:val>
                                        </p:tav>
                                      </p:tavLst>
                                    </p:anim>
                                    <p:anim calcmode="lin" valueType="num">
                                      <p:cBhvr>
                                        <p:cTn id="8" dur="1500" fill="hold"/>
                                        <p:tgtEl>
                                          <p:spTgt spid="14"/>
                                        </p:tgtEl>
                                        <p:attrNameLst>
                                          <p:attrName>ppt_h</p:attrName>
                                        </p:attrNameLst>
                                      </p:cBhvr>
                                      <p:tavLst>
                                        <p:tav tm="0">
                                          <p:val>
                                            <p:fltVal val="0"/>
                                          </p:val>
                                        </p:tav>
                                        <p:tav tm="100000">
                                          <p:val>
                                            <p:strVal val="#ppt_h"/>
                                          </p:val>
                                        </p:tav>
                                      </p:tavLst>
                                    </p:anim>
                                    <p:animEffect transition="in" filter="fade">
                                      <p:cBhvr>
                                        <p:cTn id="9" dur="1500"/>
                                        <p:tgtEl>
                                          <p:spTgt spid="14"/>
                                        </p:tgtEl>
                                      </p:cBhvr>
                                    </p:animEffect>
                                  </p:childTnLst>
                                </p:cTn>
                              </p:par>
                              <p:par>
                                <p:cTn id="10" presetID="16" presetClass="entr" presetSubtype="21"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1500"/>
                                        <p:tgtEl>
                                          <p:spTgt spid="15"/>
                                        </p:tgtEl>
                                      </p:cBhvr>
                                    </p:animEffect>
                                  </p:childTnLst>
                                </p:cTn>
                              </p:par>
                            </p:childTnLst>
                          </p:cTn>
                        </p:par>
                        <p:par>
                          <p:cTn id="13" fill="hold">
                            <p:stCondLst>
                              <p:cond delay="1500"/>
                            </p:stCondLst>
                            <p:childTnLst>
                              <p:par>
                                <p:cTn id="14" presetID="16" presetClass="entr" presetSubtype="2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1500"/>
                                        <p:tgtEl>
                                          <p:spTgt spid="16"/>
                                        </p:tgtEl>
                                      </p:cBhvr>
                                    </p:animEffect>
                                  </p:childTnLst>
                                </p:cTn>
                              </p:par>
                            </p:childTnLst>
                          </p:cTn>
                        </p:par>
                        <p:par>
                          <p:cTn id="17" fill="hold">
                            <p:stCondLst>
                              <p:cond delay="3000"/>
                            </p:stCondLst>
                            <p:childTnLst>
                              <p:par>
                                <p:cTn id="18" presetID="16" presetClass="entr" presetSubtype="2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1500"/>
                                        <p:tgtEl>
                                          <p:spTgt spid="17"/>
                                        </p:tgtEl>
                                      </p:cBhvr>
                                    </p:animEffect>
                                  </p:childTnLst>
                                </p:cTn>
                              </p:par>
                            </p:childTnLst>
                          </p:cTn>
                        </p:par>
                        <p:par>
                          <p:cTn id="21" fill="hold">
                            <p:stCondLst>
                              <p:cond delay="4500"/>
                            </p:stCondLst>
                            <p:childTnLst>
                              <p:par>
                                <p:cTn id="22" presetID="16" presetClass="entr" presetSubtype="21"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84048" fill="hold"/>
                                        <p:tgtEl>
                                          <p:spTgt spid="19"/>
                                        </p:tgtEl>
                                      </p:cBhvr>
                                    </p:cmd>
                                  </p:childTnLst>
                                </p:cTn>
                              </p:par>
                            </p:childTnLst>
                          </p:cTn>
                        </p:par>
                      </p:childTnLst>
                    </p:cTn>
                  </p:par>
                </p:childTnLst>
              </p:cTn>
              <p:nextCondLst>
                <p:cond evt="onClick" delay="0">
                  <p:tgtEl>
                    <p:spTgt spid="19"/>
                  </p:tgtEl>
                </p:cond>
              </p:nextCondLst>
            </p:seq>
            <p:audio>
              <p:cMediaNode vol="80000">
                <p:cTn id="30" fill="hold" display="0">
                  <p:stCondLst>
                    <p:cond delay="indefinite"/>
                  </p:stCondLst>
                  <p:endCondLst>
                    <p:cond evt="onStopAudio" delay="0">
                      <p:tgtEl>
                        <p:sldTgt/>
                      </p:tgtEl>
                    </p:cond>
                  </p:endCondLst>
                </p:cTn>
                <p:tgtEl>
                  <p:spTgt spid="19"/>
                </p:tgtEl>
              </p:cMediaNode>
            </p:audio>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1544597-C1D5-43C0-931E-44E70883C9D1}"/>
              </a:ext>
            </a:extLst>
          </p:cNvPr>
          <p:cNvSpPr txBox="1"/>
          <p:nvPr/>
        </p:nvSpPr>
        <p:spPr>
          <a:xfrm>
            <a:off x="624113" y="4196128"/>
            <a:ext cx="8831943"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Trước khi thỏ con đi chơi, thỏ mẹ dặn dò điều gì</a:t>
            </a:r>
            <a:r>
              <a:rPr lang="vi-VN" sz="3200" dirty="0">
                <a:latin typeface="Arial-Rounded" panose="020B0500000000000000" pitchFamily="34" charset="0"/>
                <a:ea typeface="Arial-Rounded" panose="020B0500000000000000" pitchFamily="34" charset="0"/>
                <a:cs typeface="Arial-Rounded" panose="020B0500000000000000" pitchFamily="34" charset="0"/>
              </a:rPr>
              <a: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7D767D24-66F3-4889-830C-AB759E8E8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320"/>
            <a:ext cx="2124674" cy="620137"/>
          </a:xfrm>
          <a:prstGeom prst="rect">
            <a:avLst/>
          </a:prstGeom>
        </p:spPr>
      </p:pic>
      <p:pic>
        <p:nvPicPr>
          <p:cNvPr id="15" name="Picture 14">
            <a:extLst>
              <a:ext uri="{FF2B5EF4-FFF2-40B4-BE49-F238E27FC236}">
                <a16:creationId xmlns:a16="http://schemas.microsoft.com/office/drawing/2014/main" id="{0D65F0FD-891B-47AA-A263-80AA16367745}"/>
              </a:ext>
            </a:extLst>
          </p:cNvPr>
          <p:cNvPicPr>
            <a:picLocks noChangeAspect="1"/>
          </p:cNvPicPr>
          <p:nvPr/>
        </p:nvPicPr>
        <p:blipFill rotWithShape="1">
          <a:blip r:embed="rId4"/>
          <a:srcRect l="5792" t="10763" r="52352" b="3685"/>
          <a:stretch/>
        </p:blipFill>
        <p:spPr>
          <a:xfrm>
            <a:off x="2757113" y="172768"/>
            <a:ext cx="4147571" cy="4023360"/>
          </a:xfrm>
          <a:prstGeom prst="rect">
            <a:avLst/>
          </a:prstGeom>
        </p:spPr>
      </p:pic>
    </p:spTree>
    <p:extLst>
      <p:ext uri="{BB962C8B-B14F-4D97-AF65-F5344CB8AC3E}">
        <p14:creationId xmlns:p14="http://schemas.microsoft.com/office/powerpoint/2010/main" val="148326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Effect transition="in" filter="fade">
                                      <p:cBhvr>
                                        <p:cTn id="9"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2402</TotalTime>
  <Words>236</Words>
  <Application>Microsoft Office PowerPoint</Application>
  <PresentationFormat>On-screen Show (16:9)</PresentationFormat>
  <Paragraphs>44</Paragraphs>
  <Slides>15</Slides>
  <Notes>6</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15</vt:i4>
      </vt:variant>
    </vt:vector>
  </HeadingPairs>
  <TitlesOfParts>
    <vt:vector size="29" baseType="lpstr">
      <vt:lpstr>Arial</vt:lpstr>
      <vt:lpstr>Arial-Rounded</vt:lpstr>
      <vt:lpstr>Calibri</vt:lpstr>
      <vt:lpstr>Calibri Light</vt:lpstr>
      <vt:lpstr>HP001 4 hàng</vt:lpstr>
      <vt:lpstr>Quicksand Medium</vt:lpstr>
      <vt:lpstr>Trebuchet MS</vt:lpstr>
      <vt:lpstr>Wingdings 3</vt:lpstr>
      <vt:lpstr>字魂59号-创粗黑</vt:lpstr>
      <vt:lpstr>1_Office 主题</vt:lpstr>
      <vt:lpstr>Facet</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thao</dc:creator>
  <cp:lastModifiedBy>thao</cp:lastModifiedBy>
  <cp:revision>318</cp:revision>
  <dcterms:modified xsi:type="dcterms:W3CDTF">2021-12-15T01:55:32Z</dcterms:modified>
</cp:coreProperties>
</file>