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  <p:sldMasterId id="2147483713" r:id="rId6"/>
    <p:sldMasterId id="2147483722" r:id="rId7"/>
    <p:sldMasterId id="2147483735" r:id="rId8"/>
    <p:sldMasterId id="2147483748" r:id="rId9"/>
    <p:sldMasterId id="2147483760" r:id="rId10"/>
  </p:sldMasterIdLst>
  <p:notesMasterIdLst>
    <p:notesMasterId r:id="rId36"/>
  </p:notesMasterIdLst>
  <p:sldIdLst>
    <p:sldId id="297" r:id="rId11"/>
    <p:sldId id="317" r:id="rId12"/>
    <p:sldId id="318" r:id="rId13"/>
    <p:sldId id="319" r:id="rId14"/>
    <p:sldId id="320" r:id="rId15"/>
    <p:sldId id="321" r:id="rId16"/>
    <p:sldId id="322" r:id="rId17"/>
    <p:sldId id="301" r:id="rId18"/>
    <p:sldId id="512" r:id="rId19"/>
    <p:sldId id="256" r:id="rId20"/>
    <p:sldId id="315" r:id="rId21"/>
    <p:sldId id="264" r:id="rId22"/>
    <p:sldId id="288" r:id="rId23"/>
    <p:sldId id="434" r:id="rId24"/>
    <p:sldId id="435" r:id="rId25"/>
    <p:sldId id="436" r:id="rId26"/>
    <p:sldId id="308" r:id="rId27"/>
    <p:sldId id="513" r:id="rId28"/>
    <p:sldId id="368" r:id="rId29"/>
    <p:sldId id="258" r:id="rId30"/>
    <p:sldId id="438" r:id="rId31"/>
    <p:sldId id="260" r:id="rId32"/>
    <p:sldId id="306" r:id="rId33"/>
    <p:sldId id="496" r:id="rId34"/>
    <p:sldId id="299" r:id="rId35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98" y="120"/>
      </p:cViewPr>
      <p:guideLst>
        <p:guide orient="horz" pos="2199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29/10/2021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926B-CB0E-4256-82EB-29455964CC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04829"/>
      </p:ext>
    </p:extLst>
  </p:cSld>
  <p:clrMapOvr>
    <a:masterClrMapping/>
  </p:clrMapOvr>
  <p:transition advTm="6645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7584"/>
      </p:ext>
    </p:extLst>
  </p:cSld>
  <p:clrMapOvr>
    <a:masterClrMapping/>
  </p:clrMapOvr>
  <p:transition advTm="6645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5024"/>
      </p:ext>
    </p:extLst>
  </p:cSld>
  <p:clrMapOvr>
    <a:masterClrMapping/>
  </p:clrMapOvr>
  <p:transition advTm="6645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5196"/>
      </p:ext>
    </p:extLst>
  </p:cSld>
  <p:clrMapOvr>
    <a:masterClrMapping/>
  </p:clrMapOvr>
  <p:transition advTm="6645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96836"/>
      </p:ext>
    </p:extLst>
  </p:cSld>
  <p:clrMapOvr>
    <a:masterClrMapping/>
  </p:clrMapOvr>
  <p:transition advTm="6645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01641"/>
      </p:ext>
    </p:extLst>
  </p:cSld>
  <p:clrMapOvr>
    <a:masterClrMapping/>
  </p:clrMapOvr>
  <p:transition advTm="6645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96161"/>
      </p:ext>
    </p:extLst>
  </p:cSld>
  <p:clrMapOvr>
    <a:masterClrMapping/>
  </p:clrMapOvr>
  <p:transition advTm="6645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30687"/>
      </p:ext>
    </p:extLst>
  </p:cSld>
  <p:clrMapOvr>
    <a:masterClrMapping/>
  </p:clrMapOvr>
  <p:transition advTm="6645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73624"/>
      </p:ext>
    </p:extLst>
  </p:cSld>
  <p:clrMapOvr>
    <a:masterClrMapping/>
  </p:clrMapOvr>
  <p:transition advTm="6645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77396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0" y="274639"/>
            <a:ext cx="10287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05250" y="6245225"/>
            <a:ext cx="36195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4231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10/29/2021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29/10/2021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29/10/2021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10/29/2021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29/10/2021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29/10/2021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9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4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6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26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30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2131486"/>
            <a:ext cx="97155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5250" y="6356352"/>
            <a:ext cx="36195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9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8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8" y="3602159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51" indent="0" algn="ctr">
              <a:buNone/>
              <a:defRPr sz="1866"/>
            </a:lvl2pPr>
            <a:lvl3pPr marL="853900" indent="0" algn="ctr">
              <a:buNone/>
              <a:defRPr sz="1679"/>
            </a:lvl3pPr>
            <a:lvl4pPr marL="1280851" indent="0" algn="ctr">
              <a:buNone/>
              <a:defRPr sz="1493"/>
            </a:lvl4pPr>
            <a:lvl5pPr marL="1707370" indent="0" algn="ctr">
              <a:buNone/>
              <a:defRPr sz="1493"/>
            </a:lvl5pPr>
            <a:lvl6pPr marL="2134320" indent="0" algn="ctr">
              <a:buNone/>
              <a:defRPr sz="1493"/>
            </a:lvl6pPr>
            <a:lvl7pPr marL="2561271" indent="0" algn="ctr">
              <a:buNone/>
              <a:defRPr sz="1493"/>
            </a:lvl7pPr>
            <a:lvl8pPr marL="2988220" indent="0" algn="ctr">
              <a:buNone/>
              <a:defRPr sz="1493"/>
            </a:lvl8pPr>
            <a:lvl9pPr marL="3415171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28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80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5" y="1709796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5" y="4589618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5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3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2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9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0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0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56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29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1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7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2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51" indent="0">
              <a:buNone/>
              <a:defRPr sz="1306"/>
            </a:lvl2pPr>
            <a:lvl3pPr marL="853900" indent="0">
              <a:buNone/>
              <a:defRPr sz="1119"/>
            </a:lvl3pPr>
            <a:lvl4pPr marL="1280851" indent="0">
              <a:buNone/>
              <a:defRPr sz="933"/>
            </a:lvl4pPr>
            <a:lvl5pPr marL="1707370" indent="0">
              <a:buNone/>
              <a:defRPr sz="933"/>
            </a:lvl5pPr>
            <a:lvl6pPr marL="2134320" indent="0">
              <a:buNone/>
              <a:defRPr sz="933"/>
            </a:lvl6pPr>
            <a:lvl7pPr marL="2561271" indent="0">
              <a:buNone/>
              <a:defRPr sz="933"/>
            </a:lvl7pPr>
            <a:lvl8pPr marL="2988220" indent="0">
              <a:buNone/>
              <a:defRPr sz="933"/>
            </a:lvl8pPr>
            <a:lvl9pPr marL="3415171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7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2" y="457217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51" indent="0">
              <a:buNone/>
              <a:defRPr sz="2616"/>
            </a:lvl2pPr>
            <a:lvl3pPr marL="853900" indent="0">
              <a:buNone/>
              <a:defRPr sz="2243"/>
            </a:lvl3pPr>
            <a:lvl4pPr marL="1280851" indent="0">
              <a:buNone/>
              <a:defRPr sz="1866"/>
            </a:lvl4pPr>
            <a:lvl5pPr marL="1707370" indent="0">
              <a:buNone/>
              <a:defRPr sz="1866"/>
            </a:lvl5pPr>
            <a:lvl6pPr marL="2134320" indent="0">
              <a:buNone/>
              <a:defRPr sz="1866"/>
            </a:lvl6pPr>
            <a:lvl7pPr marL="2561271" indent="0">
              <a:buNone/>
              <a:defRPr sz="1866"/>
            </a:lvl7pPr>
            <a:lvl8pPr marL="2988220" indent="0">
              <a:buNone/>
              <a:defRPr sz="1866"/>
            </a:lvl8pPr>
            <a:lvl9pPr marL="3415171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51" indent="0">
              <a:buNone/>
              <a:defRPr sz="1679"/>
            </a:lvl2pPr>
            <a:lvl3pPr marL="853900" indent="0">
              <a:buNone/>
              <a:defRPr sz="1493"/>
            </a:lvl3pPr>
            <a:lvl4pPr marL="1280851" indent="0">
              <a:buNone/>
              <a:defRPr sz="1306"/>
            </a:lvl4pPr>
            <a:lvl5pPr marL="1707370" indent="0">
              <a:buNone/>
              <a:defRPr sz="1306"/>
            </a:lvl5pPr>
            <a:lvl6pPr marL="2134320" indent="0">
              <a:buNone/>
              <a:defRPr sz="1306"/>
            </a:lvl6pPr>
            <a:lvl7pPr marL="2561271" indent="0">
              <a:buNone/>
              <a:defRPr sz="1306"/>
            </a:lvl7pPr>
            <a:lvl8pPr marL="2988220" indent="0">
              <a:buNone/>
              <a:defRPr sz="1306"/>
            </a:lvl8pPr>
            <a:lvl9pPr marL="3415171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2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03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8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2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7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38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21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63244" y="1122218"/>
            <a:ext cx="1091315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53484" y="255821"/>
            <a:ext cx="24554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29583" y="0"/>
            <a:ext cx="1157477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68" tIns="32135" rIns="64268" bIns="32135" rtlCol="0" anchor="ctr"/>
          <a:lstStyle/>
          <a:p>
            <a:pPr algn="ctr" defTabSz="642938">
              <a:buClrTx/>
              <a:defRPr/>
            </a:pPr>
            <a:endParaRPr lang="en-US" sz="1266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083317" y="2224564"/>
            <a:ext cx="9230389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13742" y="2161349"/>
            <a:ext cx="1449267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429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6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92393" y="2224564"/>
            <a:ext cx="1307265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38">
              <a:buClrTx/>
              <a:defRPr/>
            </a:pPr>
            <a:endParaRPr lang="en-US" sz="1266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773734" y="2087842"/>
            <a:ext cx="1745325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8692448" y="6473419"/>
            <a:ext cx="32505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93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63244" y="1122217"/>
            <a:ext cx="1096075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53484" y="255821"/>
            <a:ext cx="2466189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63244" y="1122218"/>
            <a:ext cx="10966732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53484" y="255821"/>
            <a:ext cx="2467535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53484" y="255821"/>
            <a:ext cx="2472357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5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032753" y="4901804"/>
            <a:ext cx="7423614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0201" y="4001445"/>
            <a:ext cx="3206166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423614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1311" y="341096"/>
            <a:ext cx="2413823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</p:grpSp>
    </p:spTree>
    <p:extLst>
      <p:ext uri="{BB962C8B-B14F-4D97-AF65-F5344CB8AC3E}">
        <p14:creationId xmlns:p14="http://schemas.microsoft.com/office/powerpoint/2010/main" val="2962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28602"/>
            <a:ext cx="97155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250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572500" cy="914400"/>
          </a:xfrm>
        </p:spPr>
        <p:txBody>
          <a:bodyPr/>
          <a:lstStyle>
            <a:lvl1pPr marL="0" indent="0" algn="l">
              <a:buNone/>
              <a:defRPr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4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8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447802"/>
            <a:ext cx="97155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250" b="0" cap="all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28601"/>
            <a:ext cx="9715500" cy="1066800"/>
          </a:xfrm>
        </p:spPr>
        <p:txBody>
          <a:bodyPr anchor="b"/>
          <a:lstStyle>
            <a:lvl1pPr marL="0" indent="0">
              <a:buNone/>
              <a:defRPr sz="1875"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9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35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6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4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688" b="0" cap="all" spc="94" baseline="0">
                <a:solidFill>
                  <a:schemeClr val="tx1"/>
                </a:solidFill>
                <a:latin typeface="+mj-lt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454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651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688" b="0" kern="1200" cap="all" spc="94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marL="0" lvl="0" indent="0" algn="l" defTabSz="85725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51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06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12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5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1600200"/>
            <a:ext cx="6389688" cy="448056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600200"/>
            <a:ext cx="3760391" cy="448056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251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1251096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5715000"/>
            <a:ext cx="10191750" cy="457200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500" y="4953000"/>
            <a:ext cx="10191750" cy="7620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439347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86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27591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3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29/10/2021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29/10/2021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1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14297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15" indent="-428615" algn="l" defTabSz="114297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64" indent="-357178" algn="l" defTabSz="114297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14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00" indent="-285743" algn="l" defTabSz="114297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685" indent="-285743" algn="l" defTabSz="114297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171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657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143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628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429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915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40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8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2" y="1151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177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82" lvl="0" indent="-381282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189" lvl="1" indent="-318813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34" lvl="2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472" lvl="3" indent="-255050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849" lvl="4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078" lvl="5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274" lvl="6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469" lvl="7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665" lvl="8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196" lvl="1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392" lvl="2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588" lvl="3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784" lvl="4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0979" lvl="5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176" lvl="6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371" lvl="7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567" lvl="8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152718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752602"/>
            <a:ext cx="9525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172201"/>
            <a:ext cx="428625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492877"/>
            <a:ext cx="428625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0448688" y="5839858"/>
            <a:ext cx="1315721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5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1406" y="0"/>
            <a:ext cx="17859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Rectangle 7"/>
          <p:cNvSpPr/>
          <p:nvPr/>
        </p:nvSpPr>
        <p:spPr>
          <a:xfrm>
            <a:off x="11251406" y="1371600"/>
            <a:ext cx="17859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69050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857250" rtl="0" eaLnBrk="1" latinLnBrk="0" hangingPunct="1">
        <a:spcBef>
          <a:spcPct val="0"/>
        </a:spcBef>
        <a:buNone/>
        <a:defRPr sz="3375" kern="1200" cap="all" spc="-56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857250" rtl="0" eaLnBrk="1" latinLnBrk="0" hangingPunct="1">
        <a:spcBef>
          <a:spcPct val="20000"/>
        </a:spcBef>
        <a:spcAft>
          <a:spcPts val="563"/>
        </a:spcAft>
        <a:buFont typeface="Arial" pitchFamily="34" charset="0"/>
        <a:buNone/>
        <a:defRPr sz="187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71450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1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gif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2.xml"/><Relationship Id="rId11" Type="http://schemas.openxmlformats.org/officeDocument/2006/relationships/image" Target="../media/image78.gif"/><Relationship Id="rId5" Type="http://schemas.openxmlformats.org/officeDocument/2006/relationships/image" Target="../media/image74.png"/><Relationship Id="rId10" Type="http://schemas.openxmlformats.org/officeDocument/2006/relationships/image" Target="../media/image77.jpeg"/><Relationship Id="rId4" Type="http://schemas.openxmlformats.org/officeDocument/2006/relationships/slide" Target="slide1.xml"/><Relationship Id="rId9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9.xml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61.xml"/><Relationship Id="rId5" Type="http://schemas.openxmlformats.org/officeDocument/2006/relationships/tags" Target="../tags/tag5.xml"/><Relationship Id="rId15" Type="http://schemas.openxmlformats.org/officeDocument/2006/relationships/image" Target="../media/image54.png"/><Relationship Id="rId10" Type="http://schemas.openxmlformats.org/officeDocument/2006/relationships/tags" Target="../tags/tag10.xml"/><Relationship Id="rId19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52687" y="1524000"/>
            <a:ext cx="7634113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209800" y="2247901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95878" y="5938261"/>
            <a:ext cx="4924012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0"/>
            <a:ext cx="10360660" cy="47148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0200" y="4953000"/>
            <a:ext cx="1007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195580" y="0"/>
            <a:ext cx="1009142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36880" y="141288"/>
            <a:ext cx="1828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.Đọc</a:t>
            </a:r>
            <a:endParaRPr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057893"/>
            <a:ext cx="426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ac   ăc   âc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593539"/>
              </p:ext>
            </p:extLst>
          </p:nvPr>
        </p:nvGraphicFramePr>
        <p:xfrm>
          <a:off x="3771900" y="1866900"/>
          <a:ext cx="320040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1205" y="3646170"/>
            <a:ext cx="1119759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  nhạc   mặc    nhắc    gấc    nhấc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11303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1303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95450"/>
            <a:ext cx="10363200" cy="278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7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104" y="1600200"/>
            <a:ext cx="7315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104" y="1600200"/>
            <a:ext cx="728927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w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886" y="1524000"/>
            <a:ext cx="6596552" cy="33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43585" y="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4208" y="-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8076" y="2629713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5539" y="3373861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bác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mắc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/>
      <p:bldP spid="2" grpId="0" bldLvl="0" animBg="1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6997" y="470374"/>
            <a:ext cx="11144250" cy="6011884"/>
          </a:xfrm>
          <a:custGeom>
            <a:avLst/>
            <a:gdLst>
              <a:gd name="connsiteX0" fmla="*/ 0 w 11144250"/>
              <a:gd name="connsiteY0" fmla="*/ 0 h 6011884"/>
              <a:gd name="connsiteX1" fmla="*/ 697982 w 11144250"/>
              <a:gd name="connsiteY1" fmla="*/ 0 h 6011884"/>
              <a:gd name="connsiteX2" fmla="*/ 1061636 w 11144250"/>
              <a:gd name="connsiteY2" fmla="*/ 0 h 6011884"/>
              <a:gd name="connsiteX3" fmla="*/ 1313848 w 11144250"/>
              <a:gd name="connsiteY3" fmla="*/ 0 h 6011884"/>
              <a:gd name="connsiteX4" fmla="*/ 2011830 w 11144250"/>
              <a:gd name="connsiteY4" fmla="*/ 0 h 6011884"/>
              <a:gd name="connsiteX5" fmla="*/ 2821255 w 11144250"/>
              <a:gd name="connsiteY5" fmla="*/ 0 h 6011884"/>
              <a:gd name="connsiteX6" fmla="*/ 3407794 w 11144250"/>
              <a:gd name="connsiteY6" fmla="*/ 0 h 6011884"/>
              <a:gd name="connsiteX7" fmla="*/ 4217219 w 11144250"/>
              <a:gd name="connsiteY7" fmla="*/ 0 h 6011884"/>
              <a:gd name="connsiteX8" fmla="*/ 5026643 w 11144250"/>
              <a:gd name="connsiteY8" fmla="*/ 0 h 6011884"/>
              <a:gd name="connsiteX9" fmla="*/ 5390298 w 11144250"/>
              <a:gd name="connsiteY9" fmla="*/ 0 h 6011884"/>
              <a:gd name="connsiteX10" fmla="*/ 6199722 w 11144250"/>
              <a:gd name="connsiteY10" fmla="*/ 0 h 6011884"/>
              <a:gd name="connsiteX11" fmla="*/ 6897704 w 11144250"/>
              <a:gd name="connsiteY11" fmla="*/ 0 h 6011884"/>
              <a:gd name="connsiteX12" fmla="*/ 7595686 w 11144250"/>
              <a:gd name="connsiteY12" fmla="*/ 0 h 6011884"/>
              <a:gd name="connsiteX13" fmla="*/ 8405111 w 11144250"/>
              <a:gd name="connsiteY13" fmla="*/ 0 h 6011884"/>
              <a:gd name="connsiteX14" fmla="*/ 8880208 w 11144250"/>
              <a:gd name="connsiteY14" fmla="*/ 0 h 6011884"/>
              <a:gd name="connsiteX15" fmla="*/ 9466747 w 11144250"/>
              <a:gd name="connsiteY15" fmla="*/ 0 h 6011884"/>
              <a:gd name="connsiteX16" fmla="*/ 10053287 w 11144250"/>
              <a:gd name="connsiteY16" fmla="*/ 0 h 6011884"/>
              <a:gd name="connsiteX17" fmla="*/ 10416941 w 11144250"/>
              <a:gd name="connsiteY17" fmla="*/ 0 h 6011884"/>
              <a:gd name="connsiteX18" fmla="*/ 11144250 w 11144250"/>
              <a:gd name="connsiteY18" fmla="*/ 0 h 6011884"/>
              <a:gd name="connsiteX19" fmla="*/ 11144250 w 11144250"/>
              <a:gd name="connsiteY19" fmla="*/ 486416 h 6011884"/>
              <a:gd name="connsiteX20" fmla="*/ 11144250 w 11144250"/>
              <a:gd name="connsiteY20" fmla="*/ 972832 h 6011884"/>
              <a:gd name="connsiteX21" fmla="*/ 11144250 w 11144250"/>
              <a:gd name="connsiteY21" fmla="*/ 1399129 h 6011884"/>
              <a:gd name="connsiteX22" fmla="*/ 11144250 w 11144250"/>
              <a:gd name="connsiteY22" fmla="*/ 1945664 h 6011884"/>
              <a:gd name="connsiteX23" fmla="*/ 11144250 w 11144250"/>
              <a:gd name="connsiteY23" fmla="*/ 2371962 h 6011884"/>
              <a:gd name="connsiteX24" fmla="*/ 11144250 w 11144250"/>
              <a:gd name="connsiteY24" fmla="*/ 2798259 h 6011884"/>
              <a:gd name="connsiteX25" fmla="*/ 11144250 w 11144250"/>
              <a:gd name="connsiteY25" fmla="*/ 3404912 h 6011884"/>
              <a:gd name="connsiteX26" fmla="*/ 11144250 w 11144250"/>
              <a:gd name="connsiteY26" fmla="*/ 3771091 h 6011884"/>
              <a:gd name="connsiteX27" fmla="*/ 11144250 w 11144250"/>
              <a:gd name="connsiteY27" fmla="*/ 4437863 h 6011884"/>
              <a:gd name="connsiteX28" fmla="*/ 11144250 w 11144250"/>
              <a:gd name="connsiteY28" fmla="*/ 4984398 h 6011884"/>
              <a:gd name="connsiteX29" fmla="*/ 11144250 w 11144250"/>
              <a:gd name="connsiteY29" fmla="*/ 5410696 h 6011884"/>
              <a:gd name="connsiteX30" fmla="*/ 11144250 w 11144250"/>
              <a:gd name="connsiteY30" fmla="*/ 6011884 h 6011884"/>
              <a:gd name="connsiteX31" fmla="*/ 10557711 w 11144250"/>
              <a:gd name="connsiteY31" fmla="*/ 6011884 h 6011884"/>
              <a:gd name="connsiteX32" fmla="*/ 9859729 w 11144250"/>
              <a:gd name="connsiteY32" fmla="*/ 6011884 h 6011884"/>
              <a:gd name="connsiteX33" fmla="*/ 9496074 w 11144250"/>
              <a:gd name="connsiteY33" fmla="*/ 6011884 h 6011884"/>
              <a:gd name="connsiteX34" fmla="*/ 9020977 w 11144250"/>
              <a:gd name="connsiteY34" fmla="*/ 6011884 h 6011884"/>
              <a:gd name="connsiteX35" fmla="*/ 8211553 w 11144250"/>
              <a:gd name="connsiteY35" fmla="*/ 6011884 h 6011884"/>
              <a:gd name="connsiteX36" fmla="*/ 7625013 w 11144250"/>
              <a:gd name="connsiteY36" fmla="*/ 6011884 h 6011884"/>
              <a:gd name="connsiteX37" fmla="*/ 7149916 w 11144250"/>
              <a:gd name="connsiteY37" fmla="*/ 6011884 h 6011884"/>
              <a:gd name="connsiteX38" fmla="*/ 6786262 w 11144250"/>
              <a:gd name="connsiteY38" fmla="*/ 6011884 h 6011884"/>
              <a:gd name="connsiteX39" fmla="*/ 6311165 w 11144250"/>
              <a:gd name="connsiteY39" fmla="*/ 6011884 h 6011884"/>
              <a:gd name="connsiteX40" fmla="*/ 5836068 w 11144250"/>
              <a:gd name="connsiteY40" fmla="*/ 6011884 h 6011884"/>
              <a:gd name="connsiteX41" fmla="*/ 5138086 w 11144250"/>
              <a:gd name="connsiteY41" fmla="*/ 6011884 h 6011884"/>
              <a:gd name="connsiteX42" fmla="*/ 4662989 w 11144250"/>
              <a:gd name="connsiteY42" fmla="*/ 6011884 h 6011884"/>
              <a:gd name="connsiteX43" fmla="*/ 3965007 w 11144250"/>
              <a:gd name="connsiteY43" fmla="*/ 6011884 h 6011884"/>
              <a:gd name="connsiteX44" fmla="*/ 3712795 w 11144250"/>
              <a:gd name="connsiteY44" fmla="*/ 6011884 h 6011884"/>
              <a:gd name="connsiteX45" fmla="*/ 2903370 w 11144250"/>
              <a:gd name="connsiteY45" fmla="*/ 6011884 h 6011884"/>
              <a:gd name="connsiteX46" fmla="*/ 2539716 w 11144250"/>
              <a:gd name="connsiteY46" fmla="*/ 6011884 h 6011884"/>
              <a:gd name="connsiteX47" fmla="*/ 1953176 w 11144250"/>
              <a:gd name="connsiteY47" fmla="*/ 6011884 h 6011884"/>
              <a:gd name="connsiteX48" fmla="*/ 1478079 w 11144250"/>
              <a:gd name="connsiteY48" fmla="*/ 6011884 h 6011884"/>
              <a:gd name="connsiteX49" fmla="*/ 891540 w 11144250"/>
              <a:gd name="connsiteY49" fmla="*/ 6011884 h 6011884"/>
              <a:gd name="connsiteX50" fmla="*/ 0 w 11144250"/>
              <a:gd name="connsiteY50" fmla="*/ 6011884 h 6011884"/>
              <a:gd name="connsiteX51" fmla="*/ 0 w 11144250"/>
              <a:gd name="connsiteY51" fmla="*/ 5585587 h 6011884"/>
              <a:gd name="connsiteX52" fmla="*/ 0 w 11144250"/>
              <a:gd name="connsiteY52" fmla="*/ 5219408 h 6011884"/>
              <a:gd name="connsiteX53" fmla="*/ 0 w 11144250"/>
              <a:gd name="connsiteY53" fmla="*/ 4672873 h 6011884"/>
              <a:gd name="connsiteX54" fmla="*/ 0 w 11144250"/>
              <a:gd name="connsiteY54" fmla="*/ 4306695 h 6011884"/>
              <a:gd name="connsiteX55" fmla="*/ 0 w 11144250"/>
              <a:gd name="connsiteY55" fmla="*/ 3880398 h 6011884"/>
              <a:gd name="connsiteX56" fmla="*/ 0 w 11144250"/>
              <a:gd name="connsiteY56" fmla="*/ 3454101 h 6011884"/>
              <a:gd name="connsiteX57" fmla="*/ 0 w 11144250"/>
              <a:gd name="connsiteY57" fmla="*/ 3087922 h 6011884"/>
              <a:gd name="connsiteX58" fmla="*/ 0 w 11144250"/>
              <a:gd name="connsiteY58" fmla="*/ 2661625 h 6011884"/>
              <a:gd name="connsiteX59" fmla="*/ 0 w 11144250"/>
              <a:gd name="connsiteY59" fmla="*/ 2054971 h 6011884"/>
              <a:gd name="connsiteX60" fmla="*/ 0 w 11144250"/>
              <a:gd name="connsiteY60" fmla="*/ 1688793 h 6011884"/>
              <a:gd name="connsiteX61" fmla="*/ 0 w 11144250"/>
              <a:gd name="connsiteY61" fmla="*/ 1082139 h 6011884"/>
              <a:gd name="connsiteX62" fmla="*/ 0 w 11144250"/>
              <a:gd name="connsiteY62" fmla="*/ 715961 h 6011884"/>
              <a:gd name="connsiteX63" fmla="*/ 0 w 11144250"/>
              <a:gd name="connsiteY63" fmla="*/ 0 h 6011884"/>
              <a:gd name="connsiteX0" fmla="*/ 0 w 11144250"/>
              <a:gd name="connsiteY0" fmla="*/ 0 h 6011884"/>
              <a:gd name="connsiteX1" fmla="*/ 809424 w 11144250"/>
              <a:gd name="connsiteY1" fmla="*/ 0 h 6011884"/>
              <a:gd name="connsiteX2" fmla="*/ 1061636 w 11144250"/>
              <a:gd name="connsiteY2" fmla="*/ 0 h 6011884"/>
              <a:gd name="connsiteX3" fmla="*/ 1759618 w 11144250"/>
              <a:gd name="connsiteY3" fmla="*/ 0 h 6011884"/>
              <a:gd name="connsiteX4" fmla="*/ 2234715 w 11144250"/>
              <a:gd name="connsiteY4" fmla="*/ 0 h 6011884"/>
              <a:gd name="connsiteX5" fmla="*/ 2709812 w 11144250"/>
              <a:gd name="connsiteY5" fmla="*/ 0 h 6011884"/>
              <a:gd name="connsiteX6" fmla="*/ 3296352 w 11144250"/>
              <a:gd name="connsiteY6" fmla="*/ 0 h 6011884"/>
              <a:gd name="connsiteX7" fmla="*/ 3548564 w 11144250"/>
              <a:gd name="connsiteY7" fmla="*/ 0 h 6011884"/>
              <a:gd name="connsiteX8" fmla="*/ 4135103 w 11144250"/>
              <a:gd name="connsiteY8" fmla="*/ 0 h 6011884"/>
              <a:gd name="connsiteX9" fmla="*/ 4610200 w 11144250"/>
              <a:gd name="connsiteY9" fmla="*/ 0 h 6011884"/>
              <a:gd name="connsiteX10" fmla="*/ 4973855 w 11144250"/>
              <a:gd name="connsiteY10" fmla="*/ 0 h 6011884"/>
              <a:gd name="connsiteX11" fmla="*/ 5671837 w 11144250"/>
              <a:gd name="connsiteY11" fmla="*/ 0 h 6011884"/>
              <a:gd name="connsiteX12" fmla="*/ 5924049 w 11144250"/>
              <a:gd name="connsiteY12" fmla="*/ 0 h 6011884"/>
              <a:gd name="connsiteX13" fmla="*/ 6510588 w 11144250"/>
              <a:gd name="connsiteY13" fmla="*/ 0 h 6011884"/>
              <a:gd name="connsiteX14" fmla="*/ 6762800 w 11144250"/>
              <a:gd name="connsiteY14" fmla="*/ 0 h 6011884"/>
              <a:gd name="connsiteX15" fmla="*/ 7460782 w 11144250"/>
              <a:gd name="connsiteY15" fmla="*/ 0 h 6011884"/>
              <a:gd name="connsiteX16" fmla="*/ 8270207 w 11144250"/>
              <a:gd name="connsiteY16" fmla="*/ 0 h 6011884"/>
              <a:gd name="connsiteX17" fmla="*/ 8633861 w 11144250"/>
              <a:gd name="connsiteY17" fmla="*/ 0 h 6011884"/>
              <a:gd name="connsiteX18" fmla="*/ 9220401 w 11144250"/>
              <a:gd name="connsiteY18" fmla="*/ 0 h 6011884"/>
              <a:gd name="connsiteX19" fmla="*/ 9918382 w 11144250"/>
              <a:gd name="connsiteY19" fmla="*/ 0 h 6011884"/>
              <a:gd name="connsiteX20" fmla="*/ 10616364 w 11144250"/>
              <a:gd name="connsiteY20" fmla="*/ 0 h 6011884"/>
              <a:gd name="connsiteX21" fmla="*/ 11144250 w 11144250"/>
              <a:gd name="connsiteY21" fmla="*/ 0 h 6011884"/>
              <a:gd name="connsiteX22" fmla="*/ 11144250 w 11144250"/>
              <a:gd name="connsiteY22" fmla="*/ 666773 h 6011884"/>
              <a:gd name="connsiteX23" fmla="*/ 11144250 w 11144250"/>
              <a:gd name="connsiteY23" fmla="*/ 1273426 h 6011884"/>
              <a:gd name="connsiteX24" fmla="*/ 11144250 w 11144250"/>
              <a:gd name="connsiteY24" fmla="*/ 1880080 h 6011884"/>
              <a:gd name="connsiteX25" fmla="*/ 11144250 w 11144250"/>
              <a:gd name="connsiteY25" fmla="*/ 2546853 h 6011884"/>
              <a:gd name="connsiteX26" fmla="*/ 11144250 w 11144250"/>
              <a:gd name="connsiteY26" fmla="*/ 3033269 h 6011884"/>
              <a:gd name="connsiteX27" fmla="*/ 11144250 w 11144250"/>
              <a:gd name="connsiteY27" fmla="*/ 3700041 h 6011884"/>
              <a:gd name="connsiteX28" fmla="*/ 11144250 w 11144250"/>
              <a:gd name="connsiteY28" fmla="*/ 4186457 h 6011884"/>
              <a:gd name="connsiteX29" fmla="*/ 11144250 w 11144250"/>
              <a:gd name="connsiteY29" fmla="*/ 4793111 h 6011884"/>
              <a:gd name="connsiteX30" fmla="*/ 11144250 w 11144250"/>
              <a:gd name="connsiteY30" fmla="*/ 5339646 h 6011884"/>
              <a:gd name="connsiteX31" fmla="*/ 11144250 w 11144250"/>
              <a:gd name="connsiteY31" fmla="*/ 6011884 h 6011884"/>
              <a:gd name="connsiteX32" fmla="*/ 10892038 w 11144250"/>
              <a:gd name="connsiteY32" fmla="*/ 6011884 h 6011884"/>
              <a:gd name="connsiteX33" fmla="*/ 10416941 w 11144250"/>
              <a:gd name="connsiteY33" fmla="*/ 6011884 h 6011884"/>
              <a:gd name="connsiteX34" fmla="*/ 9941844 w 11144250"/>
              <a:gd name="connsiteY34" fmla="*/ 6011884 h 6011884"/>
              <a:gd name="connsiteX35" fmla="*/ 9355305 w 11144250"/>
              <a:gd name="connsiteY35" fmla="*/ 6011884 h 6011884"/>
              <a:gd name="connsiteX36" fmla="*/ 8991650 w 11144250"/>
              <a:gd name="connsiteY36" fmla="*/ 6011884 h 6011884"/>
              <a:gd name="connsiteX37" fmla="*/ 8182226 w 11144250"/>
              <a:gd name="connsiteY37" fmla="*/ 6011884 h 6011884"/>
              <a:gd name="connsiteX38" fmla="*/ 7595686 w 11144250"/>
              <a:gd name="connsiteY38" fmla="*/ 6011884 h 6011884"/>
              <a:gd name="connsiteX39" fmla="*/ 7120589 w 11144250"/>
              <a:gd name="connsiteY39" fmla="*/ 6011884 h 6011884"/>
              <a:gd name="connsiteX40" fmla="*/ 6868377 w 11144250"/>
              <a:gd name="connsiteY40" fmla="*/ 6011884 h 6011884"/>
              <a:gd name="connsiteX41" fmla="*/ 6170395 w 11144250"/>
              <a:gd name="connsiteY41" fmla="*/ 6011884 h 6011884"/>
              <a:gd name="connsiteX42" fmla="*/ 5472413 w 11144250"/>
              <a:gd name="connsiteY42" fmla="*/ 6011884 h 6011884"/>
              <a:gd name="connsiteX43" fmla="*/ 4662989 w 11144250"/>
              <a:gd name="connsiteY43" fmla="*/ 6011884 h 6011884"/>
              <a:gd name="connsiteX44" fmla="*/ 3853564 w 11144250"/>
              <a:gd name="connsiteY44" fmla="*/ 6011884 h 6011884"/>
              <a:gd name="connsiteX45" fmla="*/ 3267025 w 11144250"/>
              <a:gd name="connsiteY45" fmla="*/ 6011884 h 6011884"/>
              <a:gd name="connsiteX46" fmla="*/ 2569043 w 11144250"/>
              <a:gd name="connsiteY46" fmla="*/ 6011884 h 6011884"/>
              <a:gd name="connsiteX47" fmla="*/ 2093946 w 11144250"/>
              <a:gd name="connsiteY47" fmla="*/ 6011884 h 6011884"/>
              <a:gd name="connsiteX48" fmla="*/ 1395964 w 11144250"/>
              <a:gd name="connsiteY48" fmla="*/ 6011884 h 6011884"/>
              <a:gd name="connsiteX49" fmla="*/ 1032309 w 11144250"/>
              <a:gd name="connsiteY49" fmla="*/ 6011884 h 6011884"/>
              <a:gd name="connsiteX50" fmla="*/ 668655 w 11144250"/>
              <a:gd name="connsiteY50" fmla="*/ 6011884 h 6011884"/>
              <a:gd name="connsiteX51" fmla="*/ 0 w 11144250"/>
              <a:gd name="connsiteY51" fmla="*/ 6011884 h 6011884"/>
              <a:gd name="connsiteX52" fmla="*/ 0 w 11144250"/>
              <a:gd name="connsiteY52" fmla="*/ 5585587 h 6011884"/>
              <a:gd name="connsiteX53" fmla="*/ 0 w 11144250"/>
              <a:gd name="connsiteY53" fmla="*/ 5159290 h 6011884"/>
              <a:gd name="connsiteX54" fmla="*/ 0 w 11144250"/>
              <a:gd name="connsiteY54" fmla="*/ 4612755 h 6011884"/>
              <a:gd name="connsiteX55" fmla="*/ 0 w 11144250"/>
              <a:gd name="connsiteY55" fmla="*/ 4246576 h 6011884"/>
              <a:gd name="connsiteX56" fmla="*/ 0 w 11144250"/>
              <a:gd name="connsiteY56" fmla="*/ 3639922 h 6011884"/>
              <a:gd name="connsiteX57" fmla="*/ 0 w 11144250"/>
              <a:gd name="connsiteY57" fmla="*/ 3093388 h 6011884"/>
              <a:gd name="connsiteX58" fmla="*/ 0 w 11144250"/>
              <a:gd name="connsiteY58" fmla="*/ 2546853 h 6011884"/>
              <a:gd name="connsiteX59" fmla="*/ 0 w 11144250"/>
              <a:gd name="connsiteY59" fmla="*/ 2120555 h 6011884"/>
              <a:gd name="connsiteX60" fmla="*/ 0 w 11144250"/>
              <a:gd name="connsiteY60" fmla="*/ 1694258 h 6011884"/>
              <a:gd name="connsiteX61" fmla="*/ 0 w 11144250"/>
              <a:gd name="connsiteY61" fmla="*/ 1207842 h 6011884"/>
              <a:gd name="connsiteX62" fmla="*/ 0 w 11144250"/>
              <a:gd name="connsiteY62" fmla="*/ 721426 h 6011884"/>
              <a:gd name="connsiteX63" fmla="*/ 0 w 11144250"/>
              <a:gd name="connsiteY63" fmla="*/ 0 h 601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144250" h="6011884" fill="none" extrusionOk="0">
                <a:moveTo>
                  <a:pt x="0" y="0"/>
                </a:moveTo>
                <a:cubicBezTo>
                  <a:pt x="297145" y="-80732"/>
                  <a:pt x="532680" y="67906"/>
                  <a:pt x="697982" y="0"/>
                </a:cubicBezTo>
                <a:cubicBezTo>
                  <a:pt x="848733" y="-54908"/>
                  <a:pt x="966222" y="-5349"/>
                  <a:pt x="1061636" y="0"/>
                </a:cubicBezTo>
                <a:cubicBezTo>
                  <a:pt x="1180014" y="-731"/>
                  <a:pt x="1199562" y="9579"/>
                  <a:pt x="1313848" y="0"/>
                </a:cubicBezTo>
                <a:cubicBezTo>
                  <a:pt x="1429922" y="-8022"/>
                  <a:pt x="1694312" y="36191"/>
                  <a:pt x="2011830" y="0"/>
                </a:cubicBezTo>
                <a:cubicBezTo>
                  <a:pt x="2325286" y="-15096"/>
                  <a:pt x="2447663" y="28418"/>
                  <a:pt x="2821255" y="0"/>
                </a:cubicBezTo>
                <a:cubicBezTo>
                  <a:pt x="3190963" y="-25098"/>
                  <a:pt x="3150253" y="40270"/>
                  <a:pt x="3407794" y="0"/>
                </a:cubicBezTo>
                <a:cubicBezTo>
                  <a:pt x="3642314" y="-32238"/>
                  <a:pt x="3807474" y="114188"/>
                  <a:pt x="4217219" y="0"/>
                </a:cubicBezTo>
                <a:cubicBezTo>
                  <a:pt x="4592996" y="-78604"/>
                  <a:pt x="4709314" y="58843"/>
                  <a:pt x="5026643" y="0"/>
                </a:cubicBezTo>
                <a:cubicBezTo>
                  <a:pt x="5362589" y="-49960"/>
                  <a:pt x="5282896" y="27267"/>
                  <a:pt x="5390298" y="0"/>
                </a:cubicBezTo>
                <a:cubicBezTo>
                  <a:pt x="5514561" y="14748"/>
                  <a:pt x="5811649" y="24959"/>
                  <a:pt x="6199722" y="0"/>
                </a:cubicBezTo>
                <a:cubicBezTo>
                  <a:pt x="6589550" y="-32308"/>
                  <a:pt x="6762803" y="8018"/>
                  <a:pt x="6897704" y="0"/>
                </a:cubicBezTo>
                <a:cubicBezTo>
                  <a:pt x="7019281" y="16801"/>
                  <a:pt x="7342348" y="89991"/>
                  <a:pt x="7595686" y="0"/>
                </a:cubicBezTo>
                <a:cubicBezTo>
                  <a:pt x="7869014" y="-98007"/>
                  <a:pt x="8065744" y="51114"/>
                  <a:pt x="8405111" y="0"/>
                </a:cubicBezTo>
                <a:cubicBezTo>
                  <a:pt x="8692409" y="-69298"/>
                  <a:pt x="8693098" y="48652"/>
                  <a:pt x="8880208" y="0"/>
                </a:cubicBezTo>
                <a:cubicBezTo>
                  <a:pt x="9097904" y="-47357"/>
                  <a:pt x="9319846" y="37670"/>
                  <a:pt x="9466747" y="0"/>
                </a:cubicBezTo>
                <a:cubicBezTo>
                  <a:pt x="9604390" y="3984"/>
                  <a:pt x="9832686" y="86953"/>
                  <a:pt x="10053287" y="0"/>
                </a:cubicBezTo>
                <a:cubicBezTo>
                  <a:pt x="10287151" y="-90854"/>
                  <a:pt x="10310209" y="18358"/>
                  <a:pt x="10416941" y="0"/>
                </a:cubicBezTo>
                <a:cubicBezTo>
                  <a:pt x="10444052" y="-77417"/>
                  <a:pt x="10790679" y="122131"/>
                  <a:pt x="11144250" y="0"/>
                </a:cubicBezTo>
                <a:cubicBezTo>
                  <a:pt x="11211425" y="138654"/>
                  <a:pt x="11085284" y="303017"/>
                  <a:pt x="11144250" y="486416"/>
                </a:cubicBezTo>
                <a:cubicBezTo>
                  <a:pt x="11170657" y="690372"/>
                  <a:pt x="11098247" y="749111"/>
                  <a:pt x="11144250" y="972832"/>
                </a:cubicBezTo>
                <a:cubicBezTo>
                  <a:pt x="11179160" y="1190082"/>
                  <a:pt x="11112998" y="1210089"/>
                  <a:pt x="11144250" y="1399129"/>
                </a:cubicBezTo>
                <a:cubicBezTo>
                  <a:pt x="11199885" y="1577313"/>
                  <a:pt x="11092113" y="1755129"/>
                  <a:pt x="11144250" y="1945664"/>
                </a:cubicBezTo>
                <a:cubicBezTo>
                  <a:pt x="11188126" y="2131585"/>
                  <a:pt x="11129846" y="2228243"/>
                  <a:pt x="11144250" y="2371962"/>
                </a:cubicBezTo>
                <a:cubicBezTo>
                  <a:pt x="11198691" y="2490299"/>
                  <a:pt x="11107968" y="2692010"/>
                  <a:pt x="11144250" y="2798259"/>
                </a:cubicBezTo>
                <a:cubicBezTo>
                  <a:pt x="11229658" y="2877213"/>
                  <a:pt x="11061822" y="3137852"/>
                  <a:pt x="11144250" y="3404912"/>
                </a:cubicBezTo>
                <a:cubicBezTo>
                  <a:pt x="11210994" y="3681602"/>
                  <a:pt x="11100890" y="3685712"/>
                  <a:pt x="11144250" y="3771091"/>
                </a:cubicBezTo>
                <a:cubicBezTo>
                  <a:pt x="11185699" y="3891506"/>
                  <a:pt x="11146876" y="4173281"/>
                  <a:pt x="11144250" y="4437863"/>
                </a:cubicBezTo>
                <a:cubicBezTo>
                  <a:pt x="11159848" y="4684023"/>
                  <a:pt x="11097671" y="4866109"/>
                  <a:pt x="11144250" y="4984398"/>
                </a:cubicBezTo>
                <a:cubicBezTo>
                  <a:pt x="11172471" y="5125205"/>
                  <a:pt x="11126115" y="5256191"/>
                  <a:pt x="11144250" y="5410696"/>
                </a:cubicBezTo>
                <a:cubicBezTo>
                  <a:pt x="11126053" y="5576655"/>
                  <a:pt x="11153436" y="5780721"/>
                  <a:pt x="11144250" y="6011884"/>
                </a:cubicBezTo>
                <a:cubicBezTo>
                  <a:pt x="10910642" y="6030866"/>
                  <a:pt x="10707965" y="5997983"/>
                  <a:pt x="10557711" y="6011884"/>
                </a:cubicBezTo>
                <a:cubicBezTo>
                  <a:pt x="10485437" y="6053323"/>
                  <a:pt x="10098525" y="5992803"/>
                  <a:pt x="9859729" y="6011884"/>
                </a:cubicBezTo>
                <a:cubicBezTo>
                  <a:pt x="9644645" y="6013337"/>
                  <a:pt x="9569659" y="6004853"/>
                  <a:pt x="9496074" y="6011884"/>
                </a:cubicBezTo>
                <a:cubicBezTo>
                  <a:pt x="9390425" y="5980025"/>
                  <a:pt x="9197816" y="6036839"/>
                  <a:pt x="9020977" y="6011884"/>
                </a:cubicBezTo>
                <a:cubicBezTo>
                  <a:pt x="8827360" y="6014468"/>
                  <a:pt x="8634598" y="5978215"/>
                  <a:pt x="8211553" y="6011884"/>
                </a:cubicBezTo>
                <a:cubicBezTo>
                  <a:pt x="7812314" y="6071832"/>
                  <a:pt x="7770048" y="5979536"/>
                  <a:pt x="7625013" y="6011884"/>
                </a:cubicBezTo>
                <a:cubicBezTo>
                  <a:pt x="7473512" y="6051220"/>
                  <a:pt x="7362932" y="5956527"/>
                  <a:pt x="7149916" y="6011884"/>
                </a:cubicBezTo>
                <a:cubicBezTo>
                  <a:pt x="6918463" y="6039189"/>
                  <a:pt x="6964040" y="5996170"/>
                  <a:pt x="6786262" y="6011884"/>
                </a:cubicBezTo>
                <a:cubicBezTo>
                  <a:pt x="6629413" y="6045166"/>
                  <a:pt x="6408881" y="5998232"/>
                  <a:pt x="6311165" y="6011884"/>
                </a:cubicBezTo>
                <a:cubicBezTo>
                  <a:pt x="6211729" y="6037774"/>
                  <a:pt x="5950450" y="5969578"/>
                  <a:pt x="5836068" y="6011884"/>
                </a:cubicBezTo>
                <a:cubicBezTo>
                  <a:pt x="5751744" y="6005072"/>
                  <a:pt x="5348531" y="5923369"/>
                  <a:pt x="5138086" y="6011884"/>
                </a:cubicBezTo>
                <a:cubicBezTo>
                  <a:pt x="4885136" y="6048232"/>
                  <a:pt x="4764110" y="6002210"/>
                  <a:pt x="4662989" y="6011884"/>
                </a:cubicBezTo>
                <a:cubicBezTo>
                  <a:pt x="4556675" y="6011904"/>
                  <a:pt x="4131584" y="5965527"/>
                  <a:pt x="3965007" y="6011884"/>
                </a:cubicBezTo>
                <a:cubicBezTo>
                  <a:pt x="3769502" y="6051018"/>
                  <a:pt x="3784934" y="5985130"/>
                  <a:pt x="3712795" y="6011884"/>
                </a:cubicBezTo>
                <a:cubicBezTo>
                  <a:pt x="3639993" y="6004060"/>
                  <a:pt x="3211999" y="5968374"/>
                  <a:pt x="2903370" y="6011884"/>
                </a:cubicBezTo>
                <a:cubicBezTo>
                  <a:pt x="2677868" y="6062488"/>
                  <a:pt x="2713053" y="5987492"/>
                  <a:pt x="2539716" y="6011884"/>
                </a:cubicBezTo>
                <a:cubicBezTo>
                  <a:pt x="2333487" y="6032619"/>
                  <a:pt x="2143473" y="6036160"/>
                  <a:pt x="1953176" y="6011884"/>
                </a:cubicBezTo>
                <a:cubicBezTo>
                  <a:pt x="1763383" y="6049483"/>
                  <a:pt x="1565670" y="5935354"/>
                  <a:pt x="1478079" y="6011884"/>
                </a:cubicBezTo>
                <a:cubicBezTo>
                  <a:pt x="1420417" y="6082154"/>
                  <a:pt x="1097650" y="5992814"/>
                  <a:pt x="891540" y="6011884"/>
                </a:cubicBezTo>
                <a:cubicBezTo>
                  <a:pt x="658347" y="6049807"/>
                  <a:pt x="235449" y="5937475"/>
                  <a:pt x="0" y="6011884"/>
                </a:cubicBezTo>
                <a:cubicBezTo>
                  <a:pt x="-14213" y="5863233"/>
                  <a:pt x="44631" y="5709457"/>
                  <a:pt x="0" y="5585587"/>
                </a:cubicBezTo>
                <a:cubicBezTo>
                  <a:pt x="-60786" y="5439490"/>
                  <a:pt x="38151" y="5344774"/>
                  <a:pt x="0" y="5219408"/>
                </a:cubicBezTo>
                <a:cubicBezTo>
                  <a:pt x="-59868" y="5139137"/>
                  <a:pt x="-75" y="4899917"/>
                  <a:pt x="0" y="4672873"/>
                </a:cubicBezTo>
                <a:cubicBezTo>
                  <a:pt x="-15581" y="4416317"/>
                  <a:pt x="28801" y="4480196"/>
                  <a:pt x="0" y="4306695"/>
                </a:cubicBezTo>
                <a:cubicBezTo>
                  <a:pt x="-33877" y="4112803"/>
                  <a:pt x="33464" y="4011170"/>
                  <a:pt x="0" y="3880398"/>
                </a:cubicBezTo>
                <a:cubicBezTo>
                  <a:pt x="-29834" y="3741611"/>
                  <a:pt x="21094" y="3651647"/>
                  <a:pt x="0" y="3454101"/>
                </a:cubicBezTo>
                <a:cubicBezTo>
                  <a:pt x="-23889" y="3301321"/>
                  <a:pt x="-4672" y="3177365"/>
                  <a:pt x="0" y="3087922"/>
                </a:cubicBezTo>
                <a:cubicBezTo>
                  <a:pt x="-435" y="3001858"/>
                  <a:pt x="36621" y="2756910"/>
                  <a:pt x="0" y="2661625"/>
                </a:cubicBezTo>
                <a:cubicBezTo>
                  <a:pt x="-48955" y="2571662"/>
                  <a:pt x="41760" y="2339619"/>
                  <a:pt x="0" y="2054971"/>
                </a:cubicBezTo>
                <a:cubicBezTo>
                  <a:pt x="-40450" y="1784892"/>
                  <a:pt x="59784" y="1805697"/>
                  <a:pt x="0" y="1688793"/>
                </a:cubicBezTo>
                <a:cubicBezTo>
                  <a:pt x="2402" y="1582531"/>
                  <a:pt x="-29593" y="1341294"/>
                  <a:pt x="0" y="1082139"/>
                </a:cubicBezTo>
                <a:cubicBezTo>
                  <a:pt x="-14388" y="800428"/>
                  <a:pt x="21240" y="850563"/>
                  <a:pt x="0" y="715961"/>
                </a:cubicBezTo>
                <a:cubicBezTo>
                  <a:pt x="-12725" y="533287"/>
                  <a:pt x="29621" y="303716"/>
                  <a:pt x="0" y="0"/>
                </a:cubicBezTo>
                <a:close/>
              </a:path>
              <a:path w="11144250" h="6011884" stroke="0" extrusionOk="0">
                <a:moveTo>
                  <a:pt x="0" y="0"/>
                </a:moveTo>
                <a:cubicBezTo>
                  <a:pt x="413000" y="3512"/>
                  <a:pt x="536075" y="21686"/>
                  <a:pt x="809424" y="0"/>
                </a:cubicBezTo>
                <a:cubicBezTo>
                  <a:pt x="1092477" y="-5595"/>
                  <a:pt x="960503" y="6963"/>
                  <a:pt x="1061636" y="0"/>
                </a:cubicBezTo>
                <a:cubicBezTo>
                  <a:pt x="1169446" y="-17097"/>
                  <a:pt x="1446431" y="78285"/>
                  <a:pt x="1759618" y="0"/>
                </a:cubicBezTo>
                <a:cubicBezTo>
                  <a:pt x="2071961" y="-61614"/>
                  <a:pt x="2128446" y="4281"/>
                  <a:pt x="2234715" y="0"/>
                </a:cubicBezTo>
                <a:cubicBezTo>
                  <a:pt x="2338468" y="-7463"/>
                  <a:pt x="2586493" y="50820"/>
                  <a:pt x="2709812" y="0"/>
                </a:cubicBezTo>
                <a:cubicBezTo>
                  <a:pt x="2882048" y="4339"/>
                  <a:pt x="3074878" y="98601"/>
                  <a:pt x="3296352" y="0"/>
                </a:cubicBezTo>
                <a:cubicBezTo>
                  <a:pt x="3511602" y="-61802"/>
                  <a:pt x="3468195" y="-2670"/>
                  <a:pt x="3548564" y="0"/>
                </a:cubicBezTo>
                <a:cubicBezTo>
                  <a:pt x="3618870" y="-14990"/>
                  <a:pt x="3947899" y="16304"/>
                  <a:pt x="4135103" y="0"/>
                </a:cubicBezTo>
                <a:cubicBezTo>
                  <a:pt x="4348164" y="-22392"/>
                  <a:pt x="4370003" y="25897"/>
                  <a:pt x="4610200" y="0"/>
                </a:cubicBezTo>
                <a:cubicBezTo>
                  <a:pt x="4841349" y="-31549"/>
                  <a:pt x="4886527" y="6059"/>
                  <a:pt x="4973855" y="0"/>
                </a:cubicBezTo>
                <a:cubicBezTo>
                  <a:pt x="5005283" y="-37439"/>
                  <a:pt x="5379411" y="103235"/>
                  <a:pt x="5671837" y="0"/>
                </a:cubicBezTo>
                <a:cubicBezTo>
                  <a:pt x="6003187" y="-25311"/>
                  <a:pt x="5802255" y="9563"/>
                  <a:pt x="5924049" y="0"/>
                </a:cubicBezTo>
                <a:cubicBezTo>
                  <a:pt x="6036901" y="-43502"/>
                  <a:pt x="6230211" y="12669"/>
                  <a:pt x="6510588" y="0"/>
                </a:cubicBezTo>
                <a:cubicBezTo>
                  <a:pt x="6729754" y="-4004"/>
                  <a:pt x="6670669" y="4702"/>
                  <a:pt x="6762800" y="0"/>
                </a:cubicBezTo>
                <a:cubicBezTo>
                  <a:pt x="6814284" y="-5588"/>
                  <a:pt x="7308805" y="64143"/>
                  <a:pt x="7460782" y="0"/>
                </a:cubicBezTo>
                <a:cubicBezTo>
                  <a:pt x="7633438" y="-57607"/>
                  <a:pt x="8068082" y="71288"/>
                  <a:pt x="8270207" y="0"/>
                </a:cubicBezTo>
                <a:cubicBezTo>
                  <a:pt x="8467177" y="-95401"/>
                  <a:pt x="8493465" y="41305"/>
                  <a:pt x="8633861" y="0"/>
                </a:cubicBezTo>
                <a:cubicBezTo>
                  <a:pt x="8716313" y="-60895"/>
                  <a:pt x="9041392" y="8422"/>
                  <a:pt x="9220401" y="0"/>
                </a:cubicBezTo>
                <a:cubicBezTo>
                  <a:pt x="9435124" y="1755"/>
                  <a:pt x="9578921" y="71957"/>
                  <a:pt x="9918382" y="0"/>
                </a:cubicBezTo>
                <a:cubicBezTo>
                  <a:pt x="10253267" y="-66056"/>
                  <a:pt x="10316178" y="29012"/>
                  <a:pt x="10616364" y="0"/>
                </a:cubicBezTo>
                <a:cubicBezTo>
                  <a:pt x="10884919" y="-9916"/>
                  <a:pt x="11010920" y="34236"/>
                  <a:pt x="11144250" y="0"/>
                </a:cubicBezTo>
                <a:cubicBezTo>
                  <a:pt x="11148532" y="137804"/>
                  <a:pt x="11156565" y="335362"/>
                  <a:pt x="11144250" y="666773"/>
                </a:cubicBezTo>
                <a:cubicBezTo>
                  <a:pt x="11186166" y="1006315"/>
                  <a:pt x="11081284" y="1104102"/>
                  <a:pt x="11144250" y="1273426"/>
                </a:cubicBezTo>
                <a:cubicBezTo>
                  <a:pt x="11205906" y="1466718"/>
                  <a:pt x="11106900" y="1650285"/>
                  <a:pt x="11144250" y="1880080"/>
                </a:cubicBezTo>
                <a:cubicBezTo>
                  <a:pt x="11215581" y="2136972"/>
                  <a:pt x="11104943" y="2395530"/>
                  <a:pt x="11144250" y="2546853"/>
                </a:cubicBezTo>
                <a:cubicBezTo>
                  <a:pt x="11173451" y="2723333"/>
                  <a:pt x="11112372" y="2898066"/>
                  <a:pt x="11144250" y="3033269"/>
                </a:cubicBezTo>
                <a:cubicBezTo>
                  <a:pt x="11172446" y="3200519"/>
                  <a:pt x="11066376" y="3355456"/>
                  <a:pt x="11144250" y="3700041"/>
                </a:cubicBezTo>
                <a:cubicBezTo>
                  <a:pt x="11196500" y="3966250"/>
                  <a:pt x="11105812" y="4031861"/>
                  <a:pt x="11144250" y="4186457"/>
                </a:cubicBezTo>
                <a:cubicBezTo>
                  <a:pt x="11184895" y="4319066"/>
                  <a:pt x="11102306" y="4646519"/>
                  <a:pt x="11144250" y="4793111"/>
                </a:cubicBezTo>
                <a:cubicBezTo>
                  <a:pt x="11196210" y="4951781"/>
                  <a:pt x="11138314" y="5166461"/>
                  <a:pt x="11144250" y="5339646"/>
                </a:cubicBezTo>
                <a:cubicBezTo>
                  <a:pt x="11112428" y="5514797"/>
                  <a:pt x="11121173" y="5866913"/>
                  <a:pt x="11144250" y="6011884"/>
                </a:cubicBezTo>
                <a:cubicBezTo>
                  <a:pt x="11067334" y="6027814"/>
                  <a:pt x="10981793" y="5975897"/>
                  <a:pt x="10892038" y="6011884"/>
                </a:cubicBezTo>
                <a:cubicBezTo>
                  <a:pt x="10836500" y="6055712"/>
                  <a:pt x="10651373" y="5941260"/>
                  <a:pt x="10416941" y="6011884"/>
                </a:cubicBezTo>
                <a:cubicBezTo>
                  <a:pt x="10198684" y="6030991"/>
                  <a:pt x="10133699" y="5987095"/>
                  <a:pt x="9941844" y="6011884"/>
                </a:cubicBezTo>
                <a:cubicBezTo>
                  <a:pt x="9754334" y="6043034"/>
                  <a:pt x="9493644" y="5956074"/>
                  <a:pt x="9355305" y="6011884"/>
                </a:cubicBezTo>
                <a:cubicBezTo>
                  <a:pt x="9220570" y="6047382"/>
                  <a:pt x="9168730" y="5968255"/>
                  <a:pt x="8991650" y="6011884"/>
                </a:cubicBezTo>
                <a:cubicBezTo>
                  <a:pt x="8884982" y="6023529"/>
                  <a:pt x="8524762" y="5986135"/>
                  <a:pt x="8182226" y="6011884"/>
                </a:cubicBezTo>
                <a:cubicBezTo>
                  <a:pt x="7809930" y="6045656"/>
                  <a:pt x="7745423" y="5968582"/>
                  <a:pt x="7595686" y="6011884"/>
                </a:cubicBezTo>
                <a:cubicBezTo>
                  <a:pt x="7454549" y="6036816"/>
                  <a:pt x="7353149" y="6015834"/>
                  <a:pt x="7120589" y="6011884"/>
                </a:cubicBezTo>
                <a:cubicBezTo>
                  <a:pt x="6896270" y="6011664"/>
                  <a:pt x="6947164" y="5992850"/>
                  <a:pt x="6868377" y="6011884"/>
                </a:cubicBezTo>
                <a:cubicBezTo>
                  <a:pt x="6817990" y="6103550"/>
                  <a:pt x="6388552" y="5947534"/>
                  <a:pt x="6170395" y="6011884"/>
                </a:cubicBezTo>
                <a:cubicBezTo>
                  <a:pt x="5888536" y="6076280"/>
                  <a:pt x="5766640" y="5989344"/>
                  <a:pt x="5472413" y="6011884"/>
                </a:cubicBezTo>
                <a:cubicBezTo>
                  <a:pt x="5218995" y="6082081"/>
                  <a:pt x="4967054" y="5937722"/>
                  <a:pt x="4662989" y="6011884"/>
                </a:cubicBezTo>
                <a:cubicBezTo>
                  <a:pt x="4417676" y="6056824"/>
                  <a:pt x="4027438" y="5943460"/>
                  <a:pt x="3853564" y="6011884"/>
                </a:cubicBezTo>
                <a:cubicBezTo>
                  <a:pt x="3720497" y="6063388"/>
                  <a:pt x="3458689" y="5987056"/>
                  <a:pt x="3267025" y="6011884"/>
                </a:cubicBezTo>
                <a:cubicBezTo>
                  <a:pt x="3066591" y="6027158"/>
                  <a:pt x="2756068" y="5958624"/>
                  <a:pt x="2569043" y="6011884"/>
                </a:cubicBezTo>
                <a:cubicBezTo>
                  <a:pt x="2430216" y="6056338"/>
                  <a:pt x="2275531" y="5984347"/>
                  <a:pt x="2093946" y="6011884"/>
                </a:cubicBezTo>
                <a:cubicBezTo>
                  <a:pt x="1879578" y="6012625"/>
                  <a:pt x="1711934" y="6021936"/>
                  <a:pt x="1395964" y="6011884"/>
                </a:cubicBezTo>
                <a:cubicBezTo>
                  <a:pt x="1087689" y="6019958"/>
                  <a:pt x="1235142" y="5996476"/>
                  <a:pt x="1032309" y="6011884"/>
                </a:cubicBezTo>
                <a:cubicBezTo>
                  <a:pt x="877356" y="6024744"/>
                  <a:pt x="734971" y="5994963"/>
                  <a:pt x="668655" y="6011884"/>
                </a:cubicBezTo>
                <a:cubicBezTo>
                  <a:pt x="586273" y="6063069"/>
                  <a:pt x="233119" y="6049193"/>
                  <a:pt x="0" y="6011884"/>
                </a:cubicBezTo>
                <a:cubicBezTo>
                  <a:pt x="-51974" y="5920036"/>
                  <a:pt x="36671" y="5688680"/>
                  <a:pt x="0" y="5585587"/>
                </a:cubicBezTo>
                <a:cubicBezTo>
                  <a:pt x="-63245" y="5518130"/>
                  <a:pt x="16757" y="5319143"/>
                  <a:pt x="0" y="5159290"/>
                </a:cubicBezTo>
                <a:cubicBezTo>
                  <a:pt x="-17000" y="4978311"/>
                  <a:pt x="50125" y="4881398"/>
                  <a:pt x="0" y="4612755"/>
                </a:cubicBezTo>
                <a:cubicBezTo>
                  <a:pt x="-50986" y="4363351"/>
                  <a:pt x="7856" y="4338560"/>
                  <a:pt x="0" y="4246576"/>
                </a:cubicBezTo>
                <a:cubicBezTo>
                  <a:pt x="24021" y="4154373"/>
                  <a:pt x="1265" y="3771722"/>
                  <a:pt x="0" y="3639922"/>
                </a:cubicBezTo>
                <a:cubicBezTo>
                  <a:pt x="-50519" y="3505099"/>
                  <a:pt x="55129" y="3224315"/>
                  <a:pt x="0" y="3093388"/>
                </a:cubicBezTo>
                <a:cubicBezTo>
                  <a:pt x="-24879" y="2960209"/>
                  <a:pt x="18612" y="2684782"/>
                  <a:pt x="0" y="2546853"/>
                </a:cubicBezTo>
                <a:cubicBezTo>
                  <a:pt x="13361" y="2428464"/>
                  <a:pt x="28717" y="2331016"/>
                  <a:pt x="0" y="2120555"/>
                </a:cubicBezTo>
                <a:cubicBezTo>
                  <a:pt x="-16021" y="1929102"/>
                  <a:pt x="17420" y="1869432"/>
                  <a:pt x="0" y="1694258"/>
                </a:cubicBezTo>
                <a:cubicBezTo>
                  <a:pt x="-15035" y="1493486"/>
                  <a:pt x="13352" y="1342657"/>
                  <a:pt x="0" y="1207842"/>
                </a:cubicBezTo>
                <a:cubicBezTo>
                  <a:pt x="2972" y="1066576"/>
                  <a:pt x="43647" y="848482"/>
                  <a:pt x="0" y="721426"/>
                </a:cubicBezTo>
                <a:cubicBezTo>
                  <a:pt x="-50138" y="550123"/>
                  <a:pt x="39383" y="289381"/>
                  <a:pt x="0" y="0"/>
                </a:cubicBezTo>
                <a:close/>
              </a:path>
              <a:path w="11144250" h="6011884" fill="none" stroke="0" extrusionOk="0">
                <a:moveTo>
                  <a:pt x="0" y="0"/>
                </a:moveTo>
                <a:cubicBezTo>
                  <a:pt x="227535" y="-62492"/>
                  <a:pt x="543870" y="68603"/>
                  <a:pt x="697982" y="0"/>
                </a:cubicBezTo>
                <a:cubicBezTo>
                  <a:pt x="847185" y="-45707"/>
                  <a:pt x="947175" y="20692"/>
                  <a:pt x="1061636" y="0"/>
                </a:cubicBezTo>
                <a:cubicBezTo>
                  <a:pt x="1183953" y="6501"/>
                  <a:pt x="1199110" y="19266"/>
                  <a:pt x="1313848" y="0"/>
                </a:cubicBezTo>
                <a:cubicBezTo>
                  <a:pt x="1453293" y="37405"/>
                  <a:pt x="1733456" y="-27777"/>
                  <a:pt x="2011830" y="0"/>
                </a:cubicBezTo>
                <a:cubicBezTo>
                  <a:pt x="2334075" y="-12451"/>
                  <a:pt x="2448344" y="27031"/>
                  <a:pt x="2821255" y="0"/>
                </a:cubicBezTo>
                <a:cubicBezTo>
                  <a:pt x="3183007" y="-23843"/>
                  <a:pt x="3151511" y="35701"/>
                  <a:pt x="3407794" y="0"/>
                </a:cubicBezTo>
                <a:cubicBezTo>
                  <a:pt x="3694444" y="-21525"/>
                  <a:pt x="3882699" y="53208"/>
                  <a:pt x="4217219" y="0"/>
                </a:cubicBezTo>
                <a:cubicBezTo>
                  <a:pt x="4556643" y="-60861"/>
                  <a:pt x="4680261" y="49692"/>
                  <a:pt x="5026643" y="0"/>
                </a:cubicBezTo>
                <a:cubicBezTo>
                  <a:pt x="5361901" y="-52090"/>
                  <a:pt x="5292493" y="-10098"/>
                  <a:pt x="5390298" y="0"/>
                </a:cubicBezTo>
                <a:cubicBezTo>
                  <a:pt x="5469172" y="53732"/>
                  <a:pt x="5796524" y="126035"/>
                  <a:pt x="6199722" y="0"/>
                </a:cubicBezTo>
                <a:cubicBezTo>
                  <a:pt x="6601052" y="-52281"/>
                  <a:pt x="6749722" y="10906"/>
                  <a:pt x="6897704" y="0"/>
                </a:cubicBezTo>
                <a:cubicBezTo>
                  <a:pt x="7095583" y="10413"/>
                  <a:pt x="7359047" y="-29257"/>
                  <a:pt x="7595686" y="0"/>
                </a:cubicBezTo>
                <a:cubicBezTo>
                  <a:pt x="7858058" y="-36023"/>
                  <a:pt x="8139844" y="89154"/>
                  <a:pt x="8405111" y="0"/>
                </a:cubicBezTo>
                <a:cubicBezTo>
                  <a:pt x="8681936" y="-46699"/>
                  <a:pt x="8677076" y="76963"/>
                  <a:pt x="8880208" y="0"/>
                </a:cubicBezTo>
                <a:cubicBezTo>
                  <a:pt x="9083021" y="-89680"/>
                  <a:pt x="9330196" y="84327"/>
                  <a:pt x="9466747" y="0"/>
                </a:cubicBezTo>
                <a:cubicBezTo>
                  <a:pt x="9594056" y="-54214"/>
                  <a:pt x="9852175" y="126243"/>
                  <a:pt x="10053287" y="0"/>
                </a:cubicBezTo>
                <a:cubicBezTo>
                  <a:pt x="10270568" y="-67837"/>
                  <a:pt x="10351863" y="32520"/>
                  <a:pt x="10416941" y="0"/>
                </a:cubicBezTo>
                <a:cubicBezTo>
                  <a:pt x="10530014" y="-45208"/>
                  <a:pt x="10787208" y="57152"/>
                  <a:pt x="11144250" y="0"/>
                </a:cubicBezTo>
                <a:cubicBezTo>
                  <a:pt x="11172924" y="134016"/>
                  <a:pt x="11177515" y="266122"/>
                  <a:pt x="11144250" y="486416"/>
                </a:cubicBezTo>
                <a:cubicBezTo>
                  <a:pt x="11146060" y="685402"/>
                  <a:pt x="11117306" y="763091"/>
                  <a:pt x="11144250" y="972832"/>
                </a:cubicBezTo>
                <a:cubicBezTo>
                  <a:pt x="11155935" y="1200557"/>
                  <a:pt x="11106634" y="1211436"/>
                  <a:pt x="11144250" y="1399129"/>
                </a:cubicBezTo>
                <a:cubicBezTo>
                  <a:pt x="11133747" y="1567626"/>
                  <a:pt x="11090437" y="1765167"/>
                  <a:pt x="11144250" y="1945664"/>
                </a:cubicBezTo>
                <a:cubicBezTo>
                  <a:pt x="11194513" y="2175777"/>
                  <a:pt x="11102832" y="2264391"/>
                  <a:pt x="11144250" y="2371962"/>
                </a:cubicBezTo>
                <a:cubicBezTo>
                  <a:pt x="11180302" y="2460867"/>
                  <a:pt x="11126284" y="2714999"/>
                  <a:pt x="11144250" y="2798259"/>
                </a:cubicBezTo>
                <a:cubicBezTo>
                  <a:pt x="11175194" y="2913970"/>
                  <a:pt x="11134159" y="3089738"/>
                  <a:pt x="11144250" y="3404912"/>
                </a:cubicBezTo>
                <a:cubicBezTo>
                  <a:pt x="11206241" y="3654399"/>
                  <a:pt x="11085625" y="3681904"/>
                  <a:pt x="11144250" y="3771091"/>
                </a:cubicBezTo>
                <a:cubicBezTo>
                  <a:pt x="11223780" y="3847249"/>
                  <a:pt x="11107869" y="4163382"/>
                  <a:pt x="11144250" y="4437863"/>
                </a:cubicBezTo>
                <a:cubicBezTo>
                  <a:pt x="11183792" y="4665634"/>
                  <a:pt x="11126698" y="4881955"/>
                  <a:pt x="11144250" y="4984398"/>
                </a:cubicBezTo>
                <a:cubicBezTo>
                  <a:pt x="11154646" y="5134132"/>
                  <a:pt x="11119857" y="5251868"/>
                  <a:pt x="11144250" y="5410696"/>
                </a:cubicBezTo>
                <a:cubicBezTo>
                  <a:pt x="11152273" y="5613282"/>
                  <a:pt x="11125360" y="5744879"/>
                  <a:pt x="11144250" y="6011884"/>
                </a:cubicBezTo>
                <a:cubicBezTo>
                  <a:pt x="10918766" y="6051266"/>
                  <a:pt x="10672996" y="5962633"/>
                  <a:pt x="10557711" y="6011884"/>
                </a:cubicBezTo>
                <a:cubicBezTo>
                  <a:pt x="10436471" y="6043689"/>
                  <a:pt x="10063316" y="5964209"/>
                  <a:pt x="9859729" y="6011884"/>
                </a:cubicBezTo>
                <a:cubicBezTo>
                  <a:pt x="9641467" y="6024488"/>
                  <a:pt x="9568096" y="6001804"/>
                  <a:pt x="9496074" y="6011884"/>
                </a:cubicBezTo>
                <a:cubicBezTo>
                  <a:pt x="9454802" y="5994271"/>
                  <a:pt x="9194618" y="6011399"/>
                  <a:pt x="9020977" y="6011884"/>
                </a:cubicBezTo>
                <a:cubicBezTo>
                  <a:pt x="8857820" y="6043945"/>
                  <a:pt x="8668910" y="6011517"/>
                  <a:pt x="8211553" y="6011884"/>
                </a:cubicBezTo>
                <a:cubicBezTo>
                  <a:pt x="7798656" y="6064802"/>
                  <a:pt x="7792533" y="5993626"/>
                  <a:pt x="7625013" y="6011884"/>
                </a:cubicBezTo>
                <a:cubicBezTo>
                  <a:pt x="7460068" y="6012224"/>
                  <a:pt x="7401679" y="5972054"/>
                  <a:pt x="7149916" y="6011884"/>
                </a:cubicBezTo>
                <a:cubicBezTo>
                  <a:pt x="6910487" y="6040575"/>
                  <a:pt x="6963155" y="5995488"/>
                  <a:pt x="6786262" y="6011884"/>
                </a:cubicBezTo>
                <a:cubicBezTo>
                  <a:pt x="6582435" y="6012910"/>
                  <a:pt x="6410123" y="6014377"/>
                  <a:pt x="6311165" y="6011884"/>
                </a:cubicBezTo>
                <a:cubicBezTo>
                  <a:pt x="6200733" y="6023645"/>
                  <a:pt x="5961106" y="5964671"/>
                  <a:pt x="5836068" y="6011884"/>
                </a:cubicBezTo>
                <a:cubicBezTo>
                  <a:pt x="5766151" y="6050295"/>
                  <a:pt x="5399774" y="5923690"/>
                  <a:pt x="5138086" y="6011884"/>
                </a:cubicBezTo>
                <a:cubicBezTo>
                  <a:pt x="4892004" y="6054265"/>
                  <a:pt x="4736528" y="5990688"/>
                  <a:pt x="4662989" y="6011884"/>
                </a:cubicBezTo>
                <a:cubicBezTo>
                  <a:pt x="4538820" y="5987758"/>
                  <a:pt x="4129120" y="5954067"/>
                  <a:pt x="3965007" y="6011884"/>
                </a:cubicBezTo>
                <a:cubicBezTo>
                  <a:pt x="3784758" y="6048203"/>
                  <a:pt x="3788573" y="5982407"/>
                  <a:pt x="3712795" y="6011884"/>
                </a:cubicBezTo>
                <a:cubicBezTo>
                  <a:pt x="3689123" y="6047859"/>
                  <a:pt x="3206812" y="5982785"/>
                  <a:pt x="2903370" y="6011884"/>
                </a:cubicBezTo>
                <a:cubicBezTo>
                  <a:pt x="2647678" y="6034381"/>
                  <a:pt x="2721553" y="5972058"/>
                  <a:pt x="2539716" y="6011884"/>
                </a:cubicBezTo>
                <a:cubicBezTo>
                  <a:pt x="2407483" y="6096149"/>
                  <a:pt x="2170442" y="5958195"/>
                  <a:pt x="1953176" y="6011884"/>
                </a:cubicBezTo>
                <a:cubicBezTo>
                  <a:pt x="1780261" y="6060045"/>
                  <a:pt x="1574713" y="5946226"/>
                  <a:pt x="1478079" y="6011884"/>
                </a:cubicBezTo>
                <a:cubicBezTo>
                  <a:pt x="1382755" y="6075840"/>
                  <a:pt x="1087723" y="5950076"/>
                  <a:pt x="891540" y="6011884"/>
                </a:cubicBezTo>
                <a:cubicBezTo>
                  <a:pt x="736962" y="6046622"/>
                  <a:pt x="392739" y="5967183"/>
                  <a:pt x="0" y="6011884"/>
                </a:cubicBezTo>
                <a:cubicBezTo>
                  <a:pt x="-26678" y="5876834"/>
                  <a:pt x="9821" y="5710253"/>
                  <a:pt x="0" y="5585587"/>
                </a:cubicBezTo>
                <a:cubicBezTo>
                  <a:pt x="-51043" y="5455982"/>
                  <a:pt x="43562" y="5350965"/>
                  <a:pt x="0" y="5219408"/>
                </a:cubicBezTo>
                <a:cubicBezTo>
                  <a:pt x="-21010" y="5134668"/>
                  <a:pt x="28349" y="4956194"/>
                  <a:pt x="0" y="4672873"/>
                </a:cubicBezTo>
                <a:cubicBezTo>
                  <a:pt x="-9474" y="4437443"/>
                  <a:pt x="49218" y="4467811"/>
                  <a:pt x="0" y="4306695"/>
                </a:cubicBezTo>
                <a:cubicBezTo>
                  <a:pt x="-33373" y="4118205"/>
                  <a:pt x="55708" y="4016709"/>
                  <a:pt x="0" y="3880398"/>
                </a:cubicBezTo>
                <a:cubicBezTo>
                  <a:pt x="-29217" y="3752946"/>
                  <a:pt x="17614" y="3618515"/>
                  <a:pt x="0" y="3454101"/>
                </a:cubicBezTo>
                <a:cubicBezTo>
                  <a:pt x="-13655" y="3276983"/>
                  <a:pt x="18501" y="3150414"/>
                  <a:pt x="0" y="3087922"/>
                </a:cubicBezTo>
                <a:cubicBezTo>
                  <a:pt x="-6891" y="3017500"/>
                  <a:pt x="33933" y="2764475"/>
                  <a:pt x="0" y="2661625"/>
                </a:cubicBezTo>
                <a:cubicBezTo>
                  <a:pt x="-41771" y="2566120"/>
                  <a:pt x="72680" y="2294492"/>
                  <a:pt x="0" y="2054971"/>
                </a:cubicBezTo>
                <a:cubicBezTo>
                  <a:pt x="-53034" y="1764456"/>
                  <a:pt x="62030" y="1791787"/>
                  <a:pt x="0" y="1688793"/>
                </a:cubicBezTo>
                <a:cubicBezTo>
                  <a:pt x="-47543" y="1534290"/>
                  <a:pt x="-29433" y="1364182"/>
                  <a:pt x="0" y="1082139"/>
                </a:cubicBezTo>
                <a:cubicBezTo>
                  <a:pt x="-37502" y="795704"/>
                  <a:pt x="6552" y="867534"/>
                  <a:pt x="0" y="715961"/>
                </a:cubicBezTo>
                <a:cubicBezTo>
                  <a:pt x="26342" y="543757"/>
                  <a:pt x="16102" y="2631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144250"/>
                      <a:gd name="connsiteY0" fmla="*/ 0 h 6011884"/>
                      <a:gd name="connsiteX1" fmla="*/ 697982 w 11144250"/>
                      <a:gd name="connsiteY1" fmla="*/ 0 h 6011884"/>
                      <a:gd name="connsiteX2" fmla="*/ 1061636 w 11144250"/>
                      <a:gd name="connsiteY2" fmla="*/ 0 h 6011884"/>
                      <a:gd name="connsiteX3" fmla="*/ 1313848 w 11144250"/>
                      <a:gd name="connsiteY3" fmla="*/ 0 h 6011884"/>
                      <a:gd name="connsiteX4" fmla="*/ 2011830 w 11144250"/>
                      <a:gd name="connsiteY4" fmla="*/ 0 h 6011884"/>
                      <a:gd name="connsiteX5" fmla="*/ 2821255 w 11144250"/>
                      <a:gd name="connsiteY5" fmla="*/ 0 h 6011884"/>
                      <a:gd name="connsiteX6" fmla="*/ 3407794 w 11144250"/>
                      <a:gd name="connsiteY6" fmla="*/ 0 h 6011884"/>
                      <a:gd name="connsiteX7" fmla="*/ 4217219 w 11144250"/>
                      <a:gd name="connsiteY7" fmla="*/ 0 h 6011884"/>
                      <a:gd name="connsiteX8" fmla="*/ 5026643 w 11144250"/>
                      <a:gd name="connsiteY8" fmla="*/ 0 h 6011884"/>
                      <a:gd name="connsiteX9" fmla="*/ 5390298 w 11144250"/>
                      <a:gd name="connsiteY9" fmla="*/ 0 h 6011884"/>
                      <a:gd name="connsiteX10" fmla="*/ 6199722 w 11144250"/>
                      <a:gd name="connsiteY10" fmla="*/ 0 h 6011884"/>
                      <a:gd name="connsiteX11" fmla="*/ 6897704 w 11144250"/>
                      <a:gd name="connsiteY11" fmla="*/ 0 h 6011884"/>
                      <a:gd name="connsiteX12" fmla="*/ 7595686 w 11144250"/>
                      <a:gd name="connsiteY12" fmla="*/ 0 h 6011884"/>
                      <a:gd name="connsiteX13" fmla="*/ 8405111 w 11144250"/>
                      <a:gd name="connsiteY13" fmla="*/ 0 h 6011884"/>
                      <a:gd name="connsiteX14" fmla="*/ 8880208 w 11144250"/>
                      <a:gd name="connsiteY14" fmla="*/ 0 h 6011884"/>
                      <a:gd name="connsiteX15" fmla="*/ 9466747 w 11144250"/>
                      <a:gd name="connsiteY15" fmla="*/ 0 h 6011884"/>
                      <a:gd name="connsiteX16" fmla="*/ 10053287 w 11144250"/>
                      <a:gd name="connsiteY16" fmla="*/ 0 h 6011884"/>
                      <a:gd name="connsiteX17" fmla="*/ 10416941 w 11144250"/>
                      <a:gd name="connsiteY17" fmla="*/ 0 h 6011884"/>
                      <a:gd name="connsiteX18" fmla="*/ 11144250 w 11144250"/>
                      <a:gd name="connsiteY18" fmla="*/ 0 h 6011884"/>
                      <a:gd name="connsiteX19" fmla="*/ 11144250 w 11144250"/>
                      <a:gd name="connsiteY19" fmla="*/ 486416 h 6011884"/>
                      <a:gd name="connsiteX20" fmla="*/ 11144250 w 11144250"/>
                      <a:gd name="connsiteY20" fmla="*/ 972832 h 6011884"/>
                      <a:gd name="connsiteX21" fmla="*/ 11144250 w 11144250"/>
                      <a:gd name="connsiteY21" fmla="*/ 1399129 h 6011884"/>
                      <a:gd name="connsiteX22" fmla="*/ 11144250 w 11144250"/>
                      <a:gd name="connsiteY22" fmla="*/ 1945664 h 6011884"/>
                      <a:gd name="connsiteX23" fmla="*/ 11144250 w 11144250"/>
                      <a:gd name="connsiteY23" fmla="*/ 2371962 h 6011884"/>
                      <a:gd name="connsiteX24" fmla="*/ 11144250 w 11144250"/>
                      <a:gd name="connsiteY24" fmla="*/ 2798259 h 6011884"/>
                      <a:gd name="connsiteX25" fmla="*/ 11144250 w 11144250"/>
                      <a:gd name="connsiteY25" fmla="*/ 3404912 h 6011884"/>
                      <a:gd name="connsiteX26" fmla="*/ 11144250 w 11144250"/>
                      <a:gd name="connsiteY26" fmla="*/ 3771091 h 6011884"/>
                      <a:gd name="connsiteX27" fmla="*/ 11144250 w 11144250"/>
                      <a:gd name="connsiteY27" fmla="*/ 4437863 h 6011884"/>
                      <a:gd name="connsiteX28" fmla="*/ 11144250 w 11144250"/>
                      <a:gd name="connsiteY28" fmla="*/ 4984398 h 6011884"/>
                      <a:gd name="connsiteX29" fmla="*/ 11144250 w 11144250"/>
                      <a:gd name="connsiteY29" fmla="*/ 5410696 h 6011884"/>
                      <a:gd name="connsiteX30" fmla="*/ 11144250 w 11144250"/>
                      <a:gd name="connsiteY30" fmla="*/ 6011884 h 6011884"/>
                      <a:gd name="connsiteX31" fmla="*/ 10557711 w 11144250"/>
                      <a:gd name="connsiteY31" fmla="*/ 6011884 h 6011884"/>
                      <a:gd name="connsiteX32" fmla="*/ 9859729 w 11144250"/>
                      <a:gd name="connsiteY32" fmla="*/ 6011884 h 6011884"/>
                      <a:gd name="connsiteX33" fmla="*/ 9496074 w 11144250"/>
                      <a:gd name="connsiteY33" fmla="*/ 6011884 h 6011884"/>
                      <a:gd name="connsiteX34" fmla="*/ 9020977 w 11144250"/>
                      <a:gd name="connsiteY34" fmla="*/ 6011884 h 6011884"/>
                      <a:gd name="connsiteX35" fmla="*/ 8211553 w 11144250"/>
                      <a:gd name="connsiteY35" fmla="*/ 6011884 h 6011884"/>
                      <a:gd name="connsiteX36" fmla="*/ 7625013 w 11144250"/>
                      <a:gd name="connsiteY36" fmla="*/ 6011884 h 6011884"/>
                      <a:gd name="connsiteX37" fmla="*/ 7149916 w 11144250"/>
                      <a:gd name="connsiteY37" fmla="*/ 6011884 h 6011884"/>
                      <a:gd name="connsiteX38" fmla="*/ 6786262 w 11144250"/>
                      <a:gd name="connsiteY38" fmla="*/ 6011884 h 6011884"/>
                      <a:gd name="connsiteX39" fmla="*/ 6311165 w 11144250"/>
                      <a:gd name="connsiteY39" fmla="*/ 6011884 h 6011884"/>
                      <a:gd name="connsiteX40" fmla="*/ 5836068 w 11144250"/>
                      <a:gd name="connsiteY40" fmla="*/ 6011884 h 6011884"/>
                      <a:gd name="connsiteX41" fmla="*/ 5138086 w 11144250"/>
                      <a:gd name="connsiteY41" fmla="*/ 6011884 h 6011884"/>
                      <a:gd name="connsiteX42" fmla="*/ 4662989 w 11144250"/>
                      <a:gd name="connsiteY42" fmla="*/ 6011884 h 6011884"/>
                      <a:gd name="connsiteX43" fmla="*/ 3965007 w 11144250"/>
                      <a:gd name="connsiteY43" fmla="*/ 6011884 h 6011884"/>
                      <a:gd name="connsiteX44" fmla="*/ 3712795 w 11144250"/>
                      <a:gd name="connsiteY44" fmla="*/ 6011884 h 6011884"/>
                      <a:gd name="connsiteX45" fmla="*/ 2903370 w 11144250"/>
                      <a:gd name="connsiteY45" fmla="*/ 6011884 h 6011884"/>
                      <a:gd name="connsiteX46" fmla="*/ 2539716 w 11144250"/>
                      <a:gd name="connsiteY46" fmla="*/ 6011884 h 6011884"/>
                      <a:gd name="connsiteX47" fmla="*/ 1953176 w 11144250"/>
                      <a:gd name="connsiteY47" fmla="*/ 6011884 h 6011884"/>
                      <a:gd name="connsiteX48" fmla="*/ 1478079 w 11144250"/>
                      <a:gd name="connsiteY48" fmla="*/ 6011884 h 6011884"/>
                      <a:gd name="connsiteX49" fmla="*/ 891540 w 11144250"/>
                      <a:gd name="connsiteY49" fmla="*/ 6011884 h 6011884"/>
                      <a:gd name="connsiteX50" fmla="*/ 0 w 11144250"/>
                      <a:gd name="connsiteY50" fmla="*/ 6011884 h 6011884"/>
                      <a:gd name="connsiteX51" fmla="*/ 0 w 11144250"/>
                      <a:gd name="connsiteY51" fmla="*/ 5585587 h 6011884"/>
                      <a:gd name="connsiteX52" fmla="*/ 0 w 11144250"/>
                      <a:gd name="connsiteY52" fmla="*/ 5219408 h 6011884"/>
                      <a:gd name="connsiteX53" fmla="*/ 0 w 11144250"/>
                      <a:gd name="connsiteY53" fmla="*/ 4672873 h 6011884"/>
                      <a:gd name="connsiteX54" fmla="*/ 0 w 11144250"/>
                      <a:gd name="connsiteY54" fmla="*/ 4306695 h 6011884"/>
                      <a:gd name="connsiteX55" fmla="*/ 0 w 11144250"/>
                      <a:gd name="connsiteY55" fmla="*/ 3880398 h 6011884"/>
                      <a:gd name="connsiteX56" fmla="*/ 0 w 11144250"/>
                      <a:gd name="connsiteY56" fmla="*/ 3454101 h 6011884"/>
                      <a:gd name="connsiteX57" fmla="*/ 0 w 11144250"/>
                      <a:gd name="connsiteY57" fmla="*/ 3087922 h 6011884"/>
                      <a:gd name="connsiteX58" fmla="*/ 0 w 11144250"/>
                      <a:gd name="connsiteY58" fmla="*/ 2661625 h 6011884"/>
                      <a:gd name="connsiteX59" fmla="*/ 0 w 11144250"/>
                      <a:gd name="connsiteY59" fmla="*/ 2054971 h 6011884"/>
                      <a:gd name="connsiteX60" fmla="*/ 0 w 11144250"/>
                      <a:gd name="connsiteY60" fmla="*/ 1688793 h 6011884"/>
                      <a:gd name="connsiteX61" fmla="*/ 0 w 11144250"/>
                      <a:gd name="connsiteY61" fmla="*/ 1082139 h 6011884"/>
                      <a:gd name="connsiteX62" fmla="*/ 0 w 11144250"/>
                      <a:gd name="connsiteY62" fmla="*/ 715961 h 6011884"/>
                      <a:gd name="connsiteX63" fmla="*/ 0 w 11144250"/>
                      <a:gd name="connsiteY63" fmla="*/ 0 h 601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11144250" h="6011884" fill="none" extrusionOk="0">
                        <a:moveTo>
                          <a:pt x="0" y="0"/>
                        </a:moveTo>
                        <a:cubicBezTo>
                          <a:pt x="252983" y="-59785"/>
                          <a:pt x="540636" y="63674"/>
                          <a:pt x="697982" y="0"/>
                        </a:cubicBezTo>
                        <a:cubicBezTo>
                          <a:pt x="855328" y="-63674"/>
                          <a:pt x="943541" y="1404"/>
                          <a:pt x="1061636" y="0"/>
                        </a:cubicBezTo>
                        <a:cubicBezTo>
                          <a:pt x="1179731" y="-1404"/>
                          <a:pt x="1204889" y="16982"/>
                          <a:pt x="1313848" y="0"/>
                        </a:cubicBezTo>
                        <a:cubicBezTo>
                          <a:pt x="1422807" y="-16982"/>
                          <a:pt x="1683403" y="9117"/>
                          <a:pt x="2011830" y="0"/>
                        </a:cubicBezTo>
                        <a:cubicBezTo>
                          <a:pt x="2340257" y="-9117"/>
                          <a:pt x="2457888" y="23071"/>
                          <a:pt x="2821255" y="0"/>
                        </a:cubicBezTo>
                        <a:cubicBezTo>
                          <a:pt x="3184623" y="-23071"/>
                          <a:pt x="3159813" y="48300"/>
                          <a:pt x="3407794" y="0"/>
                        </a:cubicBezTo>
                        <a:cubicBezTo>
                          <a:pt x="3655775" y="-48300"/>
                          <a:pt x="3842810" y="62601"/>
                          <a:pt x="4217219" y="0"/>
                        </a:cubicBezTo>
                        <a:cubicBezTo>
                          <a:pt x="4591628" y="-62601"/>
                          <a:pt x="4686509" y="49564"/>
                          <a:pt x="5026643" y="0"/>
                        </a:cubicBezTo>
                        <a:cubicBezTo>
                          <a:pt x="5366777" y="-49564"/>
                          <a:pt x="5298117" y="10248"/>
                          <a:pt x="5390298" y="0"/>
                        </a:cubicBezTo>
                        <a:cubicBezTo>
                          <a:pt x="5482480" y="-10248"/>
                          <a:pt x="5812675" y="33586"/>
                          <a:pt x="6199722" y="0"/>
                        </a:cubicBezTo>
                        <a:cubicBezTo>
                          <a:pt x="6586769" y="-33586"/>
                          <a:pt x="6756419" y="5047"/>
                          <a:pt x="6897704" y="0"/>
                        </a:cubicBezTo>
                        <a:cubicBezTo>
                          <a:pt x="7038989" y="-5047"/>
                          <a:pt x="7343298" y="32970"/>
                          <a:pt x="7595686" y="0"/>
                        </a:cubicBezTo>
                        <a:cubicBezTo>
                          <a:pt x="7848074" y="-32970"/>
                          <a:pt x="8103125" y="51035"/>
                          <a:pt x="8405111" y="0"/>
                        </a:cubicBezTo>
                        <a:cubicBezTo>
                          <a:pt x="8707098" y="-51035"/>
                          <a:pt x="8681003" y="56782"/>
                          <a:pt x="8880208" y="0"/>
                        </a:cubicBezTo>
                        <a:cubicBezTo>
                          <a:pt x="9079413" y="-56782"/>
                          <a:pt x="9330057" y="47764"/>
                          <a:pt x="9466747" y="0"/>
                        </a:cubicBezTo>
                        <a:cubicBezTo>
                          <a:pt x="9603437" y="-47764"/>
                          <a:pt x="9829227" y="65582"/>
                          <a:pt x="10053287" y="0"/>
                        </a:cubicBezTo>
                        <a:cubicBezTo>
                          <a:pt x="10277347" y="-65582"/>
                          <a:pt x="10324165" y="29041"/>
                          <a:pt x="10416941" y="0"/>
                        </a:cubicBezTo>
                        <a:cubicBezTo>
                          <a:pt x="10509717" y="-29041"/>
                          <a:pt x="10792544" y="60750"/>
                          <a:pt x="11144250" y="0"/>
                        </a:cubicBezTo>
                        <a:cubicBezTo>
                          <a:pt x="11174874" y="111621"/>
                          <a:pt x="11129437" y="277650"/>
                          <a:pt x="11144250" y="486416"/>
                        </a:cubicBezTo>
                        <a:cubicBezTo>
                          <a:pt x="11159063" y="695182"/>
                          <a:pt x="11115142" y="756254"/>
                          <a:pt x="11144250" y="972832"/>
                        </a:cubicBezTo>
                        <a:cubicBezTo>
                          <a:pt x="11173358" y="1189410"/>
                          <a:pt x="11106474" y="1217423"/>
                          <a:pt x="11144250" y="1399129"/>
                        </a:cubicBezTo>
                        <a:cubicBezTo>
                          <a:pt x="11182026" y="1580835"/>
                          <a:pt x="11087229" y="1731811"/>
                          <a:pt x="11144250" y="1945664"/>
                        </a:cubicBezTo>
                        <a:cubicBezTo>
                          <a:pt x="11201271" y="2159517"/>
                          <a:pt x="11114981" y="2253994"/>
                          <a:pt x="11144250" y="2371962"/>
                        </a:cubicBezTo>
                        <a:cubicBezTo>
                          <a:pt x="11173519" y="2489930"/>
                          <a:pt x="11110054" y="2694757"/>
                          <a:pt x="11144250" y="2798259"/>
                        </a:cubicBezTo>
                        <a:cubicBezTo>
                          <a:pt x="11178446" y="2901761"/>
                          <a:pt x="11082915" y="3132744"/>
                          <a:pt x="11144250" y="3404912"/>
                        </a:cubicBezTo>
                        <a:cubicBezTo>
                          <a:pt x="11205585" y="3677080"/>
                          <a:pt x="11112267" y="3674253"/>
                          <a:pt x="11144250" y="3771091"/>
                        </a:cubicBezTo>
                        <a:cubicBezTo>
                          <a:pt x="11176233" y="3867929"/>
                          <a:pt x="11119565" y="4172605"/>
                          <a:pt x="11144250" y="4437863"/>
                        </a:cubicBezTo>
                        <a:cubicBezTo>
                          <a:pt x="11168935" y="4703121"/>
                          <a:pt x="11104594" y="4847439"/>
                          <a:pt x="11144250" y="4984398"/>
                        </a:cubicBezTo>
                        <a:cubicBezTo>
                          <a:pt x="11183906" y="5121357"/>
                          <a:pt x="11139194" y="5233217"/>
                          <a:pt x="11144250" y="5410696"/>
                        </a:cubicBezTo>
                        <a:cubicBezTo>
                          <a:pt x="11149306" y="5588175"/>
                          <a:pt x="11128130" y="5747656"/>
                          <a:pt x="11144250" y="6011884"/>
                        </a:cubicBezTo>
                        <a:cubicBezTo>
                          <a:pt x="10910257" y="6041682"/>
                          <a:pt x="10677764" y="5985800"/>
                          <a:pt x="10557711" y="6011884"/>
                        </a:cubicBezTo>
                        <a:cubicBezTo>
                          <a:pt x="10437658" y="6037968"/>
                          <a:pt x="10086616" y="6003133"/>
                          <a:pt x="9859729" y="6011884"/>
                        </a:cubicBezTo>
                        <a:cubicBezTo>
                          <a:pt x="9632842" y="6020635"/>
                          <a:pt x="9578989" y="6010023"/>
                          <a:pt x="9496074" y="6011884"/>
                        </a:cubicBezTo>
                        <a:cubicBezTo>
                          <a:pt x="9413160" y="6013745"/>
                          <a:pt x="9187500" y="6006392"/>
                          <a:pt x="9020977" y="6011884"/>
                        </a:cubicBezTo>
                        <a:cubicBezTo>
                          <a:pt x="8854454" y="6017376"/>
                          <a:pt x="8613284" y="5965358"/>
                          <a:pt x="8211553" y="6011884"/>
                        </a:cubicBezTo>
                        <a:cubicBezTo>
                          <a:pt x="7809822" y="6058410"/>
                          <a:pt x="7787364" y="5983119"/>
                          <a:pt x="7625013" y="6011884"/>
                        </a:cubicBezTo>
                        <a:cubicBezTo>
                          <a:pt x="7462662" y="6040649"/>
                          <a:pt x="7375484" y="5974686"/>
                          <a:pt x="7149916" y="6011884"/>
                        </a:cubicBezTo>
                        <a:cubicBezTo>
                          <a:pt x="6924348" y="6049082"/>
                          <a:pt x="6958715" y="6002969"/>
                          <a:pt x="6786262" y="6011884"/>
                        </a:cubicBezTo>
                        <a:cubicBezTo>
                          <a:pt x="6613809" y="6020799"/>
                          <a:pt x="6423905" y="6008353"/>
                          <a:pt x="6311165" y="6011884"/>
                        </a:cubicBezTo>
                        <a:cubicBezTo>
                          <a:pt x="6198425" y="6015415"/>
                          <a:pt x="5943918" y="5972353"/>
                          <a:pt x="5836068" y="6011884"/>
                        </a:cubicBezTo>
                        <a:cubicBezTo>
                          <a:pt x="5728218" y="6051415"/>
                          <a:pt x="5381051" y="5964789"/>
                          <a:pt x="5138086" y="6011884"/>
                        </a:cubicBezTo>
                        <a:cubicBezTo>
                          <a:pt x="4895121" y="6058979"/>
                          <a:pt x="4759517" y="6005238"/>
                          <a:pt x="4662989" y="6011884"/>
                        </a:cubicBezTo>
                        <a:cubicBezTo>
                          <a:pt x="4566461" y="6018530"/>
                          <a:pt x="4150474" y="5982856"/>
                          <a:pt x="3965007" y="6011884"/>
                        </a:cubicBezTo>
                        <a:cubicBezTo>
                          <a:pt x="3779540" y="6040912"/>
                          <a:pt x="3786746" y="5984452"/>
                          <a:pt x="3712795" y="6011884"/>
                        </a:cubicBezTo>
                        <a:cubicBezTo>
                          <a:pt x="3638844" y="6039316"/>
                          <a:pt x="3154320" y="5975599"/>
                          <a:pt x="2903370" y="6011884"/>
                        </a:cubicBezTo>
                        <a:cubicBezTo>
                          <a:pt x="2652421" y="6048169"/>
                          <a:pt x="2716303" y="5968863"/>
                          <a:pt x="2539716" y="6011884"/>
                        </a:cubicBezTo>
                        <a:cubicBezTo>
                          <a:pt x="2363129" y="6054905"/>
                          <a:pt x="2157254" y="5978463"/>
                          <a:pt x="1953176" y="6011884"/>
                        </a:cubicBezTo>
                        <a:cubicBezTo>
                          <a:pt x="1749098" y="6045305"/>
                          <a:pt x="1590417" y="5960928"/>
                          <a:pt x="1478079" y="6011884"/>
                        </a:cubicBezTo>
                        <a:cubicBezTo>
                          <a:pt x="1365741" y="6062840"/>
                          <a:pt x="1127268" y="5991330"/>
                          <a:pt x="891540" y="6011884"/>
                        </a:cubicBezTo>
                        <a:cubicBezTo>
                          <a:pt x="655812" y="6032438"/>
                          <a:pt x="320853" y="5979157"/>
                          <a:pt x="0" y="6011884"/>
                        </a:cubicBezTo>
                        <a:cubicBezTo>
                          <a:pt x="-31033" y="5861512"/>
                          <a:pt x="45033" y="5712963"/>
                          <a:pt x="0" y="5585587"/>
                        </a:cubicBezTo>
                        <a:cubicBezTo>
                          <a:pt x="-45033" y="5458211"/>
                          <a:pt x="43828" y="5344091"/>
                          <a:pt x="0" y="5219408"/>
                        </a:cubicBezTo>
                        <a:cubicBezTo>
                          <a:pt x="-43828" y="5094725"/>
                          <a:pt x="11653" y="4912509"/>
                          <a:pt x="0" y="4672873"/>
                        </a:cubicBezTo>
                        <a:cubicBezTo>
                          <a:pt x="-11653" y="4433238"/>
                          <a:pt x="39356" y="4470355"/>
                          <a:pt x="0" y="4306695"/>
                        </a:cubicBezTo>
                        <a:cubicBezTo>
                          <a:pt x="-39356" y="4143035"/>
                          <a:pt x="31697" y="4014976"/>
                          <a:pt x="0" y="3880398"/>
                        </a:cubicBezTo>
                        <a:cubicBezTo>
                          <a:pt x="-31697" y="3745820"/>
                          <a:pt x="9419" y="3624572"/>
                          <a:pt x="0" y="3454101"/>
                        </a:cubicBezTo>
                        <a:cubicBezTo>
                          <a:pt x="-9419" y="3283630"/>
                          <a:pt x="10750" y="3167969"/>
                          <a:pt x="0" y="3087922"/>
                        </a:cubicBezTo>
                        <a:cubicBezTo>
                          <a:pt x="-10750" y="3007875"/>
                          <a:pt x="22670" y="2753466"/>
                          <a:pt x="0" y="2661625"/>
                        </a:cubicBezTo>
                        <a:cubicBezTo>
                          <a:pt x="-22670" y="2569784"/>
                          <a:pt x="60035" y="2336819"/>
                          <a:pt x="0" y="2054971"/>
                        </a:cubicBezTo>
                        <a:cubicBezTo>
                          <a:pt x="-60035" y="1773123"/>
                          <a:pt x="38120" y="1789532"/>
                          <a:pt x="0" y="1688793"/>
                        </a:cubicBezTo>
                        <a:cubicBezTo>
                          <a:pt x="-38120" y="1588054"/>
                          <a:pt x="31891" y="1365059"/>
                          <a:pt x="0" y="1082139"/>
                        </a:cubicBezTo>
                        <a:cubicBezTo>
                          <a:pt x="-31891" y="799219"/>
                          <a:pt x="5778" y="856258"/>
                          <a:pt x="0" y="715961"/>
                        </a:cubicBezTo>
                        <a:cubicBezTo>
                          <a:pt x="-5778" y="575664"/>
                          <a:pt x="17008" y="268883"/>
                          <a:pt x="0" y="0"/>
                        </a:cubicBezTo>
                        <a:close/>
                      </a:path>
                      <a:path w="11144250" h="6011884" stroke="0" extrusionOk="0">
                        <a:moveTo>
                          <a:pt x="0" y="0"/>
                        </a:moveTo>
                        <a:cubicBezTo>
                          <a:pt x="373953" y="-10376"/>
                          <a:pt x="522065" y="7370"/>
                          <a:pt x="809424" y="0"/>
                        </a:cubicBezTo>
                        <a:cubicBezTo>
                          <a:pt x="1096783" y="-7370"/>
                          <a:pt x="952277" y="5754"/>
                          <a:pt x="1061636" y="0"/>
                        </a:cubicBezTo>
                        <a:cubicBezTo>
                          <a:pt x="1170995" y="-5754"/>
                          <a:pt x="1446496" y="59097"/>
                          <a:pt x="1759618" y="0"/>
                        </a:cubicBezTo>
                        <a:cubicBezTo>
                          <a:pt x="2072740" y="-59097"/>
                          <a:pt x="2126713" y="7512"/>
                          <a:pt x="2234715" y="0"/>
                        </a:cubicBezTo>
                        <a:cubicBezTo>
                          <a:pt x="2342717" y="-7512"/>
                          <a:pt x="2542972" y="28889"/>
                          <a:pt x="2709812" y="0"/>
                        </a:cubicBezTo>
                        <a:cubicBezTo>
                          <a:pt x="2876652" y="-28889"/>
                          <a:pt x="3085431" y="67421"/>
                          <a:pt x="3296352" y="0"/>
                        </a:cubicBezTo>
                        <a:cubicBezTo>
                          <a:pt x="3507273" y="-67421"/>
                          <a:pt x="3470117" y="11944"/>
                          <a:pt x="3548564" y="0"/>
                        </a:cubicBezTo>
                        <a:cubicBezTo>
                          <a:pt x="3627011" y="-11944"/>
                          <a:pt x="3916613" y="25740"/>
                          <a:pt x="4135103" y="0"/>
                        </a:cubicBezTo>
                        <a:cubicBezTo>
                          <a:pt x="4353593" y="-25740"/>
                          <a:pt x="4379267" y="25300"/>
                          <a:pt x="4610200" y="0"/>
                        </a:cubicBezTo>
                        <a:cubicBezTo>
                          <a:pt x="4841133" y="-25300"/>
                          <a:pt x="4889657" y="4810"/>
                          <a:pt x="4973855" y="0"/>
                        </a:cubicBezTo>
                        <a:cubicBezTo>
                          <a:pt x="5058054" y="-4810"/>
                          <a:pt x="5352262" y="54043"/>
                          <a:pt x="5671837" y="0"/>
                        </a:cubicBezTo>
                        <a:cubicBezTo>
                          <a:pt x="5991412" y="-54043"/>
                          <a:pt x="5819052" y="5994"/>
                          <a:pt x="5924049" y="0"/>
                        </a:cubicBezTo>
                        <a:cubicBezTo>
                          <a:pt x="6029046" y="-5994"/>
                          <a:pt x="6286165" y="11670"/>
                          <a:pt x="6510588" y="0"/>
                        </a:cubicBezTo>
                        <a:cubicBezTo>
                          <a:pt x="6735011" y="-11670"/>
                          <a:pt x="6675639" y="21044"/>
                          <a:pt x="6762800" y="0"/>
                        </a:cubicBezTo>
                        <a:cubicBezTo>
                          <a:pt x="6849961" y="-21044"/>
                          <a:pt x="7286774" y="23228"/>
                          <a:pt x="7460782" y="0"/>
                        </a:cubicBezTo>
                        <a:cubicBezTo>
                          <a:pt x="7634790" y="-23228"/>
                          <a:pt x="8073280" y="74467"/>
                          <a:pt x="8270207" y="0"/>
                        </a:cubicBezTo>
                        <a:cubicBezTo>
                          <a:pt x="8467134" y="-74467"/>
                          <a:pt x="8488115" y="41071"/>
                          <a:pt x="8633861" y="0"/>
                        </a:cubicBezTo>
                        <a:cubicBezTo>
                          <a:pt x="8779607" y="-41071"/>
                          <a:pt x="8988805" y="41217"/>
                          <a:pt x="9220401" y="0"/>
                        </a:cubicBezTo>
                        <a:cubicBezTo>
                          <a:pt x="9451997" y="-41217"/>
                          <a:pt x="9580173" y="66201"/>
                          <a:pt x="9918382" y="0"/>
                        </a:cubicBezTo>
                        <a:cubicBezTo>
                          <a:pt x="10256591" y="-66201"/>
                          <a:pt x="10323576" y="7393"/>
                          <a:pt x="10616364" y="0"/>
                        </a:cubicBezTo>
                        <a:cubicBezTo>
                          <a:pt x="10909152" y="-7393"/>
                          <a:pt x="11010052" y="8928"/>
                          <a:pt x="11144250" y="0"/>
                        </a:cubicBezTo>
                        <a:cubicBezTo>
                          <a:pt x="11171427" y="170670"/>
                          <a:pt x="11129118" y="347341"/>
                          <a:pt x="11144250" y="666773"/>
                        </a:cubicBezTo>
                        <a:cubicBezTo>
                          <a:pt x="11159382" y="986205"/>
                          <a:pt x="11105645" y="1090756"/>
                          <a:pt x="11144250" y="1273426"/>
                        </a:cubicBezTo>
                        <a:cubicBezTo>
                          <a:pt x="11182855" y="1456096"/>
                          <a:pt x="11071724" y="1644445"/>
                          <a:pt x="11144250" y="1880080"/>
                        </a:cubicBezTo>
                        <a:cubicBezTo>
                          <a:pt x="11216776" y="2115715"/>
                          <a:pt x="11137147" y="2348124"/>
                          <a:pt x="11144250" y="2546853"/>
                        </a:cubicBezTo>
                        <a:cubicBezTo>
                          <a:pt x="11151353" y="2745582"/>
                          <a:pt x="11104489" y="2878022"/>
                          <a:pt x="11144250" y="3033269"/>
                        </a:cubicBezTo>
                        <a:cubicBezTo>
                          <a:pt x="11184011" y="3188516"/>
                          <a:pt x="11083675" y="3428602"/>
                          <a:pt x="11144250" y="3700041"/>
                        </a:cubicBezTo>
                        <a:cubicBezTo>
                          <a:pt x="11204825" y="3971480"/>
                          <a:pt x="11124000" y="4023258"/>
                          <a:pt x="11144250" y="4186457"/>
                        </a:cubicBezTo>
                        <a:cubicBezTo>
                          <a:pt x="11164500" y="4349656"/>
                          <a:pt x="11094471" y="4640181"/>
                          <a:pt x="11144250" y="4793111"/>
                        </a:cubicBezTo>
                        <a:cubicBezTo>
                          <a:pt x="11194029" y="4946041"/>
                          <a:pt x="11141986" y="5151809"/>
                          <a:pt x="11144250" y="5339646"/>
                        </a:cubicBezTo>
                        <a:cubicBezTo>
                          <a:pt x="11146514" y="5527484"/>
                          <a:pt x="11087547" y="5852916"/>
                          <a:pt x="11144250" y="6011884"/>
                        </a:cubicBezTo>
                        <a:cubicBezTo>
                          <a:pt x="11061578" y="6023015"/>
                          <a:pt x="10986496" y="5986650"/>
                          <a:pt x="10892038" y="6011884"/>
                        </a:cubicBezTo>
                        <a:cubicBezTo>
                          <a:pt x="10797580" y="6037118"/>
                          <a:pt x="10648929" y="5987632"/>
                          <a:pt x="10416941" y="6011884"/>
                        </a:cubicBezTo>
                        <a:cubicBezTo>
                          <a:pt x="10184953" y="6036136"/>
                          <a:pt x="10141354" y="5974114"/>
                          <a:pt x="9941844" y="6011884"/>
                        </a:cubicBezTo>
                        <a:cubicBezTo>
                          <a:pt x="9742334" y="6049654"/>
                          <a:pt x="9515329" y="5970819"/>
                          <a:pt x="9355305" y="6011884"/>
                        </a:cubicBezTo>
                        <a:cubicBezTo>
                          <a:pt x="9195281" y="6052949"/>
                          <a:pt x="9170776" y="5968312"/>
                          <a:pt x="8991650" y="6011884"/>
                        </a:cubicBezTo>
                        <a:cubicBezTo>
                          <a:pt x="8812525" y="6055456"/>
                          <a:pt x="8543398" y="5976259"/>
                          <a:pt x="8182226" y="6011884"/>
                        </a:cubicBezTo>
                        <a:cubicBezTo>
                          <a:pt x="7821054" y="6047509"/>
                          <a:pt x="7714059" y="5974739"/>
                          <a:pt x="7595686" y="6011884"/>
                        </a:cubicBezTo>
                        <a:cubicBezTo>
                          <a:pt x="7477313" y="6049029"/>
                          <a:pt x="7336372" y="6011623"/>
                          <a:pt x="7120589" y="6011884"/>
                        </a:cubicBezTo>
                        <a:cubicBezTo>
                          <a:pt x="6904806" y="6012145"/>
                          <a:pt x="6947127" y="5993837"/>
                          <a:pt x="6868377" y="6011884"/>
                        </a:cubicBezTo>
                        <a:cubicBezTo>
                          <a:pt x="6789627" y="6029931"/>
                          <a:pt x="6459948" y="5944135"/>
                          <a:pt x="6170395" y="6011884"/>
                        </a:cubicBezTo>
                        <a:cubicBezTo>
                          <a:pt x="5880842" y="6079633"/>
                          <a:pt x="5742494" y="5995643"/>
                          <a:pt x="5472413" y="6011884"/>
                        </a:cubicBezTo>
                        <a:cubicBezTo>
                          <a:pt x="5202332" y="6028125"/>
                          <a:pt x="4934386" y="5967327"/>
                          <a:pt x="4662989" y="6011884"/>
                        </a:cubicBezTo>
                        <a:cubicBezTo>
                          <a:pt x="4391592" y="6056441"/>
                          <a:pt x="4020208" y="5945014"/>
                          <a:pt x="3853564" y="6011884"/>
                        </a:cubicBezTo>
                        <a:cubicBezTo>
                          <a:pt x="3686920" y="6078754"/>
                          <a:pt x="3497477" y="5997067"/>
                          <a:pt x="3267025" y="6011884"/>
                        </a:cubicBezTo>
                        <a:cubicBezTo>
                          <a:pt x="3036573" y="6026701"/>
                          <a:pt x="2728552" y="5969011"/>
                          <a:pt x="2569043" y="6011884"/>
                        </a:cubicBezTo>
                        <a:cubicBezTo>
                          <a:pt x="2409534" y="6054757"/>
                          <a:pt x="2267341" y="5999185"/>
                          <a:pt x="2093946" y="6011884"/>
                        </a:cubicBezTo>
                        <a:cubicBezTo>
                          <a:pt x="1920551" y="6024583"/>
                          <a:pt x="1719563" y="5979755"/>
                          <a:pt x="1395964" y="6011884"/>
                        </a:cubicBezTo>
                        <a:cubicBezTo>
                          <a:pt x="1072365" y="6044013"/>
                          <a:pt x="1197408" y="5998353"/>
                          <a:pt x="1032309" y="6011884"/>
                        </a:cubicBezTo>
                        <a:cubicBezTo>
                          <a:pt x="867210" y="6025415"/>
                          <a:pt x="745210" y="5984184"/>
                          <a:pt x="668655" y="6011884"/>
                        </a:cubicBezTo>
                        <a:cubicBezTo>
                          <a:pt x="592100" y="6039584"/>
                          <a:pt x="278401" y="6007429"/>
                          <a:pt x="0" y="6011884"/>
                        </a:cubicBezTo>
                        <a:cubicBezTo>
                          <a:pt x="-43273" y="5911781"/>
                          <a:pt x="48385" y="5691264"/>
                          <a:pt x="0" y="5585587"/>
                        </a:cubicBezTo>
                        <a:cubicBezTo>
                          <a:pt x="-48385" y="5479910"/>
                          <a:pt x="17463" y="5343050"/>
                          <a:pt x="0" y="5159290"/>
                        </a:cubicBezTo>
                        <a:cubicBezTo>
                          <a:pt x="-17463" y="4975530"/>
                          <a:pt x="44910" y="4871893"/>
                          <a:pt x="0" y="4612755"/>
                        </a:cubicBezTo>
                        <a:cubicBezTo>
                          <a:pt x="-44910" y="4353618"/>
                          <a:pt x="9499" y="4338081"/>
                          <a:pt x="0" y="4246576"/>
                        </a:cubicBezTo>
                        <a:cubicBezTo>
                          <a:pt x="-9499" y="4155071"/>
                          <a:pt x="23712" y="3788857"/>
                          <a:pt x="0" y="3639922"/>
                        </a:cubicBezTo>
                        <a:cubicBezTo>
                          <a:pt x="-23712" y="3490987"/>
                          <a:pt x="50326" y="3235878"/>
                          <a:pt x="0" y="3093388"/>
                        </a:cubicBezTo>
                        <a:cubicBezTo>
                          <a:pt x="-50326" y="2950898"/>
                          <a:pt x="18922" y="2674610"/>
                          <a:pt x="0" y="2546853"/>
                        </a:cubicBezTo>
                        <a:cubicBezTo>
                          <a:pt x="-18922" y="2419096"/>
                          <a:pt x="22721" y="2310510"/>
                          <a:pt x="0" y="2120555"/>
                        </a:cubicBezTo>
                        <a:cubicBezTo>
                          <a:pt x="-22721" y="1930600"/>
                          <a:pt x="24892" y="1886492"/>
                          <a:pt x="0" y="1694258"/>
                        </a:cubicBezTo>
                        <a:cubicBezTo>
                          <a:pt x="-24892" y="1502024"/>
                          <a:pt x="2918" y="1334359"/>
                          <a:pt x="0" y="1207842"/>
                        </a:cubicBezTo>
                        <a:cubicBezTo>
                          <a:pt x="-2918" y="1081325"/>
                          <a:pt x="41252" y="828990"/>
                          <a:pt x="0" y="721426"/>
                        </a:cubicBezTo>
                        <a:cubicBezTo>
                          <a:pt x="-41252" y="613862"/>
                          <a:pt x="4236" y="3334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847502" y="842961"/>
            <a:ext cx="2330918" cy="54788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375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375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18694" y="878191"/>
            <a:ext cx="516699" cy="4656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2625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" y="2134041"/>
            <a:ext cx="10853852" cy="201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5624" y="2284255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692181" y="229442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67" y="-15443"/>
            <a:ext cx="1632150" cy="1632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254778" y="228077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48244" y="3512049"/>
            <a:ext cx="4762343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áo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4267200" y="3477767"/>
            <a:ext cx="5007968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85725"/>
            <a:ext cx="11430635" cy="67729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52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7822583" y="2637763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1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238788" y="4608311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61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5714719" y="4635594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367040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342913" y="3986507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29" y="4950857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25313" y="1137617"/>
            <a:ext cx="2553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60" y="411150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22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62000" y="152400"/>
            <a:ext cx="2133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15240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8901975" cy="2320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25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30300" y="1781042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017" y="2530742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6912" y="3959499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mắc áo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5140" y="2535657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ăc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49416" y="2536717"/>
            <a:ext cx="1321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 âc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8460" y="3964931"/>
            <a:ext cx="2970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quả gấc</a:t>
            </a:r>
          </a:p>
        </p:txBody>
      </p:sp>
    </p:spTree>
    <p:extLst>
      <p:ext uri="{BB962C8B-B14F-4D97-AF65-F5344CB8AC3E}">
        <p14:creationId xmlns:p14="http://schemas.microsoft.com/office/powerpoint/2010/main" val="3382106274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7515" y="4875530"/>
            <a:ext cx="109924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Pa ở phía tây b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Tổ quốc. Một ngày, Sa Pa như có bốn mùa. Sa Pa có đào, lê, mận. Sa Pa có Thác B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Cầu Mây , có bản Tả Van bên chân núi.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-130810"/>
            <a:ext cx="9925685" cy="477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12395"/>
            <a:ext cx="9805670" cy="663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50" y="2037392"/>
            <a:ext cx="2003227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0" y="4214814"/>
            <a:ext cx="1897559" cy="224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93" y="1887541"/>
            <a:ext cx="1671339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3842743" y="175312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57250"/>
            <a:endParaRPr lang="en-US" altLang="en-US" sz="30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64" y="4055813"/>
            <a:ext cx="1790403" cy="24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0" y="1513327"/>
            <a:ext cx="862973" cy="1150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02" y="5603379"/>
            <a:ext cx="8572501" cy="16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94" y="5756604"/>
            <a:ext cx="1092398" cy="12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9435" y="5833995"/>
            <a:ext cx="961430" cy="11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429252" y="2951742"/>
            <a:ext cx="1920102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endParaRPr lang="en-US" sz="506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59434" y="3211831"/>
            <a:ext cx="2963646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buClr>
                <a:srgbClr val="000000"/>
              </a:buClr>
            </a:pPr>
            <a:r>
              <a:rPr lang="en-US" sz="5063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mắc </a:t>
            </a:r>
            <a:r>
              <a:rPr lang="en-US" sz="5063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endParaRPr lang="en-US" sz="5063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610101" y="5213850"/>
            <a:ext cx="1897559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5063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86375" y="5135835"/>
            <a:ext cx="2943225" cy="87145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787" y="269394"/>
            <a:ext cx="2355949" cy="669414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375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375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39890" y="1206067"/>
            <a:ext cx="4322017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57250">
              <a:defRPr/>
            </a:pPr>
            <a:r>
              <a:rPr lang="en-US" sz="45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ac,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ăc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âc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5" y="-635"/>
            <a:ext cx="11429365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49" y="299483"/>
            <a:ext cx="5930720" cy="46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942820" y="1896347"/>
            <a:ext cx="5853449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7968148" y="302960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141810" y="319377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318999" y="309560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095999" y="489493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288232" y="495168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162305" y="155132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252942" y="135447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2" y="2736743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918896" y="1318927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702660" y="2075446"/>
            <a:ext cx="1490283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7" action="ppaction://hlinksldjump"/>
              </a:rPr>
              <a:t>Vàng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08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9" y="2883496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7805995" y="3704539"/>
            <a:ext cx="882686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49" y="2875686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154092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4934654" y="5447198"/>
            <a:ext cx="1486025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0" y="4674598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2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4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2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57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9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2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8869" y="86323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7" y="2275659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566408" y="5092038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8" y="5018769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915" y="1489075"/>
            <a:ext cx="6451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có vần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56915" y="2868771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rìu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56366" y="2755106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lưu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9801" y="2223135"/>
            <a:ext cx="6130290" cy="16182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63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874" y="5041624"/>
            <a:ext cx="959126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5365" y="1477010"/>
            <a:ext cx="6858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không chứa âm ưu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2164" y="2755265"/>
            <a:ext cx="2934971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12865" y="2755265"/>
            <a:ext cx="2546350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cái rìu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430000" cy="6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33375" y="849313"/>
            <a:ext cx="10429875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571500" y="214313"/>
            <a:ext cx="10191750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127750" y="5913438"/>
            <a:ext cx="4667250" cy="7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9770" y="1810246"/>
            <a:ext cx="8447735" cy="10541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142972" eaLnBrk="1" hangingPunct="1">
              <a:defRPr/>
            </a:pP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46: ac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zh-CN" altLang="en-US" sz="625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81" y="222870"/>
            <a:ext cx="1760843" cy="1585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27376"/>
            <a:ext cx="2283372" cy="351631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01" y="-655743"/>
            <a:ext cx="1160377" cy="43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56" y="-532908"/>
            <a:ext cx="1152057" cy="419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17801" y="4182365"/>
            <a:ext cx="269171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142972">
              <a:defRPr/>
            </a:pP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 :….</a:t>
            </a:r>
            <a:endParaRPr lang="zh-CN" altLang="en-US" sz="2000" spc="0" dirty="0">
              <a:solidFill>
                <a:prstClr val="white"/>
              </a:solidFill>
              <a:latin typeface="Calibri"/>
            </a:endParaRPr>
          </a:p>
          <a:p>
            <a:pPr defTabSz="1142972">
              <a:defRPr/>
            </a:pP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:…..</a:t>
            </a:r>
            <a:endParaRPr lang="zh-CN" altLang="en-US" sz="2000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580126" y="6572819"/>
            <a:ext cx="687117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1688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688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327</Words>
  <Application>Microsoft Office PowerPoint</Application>
  <PresentationFormat>Custom</PresentationFormat>
  <Paragraphs>84</Paragraphs>
  <Slides>25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Chivo Light</vt:lpstr>
      <vt:lpstr>.VnAvant</vt:lpstr>
      <vt:lpstr>Arial</vt:lpstr>
      <vt:lpstr>Arial Black</vt:lpstr>
      <vt:lpstr>Arial-Rounded</vt:lpstr>
      <vt:lpstr>Calibri</vt:lpstr>
      <vt:lpstr>Calibri Light</vt:lpstr>
      <vt:lpstr>Euphemia</vt:lpstr>
      <vt:lpstr>HP001 4 hàng</vt:lpstr>
      <vt:lpstr>Segoe UI</vt:lpstr>
      <vt:lpstr>Tahoma</vt:lpstr>
      <vt:lpstr>Times New Roman</vt:lpstr>
      <vt:lpstr>VNI-Avo</vt:lpstr>
      <vt:lpstr>Wingdings</vt:lpstr>
      <vt:lpstr>Office Theme</vt:lpstr>
      <vt:lpstr>Bạn nhỏ 16x9</vt:lpstr>
      <vt:lpstr>Trẻ em Vui vẻ 16x9</vt:lpstr>
      <vt:lpstr>3_Default Design</vt:lpstr>
      <vt:lpstr>1_Office Theme</vt:lpstr>
      <vt:lpstr>1_Office 主题</vt:lpstr>
      <vt:lpstr>默认设计模板</vt:lpstr>
      <vt:lpstr>6_Office Theme</vt:lpstr>
      <vt:lpstr>Essential</vt:lpstr>
      <vt:lpstr>1_Default Design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ac, ăc, âc.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</cp:lastModifiedBy>
  <cp:revision>97</cp:revision>
  <dcterms:created xsi:type="dcterms:W3CDTF">2020-07-22T10:07:00Z</dcterms:created>
  <dcterms:modified xsi:type="dcterms:W3CDTF">2021-10-29T07:55:50Z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