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19" r:id="rId5"/>
    <p:sldMasterId id="2147483732" r:id="rId6"/>
    <p:sldMasterId id="2147483744" r:id="rId7"/>
    <p:sldMasterId id="2147483757" r:id="rId8"/>
    <p:sldMasterId id="2147483770" r:id="rId9"/>
    <p:sldMasterId id="2147483794" r:id="rId10"/>
    <p:sldMasterId id="2147483806" r:id="rId11"/>
    <p:sldMasterId id="2147483818" r:id="rId12"/>
  </p:sldMasterIdLst>
  <p:notesMasterIdLst>
    <p:notesMasterId r:id="rId39"/>
  </p:notesMasterIdLst>
  <p:sldIdLst>
    <p:sldId id="257" r:id="rId13"/>
    <p:sldId id="256" r:id="rId14"/>
    <p:sldId id="291" r:id="rId15"/>
    <p:sldId id="292" r:id="rId16"/>
    <p:sldId id="293" r:id="rId17"/>
    <p:sldId id="301" r:id="rId18"/>
    <p:sldId id="358" r:id="rId19"/>
    <p:sldId id="359" r:id="rId20"/>
    <p:sldId id="311" r:id="rId21"/>
    <p:sldId id="312" r:id="rId22"/>
    <p:sldId id="361" r:id="rId23"/>
    <p:sldId id="371" r:id="rId24"/>
    <p:sldId id="362" r:id="rId25"/>
    <p:sldId id="363" r:id="rId26"/>
    <p:sldId id="321" r:id="rId27"/>
    <p:sldId id="259" r:id="rId28"/>
    <p:sldId id="280" r:id="rId29"/>
    <p:sldId id="281" r:id="rId30"/>
    <p:sldId id="282" r:id="rId31"/>
    <p:sldId id="372" r:id="rId32"/>
    <p:sldId id="366" r:id="rId33"/>
    <p:sldId id="368" r:id="rId34"/>
    <p:sldId id="267" r:id="rId35"/>
    <p:sldId id="271" r:id="rId36"/>
    <p:sldId id="278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442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249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306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1193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8240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9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731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0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463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771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5" y="62664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3022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737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0447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571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588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2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98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2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6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8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2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9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1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6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1048898"/>
      </p:ext>
    </p:extLst>
  </p:cSld>
  <p:clrMapOvr>
    <a:masterClrMapping/>
  </p:clrMapOvr>
  <p:transition spd="slow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043801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4199438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089073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680289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4086764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250468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8609090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1901886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672056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3011698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21977659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867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0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96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800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91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59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9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39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90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785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3904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1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8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87.xml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slide" Target="slide17.xml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.xml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12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7.png"/><Relationship Id="rId11" Type="http://schemas.openxmlformats.org/officeDocument/2006/relationships/slide" Target="slide5.xml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microsoft.com/office/2007/relationships/hdphoto" Target="../media/hdphoto2.wdp"/><Relationship Id="rId9" Type="http://schemas.openxmlformats.org/officeDocument/2006/relationships/image" Target="../media/image49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55.png"/><Relationship Id="rId2" Type="http://schemas.openxmlformats.org/officeDocument/2006/relationships/tags" Target="../tags/tag2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21.xml"/><Relationship Id="rId5" Type="http://schemas.openxmlformats.org/officeDocument/2006/relationships/tags" Target="../tags/tag5.xml"/><Relationship Id="rId15" Type="http://schemas.openxmlformats.org/officeDocument/2006/relationships/image" Target="../media/image53.png"/><Relationship Id="rId10" Type="http://schemas.openxmlformats.org/officeDocument/2006/relationships/tags" Target="../tags/tag10.xml"/><Relationship Id="rId19" Type="http://schemas.openxmlformats.org/officeDocument/2006/relationships/image" Target="../media/image5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E3E42-37DF-45AE-B23B-0477F3BBBF14}"/>
              </a:ext>
            </a:extLst>
          </p:cNvPr>
          <p:cNvSpPr txBox="1"/>
          <p:nvPr/>
        </p:nvSpPr>
        <p:spPr>
          <a:xfrm>
            <a:off x="3745148" y="6196519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578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7" name="ên">
            <a:hlinkClick r:id="" action="ppaction://media"/>
            <a:extLst>
              <a:ext uri="{FF2B5EF4-FFF2-40B4-BE49-F238E27FC236}">
                <a16:creationId xmlns:a16="http://schemas.microsoft.com/office/drawing/2014/main" id="{4F1104DB-F45A-4903-83D4-D0580B5B3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7956" y="3002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  <p:pic>
        <p:nvPicPr>
          <p:cNvPr id="7" name="in">
            <a:hlinkClick r:id="" action="ppaction://media"/>
            <a:extLst>
              <a:ext uri="{FF2B5EF4-FFF2-40B4-BE49-F238E27FC236}">
                <a16:creationId xmlns:a16="http://schemas.microsoft.com/office/drawing/2014/main" id="{F928E672-9D36-4793-B1C5-FC744AC44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1971" y="3089430"/>
            <a:ext cx="979165" cy="9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1722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  <p:pic>
        <p:nvPicPr>
          <p:cNvPr id="7" name="un">
            <a:hlinkClick r:id="" action="ppaction://media"/>
            <a:extLst>
              <a:ext uri="{FF2B5EF4-FFF2-40B4-BE49-F238E27FC236}">
                <a16:creationId xmlns:a16="http://schemas.microsoft.com/office/drawing/2014/main" id="{E0A4ABF3-9F1A-49FF-B77D-528FF0AB8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2677" y="2854717"/>
            <a:ext cx="1148565" cy="11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78" y="453161"/>
            <a:ext cx="1388551" cy="611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FD360-3CDC-46E9-AD89-644F127DE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0" y="3694355"/>
            <a:ext cx="10828258" cy="611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310" y="802098"/>
            <a:ext cx="5046930" cy="2583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" y="40338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60" y="2701286"/>
            <a:ext cx="8297665" cy="22763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60" y="2733106"/>
            <a:ext cx="8297665" cy="221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7" y="372904"/>
            <a:ext cx="2170210" cy="592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19" y="2200063"/>
            <a:ext cx="8648495" cy="352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" y="36274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19" y="2936399"/>
            <a:ext cx="8648495" cy="20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906702" y="4928936"/>
            <a:ext cx="4899064" cy="715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2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Giáo</a:t>
            </a:r>
            <a:r>
              <a:rPr kumimoji="0" lang="en-US" altLang="zh-CN" sz="202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2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en-US" altLang="zh-CN" sz="202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202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202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02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202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zh-CN" altLang="en-US" sz="202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33_ en, ên, in, un - TV1 - KNTTVCS-(1080p)">
            <a:hlinkClick r:id="" action="ppaction://media"/>
            <a:extLst>
              <a:ext uri="{FF2B5EF4-FFF2-40B4-BE49-F238E27FC236}">
                <a16:creationId xmlns:a16="http://schemas.microsoft.com/office/drawing/2014/main" id="{5A6477A0-BA75-46B1-A17B-749AC5FFA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3857275" y="2197979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-211171" y="3468744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pin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5D7D6A-7833-4143-B7B3-B0430FE5400D}"/>
              </a:ext>
            </a:extLst>
          </p:cNvPr>
          <p:cNvSpPr/>
          <p:nvPr/>
        </p:nvSpPr>
        <p:spPr>
          <a:xfrm>
            <a:off x="3095674" y="3528441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4DD7B-49DB-407C-B293-CFB6B42DB155}"/>
              </a:ext>
            </a:extLst>
          </p:cNvPr>
          <p:cNvSpPr/>
          <p:nvPr/>
        </p:nvSpPr>
        <p:spPr>
          <a:xfrm>
            <a:off x="5766590" y="3542447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cún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pic>
        <p:nvPicPr>
          <p:cNvPr id="2" name="p79 4,đ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467" y="5736008"/>
            <a:ext cx="812800" cy="812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3273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421120" y="4998720"/>
            <a:ext cx="2336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844220" y="5557520"/>
            <a:ext cx="322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421120" y="6116320"/>
            <a:ext cx="322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8265" y="2249111"/>
            <a:ext cx="2344731" cy="2138776"/>
          </a:xfrm>
          <a:prstGeom prst="rect">
            <a:avLst/>
          </a:prstGeom>
        </p:spPr>
      </p:pic>
      <p:pic>
        <p:nvPicPr>
          <p:cNvPr id="5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3497" y="2163164"/>
            <a:ext cx="2344731" cy="2138776"/>
          </a:xfrm>
          <a:prstGeom prst="rect">
            <a:avLst/>
          </a:prstGeom>
        </p:spPr>
      </p:pic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04465" y="696858"/>
            <a:ext cx="11790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85"/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4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100" y="2246827"/>
            <a:ext cx="2344731" cy="2138776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6909" y="2235408"/>
            <a:ext cx="2344731" cy="2138776"/>
          </a:xfrm>
          <a:prstGeom prst="rect">
            <a:avLst/>
          </a:prstGeom>
        </p:spPr>
      </p:pic>
      <p:sp>
        <p:nvSpPr>
          <p:cNvPr id="10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899201" y="2502867"/>
            <a:ext cx="1908803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en</a:t>
            </a:r>
            <a:endParaRPr lang="zh-CN" altLang="en-US" sz="5867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05281" y="2543183"/>
            <a:ext cx="2017715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ên</a:t>
            </a:r>
            <a:endParaRPr lang="zh-CN" altLang="en-US" sz="5867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6816989" y="2459487"/>
            <a:ext cx="1316008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in</a:t>
            </a:r>
            <a:endParaRPr lang="zh-CN" altLang="en-US" sz="5867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9363446" y="2502867"/>
            <a:ext cx="1929353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50000"/>
              </a:lnSpc>
            </a:pPr>
            <a:r>
              <a:rPr lang="en-US" altLang="zh-CN" sz="5867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un</a:t>
            </a:r>
            <a:endParaRPr lang="zh-CN" altLang="en-US" sz="5867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2090223" y="4557980"/>
            <a:ext cx="1076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85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Đặt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vừa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tìm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được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học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vần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58" y="1637722"/>
            <a:ext cx="7133550" cy="3421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n-ea"/>
              </a:rPr>
              <a:t>Cún con nhìn thấy dế mèn trên tàu lá.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29669" y="5075962"/>
            <a:ext cx="6741264" cy="1323439"/>
            <a:chOff x="1980028" y="4401259"/>
            <a:chExt cx="4331114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984346" y="4417554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5586264" y="4405589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3316598" y="4405589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980028" y="4401259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en">
            <a:hlinkClick r:id="" action="ppaction://media"/>
            <a:extLst>
              <a:ext uri="{FF2B5EF4-FFF2-40B4-BE49-F238E27FC236}">
                <a16:creationId xmlns:a16="http://schemas.microsoft.com/office/drawing/2014/main" id="{2D18EC72-5A9E-4498-9BB7-3D27CFF36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6960" y="260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209</Words>
  <Application>Microsoft Office PowerPoint</Application>
  <PresentationFormat>Widescreen</PresentationFormat>
  <Paragraphs>64</Paragraphs>
  <Slides>26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.VnAvant</vt:lpstr>
      <vt:lpstr>Arial</vt:lpstr>
      <vt:lpstr>Arial-Rounded</vt:lpstr>
      <vt:lpstr>Calibri</vt:lpstr>
      <vt:lpstr>Calibri Light</vt:lpstr>
      <vt:lpstr>HP001 4 hàng</vt:lpstr>
      <vt:lpstr>Lato</vt:lpstr>
      <vt:lpstr>Segoe UI Black</vt:lpstr>
      <vt:lpstr>Tahoma</vt:lpstr>
      <vt:lpstr>Times New Roman</vt:lpstr>
      <vt:lpstr>UTM Avo</vt:lpstr>
      <vt:lpstr>Office 主题​​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2_默认设计模板</vt:lpstr>
      <vt:lpstr>5_Office Theme</vt:lpstr>
      <vt:lpstr>Simple Light</vt:lpstr>
      <vt:lpstr>1_Office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</cp:revision>
  <dcterms:created xsi:type="dcterms:W3CDTF">2021-08-20T14:16:30Z</dcterms:created>
  <dcterms:modified xsi:type="dcterms:W3CDTF">2021-10-29T08:17:48Z</dcterms:modified>
</cp:coreProperties>
</file>