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4"/>
  </p:notesMasterIdLst>
  <p:sldIdLst>
    <p:sldId id="296" r:id="rId3"/>
    <p:sldId id="297" r:id="rId4"/>
    <p:sldId id="316" r:id="rId5"/>
    <p:sldId id="294" r:id="rId6"/>
    <p:sldId id="283" r:id="rId7"/>
    <p:sldId id="317" r:id="rId8"/>
    <p:sldId id="318" r:id="rId9"/>
    <p:sldId id="319" r:id="rId10"/>
    <p:sldId id="288" r:id="rId11"/>
    <p:sldId id="320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4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33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38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8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57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50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20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208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86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3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B5AF-447E-4121-B90A-DDFF64D0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5F818-9FBB-44C5-9CD4-7206D97BE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50" y="579433"/>
            <a:ext cx="76962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1215343" y="4606724"/>
            <a:ext cx="841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.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xứ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dừa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437730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20334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849-8146-492C-B8B0-6C1E070F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27D4-A395-417C-B200-D90B2873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9C821-B5D7-42F2-BB79-C00123C1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34A72-D02F-41A4-8424-6C2B57BB7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id="{2482B5D4-3002-4E24-94F4-A8BE0FEA2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35A6-E011-4B3E-8352-ED3819D3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6C07A-B2BC-4579-A99B-A4AEE88A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85</Words>
  <Application>Microsoft Office PowerPoint</Application>
  <PresentationFormat>Widescreen</PresentationFormat>
  <Paragraphs>30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Chivo Light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36</cp:revision>
  <dcterms:created xsi:type="dcterms:W3CDTF">2020-08-13T09:32:00Z</dcterms:created>
  <dcterms:modified xsi:type="dcterms:W3CDTF">2020-08-26T11:39:07Z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