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873" r:id="rId2"/>
    <p:sldMasterId id="2147483885" r:id="rId3"/>
    <p:sldMasterId id="2147483920" r:id="rId4"/>
    <p:sldMasterId id="2147483932" r:id="rId5"/>
    <p:sldMasterId id="2147483944" r:id="rId6"/>
    <p:sldMasterId id="2147483956" r:id="rId7"/>
  </p:sldMasterIdLst>
  <p:notesMasterIdLst>
    <p:notesMasterId r:id="rId29"/>
  </p:notesMasterIdLst>
  <p:sldIdLst>
    <p:sldId id="262" r:id="rId8"/>
    <p:sldId id="318" r:id="rId9"/>
    <p:sldId id="321" r:id="rId10"/>
    <p:sldId id="2007577119" r:id="rId11"/>
    <p:sldId id="314" r:id="rId12"/>
    <p:sldId id="331" r:id="rId13"/>
    <p:sldId id="332" r:id="rId14"/>
    <p:sldId id="315" r:id="rId15"/>
    <p:sldId id="316" r:id="rId16"/>
    <p:sldId id="328" r:id="rId17"/>
    <p:sldId id="2007577120" r:id="rId18"/>
    <p:sldId id="317" r:id="rId19"/>
    <p:sldId id="267" r:id="rId20"/>
    <p:sldId id="257" r:id="rId21"/>
    <p:sldId id="256" r:id="rId22"/>
    <p:sldId id="258" r:id="rId23"/>
    <p:sldId id="259" r:id="rId24"/>
    <p:sldId id="260" r:id="rId25"/>
    <p:sldId id="2007577121" r:id="rId26"/>
    <p:sldId id="311" r:id="rId27"/>
    <p:sldId id="292" r:id="rId28"/>
  </p:sldIdLst>
  <p:sldSz cx="12192000" cy="685800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001 4 hàng" panose="020B0603050302020204" pitchFamily="34" charset="0"/>
      <p:regular r:id="rId41"/>
      <p:bold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custDataLst>
    <p:tags r:id="rId4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 varScale="1">
        <p:scale>
          <a:sx n="81" d="100"/>
          <a:sy n="81" d="100"/>
        </p:scale>
        <p:origin x="859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23553">
            <a:extLst>
              <a:ext uri="{FF2B5EF4-FFF2-40B4-BE49-F238E27FC236}">
                <a16:creationId xmlns:a16="http://schemas.microsoft.com/office/drawing/2014/main" id="{DEE74895-798F-4E68-9E82-DC4939BDB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文本占位符 23554">
            <a:extLst>
              <a:ext uri="{FF2B5EF4-FFF2-40B4-BE49-F238E27FC236}">
                <a16:creationId xmlns:a16="http://schemas.microsoft.com/office/drawing/2014/main" id="{C92D3CC5-AAB1-4689-AAC2-1340DAE6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灯片编号占位符 1">
            <a:extLst>
              <a:ext uri="{FF2B5EF4-FFF2-40B4-BE49-F238E27FC236}">
                <a16:creationId xmlns:a16="http://schemas.microsoft.com/office/drawing/2014/main" id="{0D6245ED-56C6-443E-BD7A-3A7D91FA0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fld id="{8CFA8016-DAA6-49A8-8A9D-A9DA7F68CC6E}" type="slidenum">
              <a:rPr lang="en-US" altLang="zh-CN" sz="120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zh-CN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0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D3B9-D8D7-4CA2-B52F-EDF97DE7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3067B-DA91-4695-AFBB-63B009817028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6390-D35F-4616-9E1E-D97A45CA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8CD97-5D1E-4A05-A174-4B9FF368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297D-9A0A-4EB2-AA69-52353B69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40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F11D2-0E7D-4EB1-8D32-05258B6D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D9286-3848-43C9-83DB-BBB82FA1250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D4BB-1AEE-4D28-947F-CE600C47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208AA-2ECE-4329-9CB4-D139F2825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CF74-9C6F-4E9B-BC29-BD2178DF6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2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9E185-D94C-4094-B133-F9C1A830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CB7D3-D9F2-4D48-B369-475164D648EE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62CF-01FD-4A6E-89E6-BCB72B9A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AD305-59F6-4F07-B7B9-85A678A1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6A39-52E0-40D7-B950-5E027919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95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C1796-F469-4AB7-9B58-F1A6D9DB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21A0B-9B1A-47E5-8800-0673380F7672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EFEE09-019F-472E-B053-691DEB69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7F6757-7B16-4FD6-BE68-73C5B7C4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C140-65A9-4ABD-BEF7-BA725E8DD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10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95E51A-1015-4F70-BA7D-71043690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FEB6-FDBE-4FD0-A912-18333040E44A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93E2D4-7321-4BB7-8A9A-A9AB9F7E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1A35AD-A1B1-4F79-AD78-65845A8A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00E1C-5F5B-4D69-9390-C6D4A07CF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54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EAABA7-BEEE-47B5-AD16-D5BB92F4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F5FF-D382-4C58-AF97-93A5B8105BF3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017A66-8E66-4C84-9AF3-7C4B0E80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F6621F-CABE-4530-86BE-2FE4779E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543D-4DE4-4281-ACDC-13CD355FA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3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E93457-B75E-49E3-8E18-0C5A7857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DD1F0-0980-4D43-8445-444876CFF82D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2A11C2-ACDC-41AD-99EA-2586137A6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8CDD65-5234-4056-BA0B-907F7C7F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42EE7-D3D0-41E1-A231-B906B0A63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2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0B55A0-FB78-4EA5-92AB-EFC3E64C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A59D-DCE5-4C83-A0E6-3AE4E406251C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B4C82E-2622-4E93-897A-B0B109F3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8C7F27-B79E-42D5-AC64-4A300F11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98A91-2065-4CF3-A13A-A1A58D2B6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1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E49D0F-7324-4728-875C-D94B879B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6C668-D777-4BFE-844F-6DF8B4BA4307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9776C-A77E-45AE-A1CE-29BE93DF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859C7-A488-496A-8E1B-9B9C8089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6CA8B-6435-4971-BCCD-2B79DB48C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BC47-296E-4BBA-8D6D-914879AE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54B7-B7A3-4EA9-B39B-2EDC08AAB655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A1104-1BEE-4845-9549-B90D29E6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11107-1E11-454C-8DB1-FF6F5FAB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83A-54B0-4D65-9881-C24B377DB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26AF7-D09F-42F4-B70E-D31947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3685-BF6F-4700-8795-4B4DC9B5FD9C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B7921-E03F-4035-AEC7-39C719CD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06D5B-27B9-4B76-B0EC-69D9A1FA6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FCCB-9842-4851-8B54-F99FCB6DF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2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709808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62922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4723637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927165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598456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237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7826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82329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867539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594476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95999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929955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0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5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7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3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1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4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9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04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4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074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86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63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08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15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080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403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2C8F674-4FEB-4404-8348-3CD514899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0F6975-7A00-4316-8E8B-A37E1B83B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424FC7-5947-4DF6-963B-9E816DB71A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DB6F14-91A1-42E2-83A6-97B26DB1A3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ABB3CB-615E-44F8-9565-61F3DEAA0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20FE18-0A0B-4A62-8606-229363AB7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A3CA9329-1970-4415-A0D8-D41D6A096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B90732B-F956-4D73-A8A0-118D3B168D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9E55F-B9A8-4BEB-936C-707F4073C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AE3203-D72A-462D-AAF9-B11222F6E1A4}" type="datetimeFigureOut">
              <a:rPr lang="en-US"/>
              <a:pPr>
                <a:defRPr/>
              </a:pPr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F9A3C-C4C7-4E43-B6EB-2DA108059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86995-5BD8-4DBE-9A12-5B3EA6142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2CBD8E-F9C7-4374-9B00-722799744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33" descr="PPT素材-02">
            <a:extLst>
              <a:ext uri="{FF2B5EF4-FFF2-40B4-BE49-F238E27FC236}">
                <a16:creationId xmlns:a16="http://schemas.microsoft.com/office/drawing/2014/main" id="{BDCC143A-402C-478D-BA7B-6C9D5F86D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12188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ransition/>
  <p:hf sldNum="0" hdr="0"/>
  <p:txStyles>
    <p:titleStyle>
      <a:lvl1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1085850" rtl="0" fontAlgn="base">
        <a:spcBef>
          <a:spcPct val="0"/>
        </a:spcBef>
        <a:spcAft>
          <a:spcPct val="0"/>
        </a:spcAft>
        <a:buClr>
          <a:srgbClr val="000000"/>
        </a:buClr>
        <a:defRPr sz="5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400" indent="-406400" algn="l" defTabSz="1085850" rtl="0" fontAlgn="base">
        <a:spcBef>
          <a:spcPct val="20000"/>
        </a:spcBef>
        <a:spcAft>
          <a:spcPct val="0"/>
        </a:spcAft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881063" lvl="1" indent="-339725" algn="l" defTabSz="1085850" rtl="0" fontAlgn="base">
        <a:spcBef>
          <a:spcPct val="20000"/>
        </a:spcBef>
        <a:spcAft>
          <a:spcPct val="0"/>
        </a:spcAft>
        <a:buChar char="–"/>
        <a:defRPr sz="3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355725" lvl="2" indent="-269875" algn="l" defTabSz="1085850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898650" lvl="3" indent="-271463" algn="l" defTabSz="1085850" rtl="0" fontAlgn="base">
        <a:spcBef>
          <a:spcPct val="20000"/>
        </a:spcBef>
        <a:spcAft>
          <a:spcPct val="0"/>
        </a:spcAft>
        <a:buChar char="–"/>
        <a:defRPr sz="2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441575" lvl="4" indent="-269875" algn="l" defTabSz="1085850" rtl="0" fontAlgn="base">
        <a:spcBef>
          <a:spcPct val="20000"/>
        </a:spcBef>
        <a:spcAft>
          <a:spcPct val="0"/>
        </a:spcAft>
        <a:buChar char="»"/>
        <a:defRPr sz="2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3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9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208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18.xml"/><Relationship Id="rId3" Type="http://schemas.openxmlformats.org/officeDocument/2006/relationships/image" Target="../media/image31.jpeg"/><Relationship Id="rId7" Type="http://schemas.openxmlformats.org/officeDocument/2006/relationships/slide" Target="slide16.xml"/><Relationship Id="rId12" Type="http://schemas.openxmlformats.org/officeDocument/2006/relationships/image" Target="../media/image37.png"/><Relationship Id="rId2" Type="http://schemas.openxmlformats.org/officeDocument/2006/relationships/image" Target="../media/image30.jpg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slide" Target="slide17.xml"/><Relationship Id="rId4" Type="http://schemas.openxmlformats.org/officeDocument/2006/relationships/slide" Target="slide15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>
            <a:extLst>
              <a:ext uri="{FF2B5EF4-FFF2-40B4-BE49-F238E27FC236}">
                <a16:creationId xmlns:a16="http://schemas.microsoft.com/office/drawing/2014/main" id="{7E28452A-79CD-458F-B492-75769BF4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25"/>
            <a:ext cx="11387137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>
            <a:extLst>
              <a:ext uri="{FF2B5EF4-FFF2-40B4-BE49-F238E27FC236}">
                <a16:creationId xmlns:a16="http://schemas.microsoft.com/office/drawing/2014/main" id="{5D2F970F-B1A2-4405-876C-79169AD7C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3013075"/>
            <a:ext cx="37528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10858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108585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6000">
                <a:solidFill>
                  <a:srgbClr val="000000"/>
                </a:solidFill>
                <a:latin typeface="Arial" panose="020B0604020202020204" pitchFamily="34" charset="0"/>
              </a:rPr>
              <a:t>Khởi động</a:t>
            </a:r>
            <a:endParaRPr lang="zh-CN" altLang="en-US" sz="6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185AB0-7795-47D9-B02D-85BC29948CB8}"/>
              </a:ext>
            </a:extLst>
          </p:cNvPr>
          <p:cNvSpPr/>
          <p:nvPr/>
        </p:nvSpPr>
        <p:spPr>
          <a:xfrm>
            <a:off x="2667000" y="1524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itchFamily="34" charset="0"/>
              </a:rPr>
              <a:t>ViÕt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90DCDE-DE5E-425A-96AE-C06EAF28CB90}"/>
              </a:ext>
            </a:extLst>
          </p:cNvPr>
          <p:cNvSpPr/>
          <p:nvPr/>
        </p:nvSpPr>
        <p:spPr>
          <a:xfrm>
            <a:off x="2286000" y="2286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2F7E1797-4884-4C64-8CFB-7BB96ABA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81200"/>
            <a:ext cx="1005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9A74083B-1170-4685-B174-47E2CFFF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949575"/>
            <a:ext cx="998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8438" name="TextBox 9">
            <a:extLst>
              <a:ext uri="{FF2B5EF4-FFF2-40B4-BE49-F238E27FC236}">
                <a16:creationId xmlns:a16="http://schemas.microsoft.com/office/drawing/2014/main" id="{FA667773-F994-473A-B112-35FA0D53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14600"/>
            <a:ext cx="90011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 dirty="0">
                <a:latin typeface="HP001 4 hàng" panose="020B0603050302020204" pitchFamily="34" charset="0"/>
              </a:rPr>
              <a:t> </a:t>
            </a:r>
            <a:r>
              <a:rPr lang="en-US" altLang="en-US" sz="9600" dirty="0" err="1">
                <a:latin typeface="HP001 4 hàng" panose="020B0603050302020204" pitchFamily="34" charset="0"/>
              </a:rPr>
              <a:t>wgõ</a:t>
            </a:r>
            <a:r>
              <a:rPr lang="en-US" altLang="en-US" sz="9600" dirty="0">
                <a:latin typeface="HP001 4 hàng" panose="020B0603050302020204" pitchFamily="34" charset="0"/>
              </a:rPr>
              <a:t>           </a:t>
            </a:r>
            <a:r>
              <a:rPr lang="en-US" altLang="en-US" sz="9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endParaRPr lang="en-US" altLang="en-US" sz="96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439" name="TextBox 12">
            <a:extLst>
              <a:ext uri="{FF2B5EF4-FFF2-40B4-BE49-F238E27FC236}">
                <a16:creationId xmlns:a16="http://schemas.microsoft.com/office/drawing/2014/main" id="{D47F178F-D995-448C-A3EC-A4FD70AE7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925888"/>
            <a:ext cx="998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E91F7-C8E2-440B-9DE3-01B9966430DF}"/>
              </a:ext>
            </a:extLst>
          </p:cNvPr>
          <p:cNvSpPr/>
          <p:nvPr/>
        </p:nvSpPr>
        <p:spPr>
          <a:xfrm>
            <a:off x="1905000" y="1828800"/>
            <a:ext cx="8229600" cy="297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1" name="TextBox 14">
            <a:extLst>
              <a:ext uri="{FF2B5EF4-FFF2-40B4-BE49-F238E27FC236}">
                <a16:creationId xmlns:a16="http://schemas.microsoft.com/office/drawing/2014/main" id="{A114BE45-1BA5-46F7-8E63-081CEF48C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25" y="2398713"/>
            <a:ext cx="2547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ỏ 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8442" name="Rectangle 15">
            <a:extLst>
              <a:ext uri="{FF2B5EF4-FFF2-40B4-BE49-F238E27FC236}">
                <a16:creationId xmlns:a16="http://schemas.microsoft.com/office/drawing/2014/main" id="{CAC9A006-C388-4068-B2A0-C85E0D029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401888"/>
            <a:ext cx="229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à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8443" name="Rectangle 16">
            <a:extLst>
              <a:ext uri="{FF2B5EF4-FFF2-40B4-BE49-F238E27FC236}">
                <a16:creationId xmlns:a16="http://schemas.microsoft.com/office/drawing/2014/main" id="{088A4048-FDCA-40AF-83EE-45C297AB7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455863"/>
            <a:ext cx="139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>
                <a:latin typeface="HP001 4 hàng" panose="020B0603050302020204" pitchFamily="34" charset="0"/>
              </a:rPr>
              <a:t>bà</a:t>
            </a:r>
            <a:endParaRPr lang="en-US" altLang="en-US" sz="9600"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1B9D8B-CF90-49E2-908E-BF65484F6819}"/>
              </a:ext>
            </a:extLst>
          </p:cNvPr>
          <p:cNvSpPr/>
          <p:nvPr/>
        </p:nvSpPr>
        <p:spPr>
          <a:xfrm>
            <a:off x="10247313" y="1066800"/>
            <a:ext cx="420687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Cô chủ không biết quý tình bạn  Tiếng Việt 1 tập 1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09AC554B-7602-4773-BC44-F6CCDF037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6E1B62-DCB4-46B1-BFFD-EF002D77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92" y="762000"/>
            <a:ext cx="1390405" cy="40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D0203-57F8-4C65-B3BA-3A7D924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87" y="1232520"/>
            <a:ext cx="2024459" cy="1938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99255-F22E-469C-B86C-31FCE3DB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23" y="3225992"/>
            <a:ext cx="2506045" cy="239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4CE2C6-9007-477E-B75B-B605B5C75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84" y="1033722"/>
            <a:ext cx="2225615" cy="212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67DCC-407B-44C1-A547-3E6205038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81" y="3231378"/>
            <a:ext cx="2533563" cy="23941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78A943-8CA1-4645-A9CD-B823F996AC51}"/>
              </a:ext>
            </a:extLst>
          </p:cNvPr>
          <p:cNvSpPr/>
          <p:nvPr/>
        </p:nvSpPr>
        <p:spPr>
          <a:xfrm>
            <a:off x="3505200" y="440902"/>
            <a:ext cx="6917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05D57-488D-4D06-8F6B-F12A58DDB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5082E-D821-40E1-8DB8-391B34BBD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69277"/>
            <a:ext cx="2971800" cy="2845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224C8-D88A-4280-B553-07E5375A4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00" y="3755124"/>
            <a:ext cx="3089400" cy="2949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6F582-1C5A-496C-8FC9-29AA579C4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33" y="3728415"/>
            <a:ext cx="3223967" cy="3046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F6EFC-6092-44DF-BF63-FEF7625F6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36" y="228600"/>
            <a:ext cx="2137107" cy="62376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3147C46-B51D-4146-9567-39AFBE388212}"/>
              </a:ext>
            </a:extLst>
          </p:cNvPr>
          <p:cNvSpPr/>
          <p:nvPr/>
        </p:nvSpPr>
        <p:spPr>
          <a:xfrm>
            <a:off x="9677400" y="533400"/>
            <a:ext cx="2362200" cy="3886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/>
              <a:t>Kể</a:t>
            </a:r>
            <a:r>
              <a:rPr lang="en-US" sz="3400" dirty="0"/>
              <a:t> </a:t>
            </a:r>
            <a:r>
              <a:rPr lang="en-US" sz="3400" dirty="0" err="1"/>
              <a:t>lại</a:t>
            </a:r>
            <a:r>
              <a:rPr lang="en-US" sz="3400" dirty="0"/>
              <a:t>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chuyện</a:t>
            </a:r>
            <a:r>
              <a:rPr lang="en-US" sz="3400" dirty="0"/>
              <a:t> </a:t>
            </a:r>
            <a:r>
              <a:rPr lang="en-US" sz="3400" dirty="0" err="1"/>
              <a:t>theo</a:t>
            </a:r>
            <a:r>
              <a:rPr lang="en-US" sz="3400" dirty="0"/>
              <a:t> </a:t>
            </a:r>
            <a:r>
              <a:rPr lang="en-US" sz="3400" dirty="0" err="1"/>
              <a:t>tranh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8458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41">
            <a:extLst>
              <a:ext uri="{FF2B5EF4-FFF2-40B4-BE49-F238E27FC236}">
                <a16:creationId xmlns:a16="http://schemas.microsoft.com/office/drawing/2014/main" id="{8671CF06-D07E-452A-9442-F498BACF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20838"/>
            <a:ext cx="608171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" name="TextBox 1330">
            <a:extLst>
              <a:ext uri="{FF2B5EF4-FFF2-40B4-BE49-F238E27FC236}">
                <a16:creationId xmlns:a16="http://schemas.microsoft.com/office/drawing/2014/main" id="{9CB49BC2-B241-41E5-93F2-25DEE6501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5" y="291941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332" name="TextBox 1331">
            <a:extLst>
              <a:ext uri="{FF2B5EF4-FFF2-40B4-BE49-F238E27FC236}">
                <a16:creationId xmlns:a16="http://schemas.microsoft.com/office/drawing/2014/main" id="{9E872FD2-D173-4885-ABD9-0EC295DA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3038475"/>
            <a:ext cx="533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333" name="TextBox 1332">
            <a:extLst>
              <a:ext uri="{FF2B5EF4-FFF2-40B4-BE49-F238E27FC236}">
                <a16:creationId xmlns:a16="http://schemas.microsoft.com/office/drawing/2014/main" id="{840DBDF9-B003-4E23-B098-7B3F32AB9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3806825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334" name="TextBox 1333">
            <a:extLst>
              <a:ext uri="{FF2B5EF4-FFF2-40B4-BE49-F238E27FC236}">
                <a16:creationId xmlns:a16="http://schemas.microsoft.com/office/drawing/2014/main" id="{B9328356-640C-4B5A-B79F-85743A76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41957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8DC2FF-485A-482E-96F0-9C38A951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095500"/>
            <a:ext cx="2239962" cy="133191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 nghệ</a:t>
            </a:r>
            <a:endParaRPr lang="en-US" altLang="en-US" sz="300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35" name="TextBox 1334">
            <a:extLst>
              <a:ext uri="{FF2B5EF4-FFF2-40B4-BE49-F238E27FC236}">
                <a16:creationId xmlns:a16="http://schemas.microsoft.com/office/drawing/2014/main" id="{B96FB465-2F3A-4173-8993-720C62498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413" y="430371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C20994-4EE8-466A-AB96-096A91FE5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3543300"/>
            <a:ext cx="2012950" cy="132238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ngõ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F2D45F-66B6-4A00-B86F-6893A92C6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5011738"/>
            <a:ext cx="2020887" cy="135096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nghé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785375-3953-43DB-A828-2E4B5D3BE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432050"/>
            <a:ext cx="1949450" cy="131286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0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ngủ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AB200E-BD56-4CE6-AB10-36E8A8A26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713" y="4160838"/>
            <a:ext cx="2740025" cy="160496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endParaRPr lang="en-US" altLang="en-US" sz="1000" b="1">
              <a:solidFill>
                <a:srgbClr val="FFFF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200" b="1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nghe</a:t>
            </a:r>
          </a:p>
        </p:txBody>
      </p:sp>
      <p:sp>
        <p:nvSpPr>
          <p:cNvPr id="7181" name="WordArt 1321">
            <a:extLst>
              <a:ext uri="{FF2B5EF4-FFF2-40B4-BE49-F238E27FC236}">
                <a16:creationId xmlns:a16="http://schemas.microsoft.com/office/drawing/2014/main" id="{5B4F9A97-D4E9-4491-8DF3-663D4D55E6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700" y="177800"/>
            <a:ext cx="3171825" cy="663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0" b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93CDDD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DDCE3947-CB0E-4331-A862-B6FF5F19716E}"/>
              </a:ext>
            </a:extLst>
          </p:cNvPr>
          <p:cNvSpPr/>
          <p:nvPr/>
        </p:nvSpPr>
        <p:spPr>
          <a:xfrm>
            <a:off x="11347450" y="130175"/>
            <a:ext cx="612775" cy="612775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BC75FF-632E-4D26-BE31-8F33E3E74EF5}"/>
              </a:ext>
            </a:extLst>
          </p:cNvPr>
          <p:cNvSpPr/>
          <p:nvPr/>
        </p:nvSpPr>
        <p:spPr>
          <a:xfrm>
            <a:off x="3175683" y="834298"/>
            <a:ext cx="5149582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Trò chơi: HÁI TÁO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16A9495-627C-42A3-8AE1-787AF2280982}"/>
              </a:ext>
            </a:extLst>
          </p:cNvPr>
          <p:cNvSpPr/>
          <p:nvPr/>
        </p:nvSpPr>
        <p:spPr>
          <a:xfrm>
            <a:off x="31750" y="80963"/>
            <a:ext cx="860425" cy="85883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FECDEF-63A3-4A7D-86BB-9CEFA8F57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31" grpId="0"/>
      <p:bldP spid="1332" grpId="0"/>
      <p:bldP spid="1333" grpId="0"/>
      <p:bldP spid="1334" grpId="0"/>
      <p:bldP spid="21" grpId="0" animBg="1"/>
      <p:bldP spid="1335" grpId="0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C55E496-4DCD-4712-8054-82DD020AD6D3}"/>
              </a:ext>
            </a:extLst>
          </p:cNvPr>
          <p:cNvSpPr/>
          <p:nvPr/>
        </p:nvSpPr>
        <p:spPr>
          <a:xfrm>
            <a:off x="3124200" y="838200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80DB7E-70B1-423B-B69D-D0D099E84192}"/>
              </a:ext>
            </a:extLst>
          </p:cNvPr>
          <p:cNvSpPr/>
          <p:nvPr/>
        </p:nvSpPr>
        <p:spPr>
          <a:xfrm>
            <a:off x="2362200" y="2514600"/>
            <a:ext cx="7239000" cy="1524000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CCC6A-9B20-43C8-B800-7F55EBC68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2104917" y="2113101"/>
            <a:ext cx="726768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60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52323-EF3B-4AE9-80C4-086BA7BA8BB2}"/>
              </a:ext>
            </a:extLst>
          </p:cNvPr>
          <p:cNvSpPr txBox="1"/>
          <p:nvPr/>
        </p:nvSpPr>
        <p:spPr>
          <a:xfrm>
            <a:off x="3963362" y="6592463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4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07FED5-69EF-4AAA-95F5-CAC0E351A9A5}"/>
              </a:ext>
            </a:extLst>
          </p:cNvPr>
          <p:cNvSpPr/>
          <p:nvPr/>
        </p:nvSpPr>
        <p:spPr>
          <a:xfrm>
            <a:off x="3124200" y="457200"/>
            <a:ext cx="13716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75B8EC-5C2C-43A8-9B0C-43ECA61B8E26}"/>
              </a:ext>
            </a:extLst>
          </p:cNvPr>
          <p:cNvSpPr/>
          <p:nvPr/>
        </p:nvSpPr>
        <p:spPr>
          <a:xfrm>
            <a:off x="2667000" y="533400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6063C5-0708-465C-B8D9-B37F515D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161875"/>
              </p:ext>
            </p:extLst>
          </p:nvPr>
        </p:nvGraphicFramePr>
        <p:xfrm>
          <a:off x="2133600" y="1295400"/>
          <a:ext cx="3581400" cy="3505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01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me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54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5EEE03-A68E-4C89-A2EE-7CB575FFD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005949"/>
              </p:ext>
            </p:extLst>
          </p:nvPr>
        </p:nvGraphicFramePr>
        <p:xfrm>
          <a:off x="5867400" y="1295400"/>
          <a:ext cx="42672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</a:t>
                      </a:r>
                      <a:endParaRPr lang="en-US" sz="36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61" name="TextBox 9">
            <a:extLst>
              <a:ext uri="{FF2B5EF4-FFF2-40B4-BE49-F238E27FC236}">
                <a16:creationId xmlns:a16="http://schemas.microsoft.com/office/drawing/2014/main" id="{89D810F6-4C18-4503-9A42-6F737A61B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1" y="2057400"/>
            <a:ext cx="809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2" name="TextBox 10">
            <a:extLst>
              <a:ext uri="{FF2B5EF4-FFF2-40B4-BE49-F238E27FC236}">
                <a16:creationId xmlns:a16="http://schemas.microsoft.com/office/drawing/2014/main" id="{81D22A26-E483-4D17-986F-BC89BA1D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75" y="2057400"/>
            <a:ext cx="816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</a:t>
            </a:r>
          </a:p>
        </p:txBody>
      </p:sp>
      <p:sp>
        <p:nvSpPr>
          <p:cNvPr id="8263" name="TextBox 11">
            <a:extLst>
              <a:ext uri="{FF2B5EF4-FFF2-40B4-BE49-F238E27FC236}">
                <a16:creationId xmlns:a16="http://schemas.microsoft.com/office/drawing/2014/main" id="{5682E94A-A9C7-4F78-91CA-B8E9AC22F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192" y="2743200"/>
            <a:ext cx="671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ne</a:t>
            </a:r>
          </a:p>
        </p:txBody>
      </p:sp>
      <p:sp>
        <p:nvSpPr>
          <p:cNvPr id="8264" name="TextBox 12">
            <a:extLst>
              <a:ext uri="{FF2B5EF4-FFF2-40B4-BE49-F238E27FC236}">
                <a16:creationId xmlns:a16="http://schemas.microsoft.com/office/drawing/2014/main" id="{BB3BF5DE-D98D-4DE2-BF6A-064EAFFC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792" y="2743200"/>
            <a:ext cx="671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5" name="TextBox 13">
            <a:extLst>
              <a:ext uri="{FF2B5EF4-FFF2-40B4-BE49-F238E27FC236}">
                <a16:creationId xmlns:a16="http://schemas.microsoft.com/office/drawing/2014/main" id="{2B20EAFD-489B-4C2C-B8A1-83B44B5C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223" y="2743200"/>
            <a:ext cx="67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</a:t>
            </a:r>
          </a:p>
        </p:txBody>
      </p:sp>
      <p:sp>
        <p:nvSpPr>
          <p:cNvPr id="8266" name="TextBox 14">
            <a:extLst>
              <a:ext uri="{FF2B5EF4-FFF2-40B4-BE49-F238E27FC236}">
                <a16:creationId xmlns:a16="http://schemas.microsoft.com/office/drawing/2014/main" id="{B0E116E8-EBBB-4DCC-B54F-6EFFFB1B4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575" y="3429000"/>
            <a:ext cx="689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gu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7" name="TextBox 15">
            <a:extLst>
              <a:ext uri="{FF2B5EF4-FFF2-40B4-BE49-F238E27FC236}">
                <a16:creationId xmlns:a16="http://schemas.microsoft.com/office/drawing/2014/main" id="{C811AE09-2423-4867-A113-FB2D993B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449" y="4114800"/>
            <a:ext cx="784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8" name="TextBox 16">
            <a:extLst>
              <a:ext uri="{FF2B5EF4-FFF2-40B4-BE49-F238E27FC236}">
                <a16:creationId xmlns:a16="http://schemas.microsoft.com/office/drawing/2014/main" id="{AE0DD006-8A13-41D1-9E13-0D0EE4F2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236" y="4114800"/>
            <a:ext cx="77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giê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69" name="TextBox 17">
            <a:extLst>
              <a:ext uri="{FF2B5EF4-FFF2-40B4-BE49-F238E27FC236}">
                <a16:creationId xmlns:a16="http://schemas.microsoft.com/office/drawing/2014/main" id="{2E6803A4-694A-4A01-9B26-ACD9DBF9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86" y="4114800"/>
            <a:ext cx="7777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0" name="TextBox 18">
            <a:extLst>
              <a:ext uri="{FF2B5EF4-FFF2-40B4-BE49-F238E27FC236}">
                <a16:creationId xmlns:a16="http://schemas.microsoft.com/office/drawing/2014/main" id="{56246A0D-12AE-4014-BA4B-CEBDA0428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057400"/>
            <a:ext cx="7841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1" name="TextBox 19">
            <a:extLst>
              <a:ext uri="{FF2B5EF4-FFF2-40B4-BE49-F238E27FC236}">
                <a16:creationId xmlns:a16="http://schemas.microsoft.com/office/drawing/2014/main" id="{F73891D3-04B5-49A3-84A2-A32138742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743200"/>
            <a:ext cx="925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2" name="TextBox 20">
            <a:extLst>
              <a:ext uri="{FF2B5EF4-FFF2-40B4-BE49-F238E27FC236}">
                <a16:creationId xmlns:a16="http://schemas.microsoft.com/office/drawing/2014/main" id="{DA227FBE-E63A-4D18-9858-49615DCFA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743200"/>
            <a:ext cx="7729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</a:p>
        </p:txBody>
      </p:sp>
      <p:sp>
        <p:nvSpPr>
          <p:cNvPr id="8273" name="TextBox 21">
            <a:extLst>
              <a:ext uri="{FF2B5EF4-FFF2-40B4-BE49-F238E27FC236}">
                <a16:creationId xmlns:a16="http://schemas.microsoft.com/office/drawing/2014/main" id="{74ECECFC-04A8-4468-B63D-F2ECECD8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743200"/>
            <a:ext cx="67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nh­</a:t>
            </a:r>
          </a:p>
        </p:txBody>
      </p:sp>
      <p:sp>
        <p:nvSpPr>
          <p:cNvPr id="8274" name="TextBox 22">
            <a:extLst>
              <a:ext uri="{FF2B5EF4-FFF2-40B4-BE49-F238E27FC236}">
                <a16:creationId xmlns:a16="http://schemas.microsoft.com/office/drawing/2014/main" id="{6452F7B2-1D71-4D4F-A85F-FC948668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429000"/>
            <a:ext cx="689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ng­</a:t>
            </a:r>
          </a:p>
        </p:txBody>
      </p:sp>
      <p:sp>
        <p:nvSpPr>
          <p:cNvPr id="8275" name="TextBox 23">
            <a:extLst>
              <a:ext uri="{FF2B5EF4-FFF2-40B4-BE49-F238E27FC236}">
                <a16:creationId xmlns:a16="http://schemas.microsoft.com/office/drawing/2014/main" id="{6DE2D453-6F99-4E7C-B73B-EFBEB3E0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114800"/>
            <a:ext cx="1031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endParaRPr lang="en-US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76" name="TextBox 24">
            <a:extLst>
              <a:ext uri="{FF2B5EF4-FFF2-40B4-BE49-F238E27FC236}">
                <a16:creationId xmlns:a16="http://schemas.microsoft.com/office/drawing/2014/main" id="{F10B08AC-9903-4E66-87DB-EF419F0B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429000"/>
            <a:ext cx="936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8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1" grpId="0"/>
      <p:bldP spid="8262" grpId="0"/>
      <p:bldP spid="8263" grpId="0"/>
      <p:bldP spid="8264" grpId="0"/>
      <p:bldP spid="8265" grpId="0"/>
      <p:bldP spid="8266" grpId="0"/>
      <p:bldP spid="8267" grpId="0"/>
      <p:bldP spid="8268" grpId="0"/>
      <p:bldP spid="8269" grpId="0"/>
      <p:bldP spid="8270" grpId="0"/>
      <p:bldP spid="8271" grpId="0"/>
      <p:bldP spid="8273" grpId="0"/>
      <p:bldP spid="8274" grpId="0"/>
      <p:bldP spid="8275" grpId="0"/>
      <p:bldP spid="82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E3ED38-1613-4F43-858A-69BF07C1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3200"/>
            <a:ext cx="766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EE653-E780-4937-A2B0-138482A3D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590800"/>
            <a:ext cx="488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B4333-A47E-42E8-873F-E3153F0B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962400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4FBB2E-00EC-4511-9C42-B552D008C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717800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5EDCC-610F-4CEE-A5F1-82088CC9E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0"/>
            <a:ext cx="479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8D6DF-4F5D-4413-85E5-BF21FE109083}"/>
              </a:ext>
            </a:extLst>
          </p:cNvPr>
          <p:cNvSpPr txBox="1"/>
          <p:nvPr/>
        </p:nvSpPr>
        <p:spPr>
          <a:xfrm>
            <a:off x="7497763" y="1676400"/>
            <a:ext cx="4794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C37D0-BE25-48E2-A266-53C9EC264A96}"/>
              </a:ext>
            </a:extLst>
          </p:cNvPr>
          <p:cNvSpPr txBox="1"/>
          <p:nvPr/>
        </p:nvSpPr>
        <p:spPr>
          <a:xfrm>
            <a:off x="7478713" y="725488"/>
            <a:ext cx="4794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D3044-FE82-4ABD-81BD-CDE57E2CAFBD}"/>
              </a:ext>
            </a:extLst>
          </p:cNvPr>
          <p:cNvSpPr txBox="1"/>
          <p:nvPr/>
        </p:nvSpPr>
        <p:spPr>
          <a:xfrm>
            <a:off x="7467600" y="2590800"/>
            <a:ext cx="4794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4CDD3-C358-4039-9CAA-84FA25D2EDA7}"/>
              </a:ext>
            </a:extLst>
          </p:cNvPr>
          <p:cNvSpPr txBox="1"/>
          <p:nvPr/>
        </p:nvSpPr>
        <p:spPr>
          <a:xfrm>
            <a:off x="7467600" y="3581400"/>
            <a:ext cx="4619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20442-A310-457E-80E6-0A55A181FE13}"/>
              </a:ext>
            </a:extLst>
          </p:cNvPr>
          <p:cNvSpPr txBox="1"/>
          <p:nvPr/>
        </p:nvSpPr>
        <p:spPr>
          <a:xfrm>
            <a:off x="7467600" y="4724400"/>
            <a:ext cx="184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B264A4-8BE0-4393-8C3A-9456DFB9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24000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A41717-A971-495E-93FD-0E75FA0C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559936-7055-43D0-BD5A-0B864C8E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600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3796F38-FAE0-4BBA-8D83-365CCA1A7119}"/>
              </a:ext>
            </a:extLst>
          </p:cNvPr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13A69-2F08-4286-B881-AA611F9385B7}"/>
              </a:ext>
            </a:extLst>
          </p:cNvPr>
          <p:cNvSpPr txBox="1"/>
          <p:nvPr/>
        </p:nvSpPr>
        <p:spPr>
          <a:xfrm>
            <a:off x="9186863" y="7620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AAC337-61E2-45DF-AD68-FA2FF94B3BF2}"/>
              </a:ext>
            </a:extLst>
          </p:cNvPr>
          <p:cNvSpPr txBox="1"/>
          <p:nvPr/>
        </p:nvSpPr>
        <p:spPr>
          <a:xfrm>
            <a:off x="9220200" y="4648200"/>
            <a:ext cx="4889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F042B3-4AC5-42E7-83E3-E9828110633D}"/>
              </a:ext>
            </a:extLst>
          </p:cNvPr>
          <p:cNvSpPr txBox="1"/>
          <p:nvPr/>
        </p:nvSpPr>
        <p:spPr>
          <a:xfrm>
            <a:off x="9220200" y="3505200"/>
            <a:ext cx="7667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g</a:t>
            </a:r>
            <a:r>
              <a:rPr lang="en-US" sz="3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B15EE1-1BFA-425A-A0F2-497DB3CB2AA4}"/>
              </a:ext>
            </a:extLst>
          </p:cNvPr>
          <p:cNvSpPr txBox="1"/>
          <p:nvPr/>
        </p:nvSpPr>
        <p:spPr>
          <a:xfrm>
            <a:off x="9220200" y="25146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09EEEF-2BB9-4E23-820C-C0E722A7E5C9}"/>
              </a:ext>
            </a:extLst>
          </p:cNvPr>
          <p:cNvSpPr txBox="1"/>
          <p:nvPr/>
        </p:nvSpPr>
        <p:spPr>
          <a:xfrm>
            <a:off x="9197975" y="1676400"/>
            <a:ext cx="7842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g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358CE13-BB35-4930-BB67-F5E0784AADB6}"/>
              </a:ext>
            </a:extLst>
          </p:cNvPr>
          <p:cNvSpPr/>
          <p:nvPr/>
        </p:nvSpPr>
        <p:spPr>
          <a:xfrm>
            <a:off x="6019800" y="685800"/>
            <a:ext cx="3962400" cy="4876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284F62FA-AF97-428E-A9A6-376D16DA5564}"/>
              </a:ext>
            </a:extLst>
          </p:cNvPr>
          <p:cNvSpPr/>
          <p:nvPr/>
        </p:nvSpPr>
        <p:spPr>
          <a:xfrm rot="19924161">
            <a:off x="2800350" y="23098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1F305DBE-9327-44BF-BFEC-7438BA8F2E78}"/>
              </a:ext>
            </a:extLst>
          </p:cNvPr>
          <p:cNvSpPr/>
          <p:nvPr/>
        </p:nvSpPr>
        <p:spPr>
          <a:xfrm>
            <a:off x="2897188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5D3D09FF-8DA1-4878-923A-351D927C6B40}"/>
              </a:ext>
            </a:extLst>
          </p:cNvPr>
          <p:cNvSpPr/>
          <p:nvPr/>
        </p:nvSpPr>
        <p:spPr>
          <a:xfrm rot="2597108">
            <a:off x="2751138" y="39100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285FABAB-A20F-4925-B384-A7FDE05093B6}"/>
              </a:ext>
            </a:extLst>
          </p:cNvPr>
          <p:cNvSpPr/>
          <p:nvPr/>
        </p:nvSpPr>
        <p:spPr>
          <a:xfrm>
            <a:off x="4100513" y="3040063"/>
            <a:ext cx="638175" cy="96837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543FFA31-5A5E-4BA5-AE0E-148AA97E0E5C}"/>
              </a:ext>
            </a:extLst>
          </p:cNvPr>
          <p:cNvSpPr/>
          <p:nvPr/>
        </p:nvSpPr>
        <p:spPr>
          <a:xfrm>
            <a:off x="3963988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49262668-4206-4E4B-A09C-1DBD6EFC0ECB}"/>
              </a:ext>
            </a:extLst>
          </p:cNvPr>
          <p:cNvSpPr/>
          <p:nvPr/>
        </p:nvSpPr>
        <p:spPr>
          <a:xfrm>
            <a:off x="82296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74D60A9-47AC-4678-BC46-4A25FF4224FD}"/>
              </a:ext>
            </a:extLst>
          </p:cNvPr>
          <p:cNvSpPr/>
          <p:nvPr/>
        </p:nvSpPr>
        <p:spPr>
          <a:xfrm>
            <a:off x="83058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0F3D76AD-E664-499D-A95B-96C649D5649A}"/>
              </a:ext>
            </a:extLst>
          </p:cNvPr>
          <p:cNvSpPr/>
          <p:nvPr/>
        </p:nvSpPr>
        <p:spPr>
          <a:xfrm>
            <a:off x="82296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96DCA7BF-8363-497F-86EB-6B7561AF7765}"/>
              </a:ext>
            </a:extLst>
          </p:cNvPr>
          <p:cNvSpPr/>
          <p:nvPr/>
        </p:nvSpPr>
        <p:spPr>
          <a:xfrm>
            <a:off x="82296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31CA0C5E-A43F-41D9-A807-7EBA8B7DAC66}"/>
              </a:ext>
            </a:extLst>
          </p:cNvPr>
          <p:cNvSpPr/>
          <p:nvPr/>
        </p:nvSpPr>
        <p:spPr>
          <a:xfrm>
            <a:off x="8153400" y="49530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C4DA1626-9063-4892-A1F6-FD7907680EEC}"/>
              </a:ext>
            </a:extLst>
          </p:cNvPr>
          <p:cNvSpPr/>
          <p:nvPr/>
        </p:nvSpPr>
        <p:spPr>
          <a:xfrm>
            <a:off x="4114800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9BED97B-BBAD-4DE3-9804-75D433520CBC}"/>
              </a:ext>
            </a:extLst>
          </p:cNvPr>
          <p:cNvSpPr/>
          <p:nvPr/>
        </p:nvSpPr>
        <p:spPr>
          <a:xfrm rot="19713859">
            <a:off x="6759575" y="2243138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D6A63517-170A-4D59-AAEE-12BAF80897E7}"/>
              </a:ext>
            </a:extLst>
          </p:cNvPr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1824A135-BC7F-4308-A435-B83833581A34}"/>
              </a:ext>
            </a:extLst>
          </p:cNvPr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78988986-788E-432E-A9D6-86443C191D3A}"/>
              </a:ext>
            </a:extLst>
          </p:cNvPr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B54E3783-572A-440D-A871-C7B7443AEA1E}"/>
              </a:ext>
            </a:extLst>
          </p:cNvPr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428DA-562E-4A3D-8819-027051FAE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3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9BC95-2EFD-4E21-9DA8-96747DB9D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590800"/>
            <a:ext cx="701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AEB2DC-E59C-40D9-A186-4C391AE9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962400"/>
            <a:ext cx="284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D6613-E176-4860-969C-BC4B828B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7178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0D893-1C83-4F12-87C2-8BAAB96A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24000"/>
            <a:ext cx="44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9F0DD-90E2-40C9-B107-9CC60DC171C1}"/>
              </a:ext>
            </a:extLst>
          </p:cNvPr>
          <p:cNvSpPr txBox="1"/>
          <p:nvPr/>
        </p:nvSpPr>
        <p:spPr>
          <a:xfrm>
            <a:off x="7497763" y="16764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39851-B26F-4526-BD98-F12F91A5BA94}"/>
              </a:ext>
            </a:extLst>
          </p:cNvPr>
          <p:cNvSpPr txBox="1"/>
          <p:nvPr/>
        </p:nvSpPr>
        <p:spPr>
          <a:xfrm>
            <a:off x="7478713" y="8636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B7A18-AB08-495D-A6DF-F34A3CE13467}"/>
              </a:ext>
            </a:extLst>
          </p:cNvPr>
          <p:cNvSpPr txBox="1"/>
          <p:nvPr/>
        </p:nvSpPr>
        <p:spPr>
          <a:xfrm>
            <a:off x="7467600" y="2590800"/>
            <a:ext cx="447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15638-A37A-4E72-884B-C9AA56AD3029}"/>
              </a:ext>
            </a:extLst>
          </p:cNvPr>
          <p:cNvSpPr txBox="1"/>
          <p:nvPr/>
        </p:nvSpPr>
        <p:spPr>
          <a:xfrm>
            <a:off x="7467600" y="3581400"/>
            <a:ext cx="4318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84CD19-1BA3-4A76-A8BF-C61944E58BBB}"/>
              </a:ext>
            </a:extLst>
          </p:cNvPr>
          <p:cNvSpPr txBox="1"/>
          <p:nvPr/>
        </p:nvSpPr>
        <p:spPr>
          <a:xfrm>
            <a:off x="7467600" y="4724400"/>
            <a:ext cx="1841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4862FF-50B6-416F-BB48-BD4E2877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5240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7656AA-FDDD-4926-B21F-50743BD06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62400"/>
            <a:ext cx="1049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7CDE4-9ADF-47D6-BA47-8EB770D4E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768600"/>
            <a:ext cx="121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altLang="en-US" b="1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9621A70-1308-46AD-8CDD-CEC8E5F385DD}"/>
              </a:ext>
            </a:extLst>
          </p:cNvPr>
          <p:cNvSpPr/>
          <p:nvPr/>
        </p:nvSpPr>
        <p:spPr>
          <a:xfrm>
            <a:off x="2057400" y="1219200"/>
            <a:ext cx="3733800" cy="3733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073CDD-7A71-4B78-930F-C4B042AC1DD8}"/>
              </a:ext>
            </a:extLst>
          </p:cNvPr>
          <p:cNvSpPr txBox="1"/>
          <p:nvPr/>
        </p:nvSpPr>
        <p:spPr>
          <a:xfrm>
            <a:off x="9067800" y="8636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D0ED1B-EC65-4801-85E8-1A3085783DEB}"/>
              </a:ext>
            </a:extLst>
          </p:cNvPr>
          <p:cNvSpPr txBox="1"/>
          <p:nvPr/>
        </p:nvSpPr>
        <p:spPr>
          <a:xfrm>
            <a:off x="9067800" y="4648200"/>
            <a:ext cx="701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­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E9FE94-F5B0-49F6-964B-539C1625A1A4}"/>
              </a:ext>
            </a:extLst>
          </p:cNvPr>
          <p:cNvSpPr txBox="1"/>
          <p:nvPr/>
        </p:nvSpPr>
        <p:spPr>
          <a:xfrm>
            <a:off x="9067800" y="3606800"/>
            <a:ext cx="9493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1A810-C346-425B-B605-9EC4302D9CE1}"/>
              </a:ext>
            </a:extLst>
          </p:cNvPr>
          <p:cNvSpPr txBox="1"/>
          <p:nvPr/>
        </p:nvSpPr>
        <p:spPr>
          <a:xfrm>
            <a:off x="9067800" y="26162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109227-5EBF-4BA0-9943-85079AA0B396}"/>
              </a:ext>
            </a:extLst>
          </p:cNvPr>
          <p:cNvSpPr txBox="1"/>
          <p:nvPr/>
        </p:nvSpPr>
        <p:spPr>
          <a:xfrm>
            <a:off x="9067800" y="1676400"/>
            <a:ext cx="9652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EDE1B76-1E55-48A4-9475-E723E17BDBEB}"/>
              </a:ext>
            </a:extLst>
          </p:cNvPr>
          <p:cNvSpPr/>
          <p:nvPr/>
        </p:nvSpPr>
        <p:spPr>
          <a:xfrm>
            <a:off x="6019800" y="685800"/>
            <a:ext cx="4038600" cy="48768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355383F-807D-4830-AEB6-17911DF1AEF8}"/>
              </a:ext>
            </a:extLst>
          </p:cNvPr>
          <p:cNvSpPr/>
          <p:nvPr/>
        </p:nvSpPr>
        <p:spPr>
          <a:xfrm rot="19924161">
            <a:off x="2800350" y="23098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E3CA1D0E-281E-41E6-9398-97B562F545EA}"/>
              </a:ext>
            </a:extLst>
          </p:cNvPr>
          <p:cNvSpPr/>
          <p:nvPr/>
        </p:nvSpPr>
        <p:spPr>
          <a:xfrm>
            <a:off x="2897188" y="3070225"/>
            <a:ext cx="606425" cy="69850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B4FA5413-CE9B-46CA-A913-1D06DF630EDB}"/>
              </a:ext>
            </a:extLst>
          </p:cNvPr>
          <p:cNvSpPr/>
          <p:nvPr/>
        </p:nvSpPr>
        <p:spPr>
          <a:xfrm rot="2597108">
            <a:off x="2751138" y="3910013"/>
            <a:ext cx="781050" cy="11112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812C8F5B-E21C-40A6-B074-EB4FE6B402FE}"/>
              </a:ext>
            </a:extLst>
          </p:cNvPr>
          <p:cNvSpPr/>
          <p:nvPr/>
        </p:nvSpPr>
        <p:spPr>
          <a:xfrm>
            <a:off x="3962400" y="30480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CCDBE6CD-9CF5-41B9-95D1-8C2B3BBE3302}"/>
              </a:ext>
            </a:extLst>
          </p:cNvPr>
          <p:cNvSpPr/>
          <p:nvPr/>
        </p:nvSpPr>
        <p:spPr>
          <a:xfrm>
            <a:off x="3963988" y="4359275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F2642DE-15B5-47BB-8C35-845A40E42077}"/>
              </a:ext>
            </a:extLst>
          </p:cNvPr>
          <p:cNvSpPr/>
          <p:nvPr/>
        </p:nvSpPr>
        <p:spPr>
          <a:xfrm>
            <a:off x="8077200" y="10668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DC51F05-62E4-42CE-9D88-7007BBEDE7E8}"/>
              </a:ext>
            </a:extLst>
          </p:cNvPr>
          <p:cNvSpPr/>
          <p:nvPr/>
        </p:nvSpPr>
        <p:spPr>
          <a:xfrm>
            <a:off x="8077200" y="1981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9BDBDD2E-C90B-40AC-B49D-8CD006260EE6}"/>
              </a:ext>
            </a:extLst>
          </p:cNvPr>
          <p:cNvSpPr/>
          <p:nvPr/>
        </p:nvSpPr>
        <p:spPr>
          <a:xfrm>
            <a:off x="8077200" y="28956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42243CA5-05AA-47A1-8404-2317E8C117A8}"/>
              </a:ext>
            </a:extLst>
          </p:cNvPr>
          <p:cNvSpPr/>
          <p:nvPr/>
        </p:nvSpPr>
        <p:spPr>
          <a:xfrm>
            <a:off x="8077200" y="38862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E6CC1A39-A80D-48D5-B3F0-1C02791906A4}"/>
              </a:ext>
            </a:extLst>
          </p:cNvPr>
          <p:cNvSpPr/>
          <p:nvPr/>
        </p:nvSpPr>
        <p:spPr>
          <a:xfrm>
            <a:off x="8153400" y="495300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9ACD98A9-758E-4876-BA3A-01EB0A9DDD6B}"/>
              </a:ext>
            </a:extLst>
          </p:cNvPr>
          <p:cNvSpPr/>
          <p:nvPr/>
        </p:nvSpPr>
        <p:spPr>
          <a:xfrm>
            <a:off x="3962400" y="1828800"/>
            <a:ext cx="638175" cy="96838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185D3DC3-4068-4F28-B28F-66E11B6DADA1}"/>
              </a:ext>
            </a:extLst>
          </p:cNvPr>
          <p:cNvSpPr/>
          <p:nvPr/>
        </p:nvSpPr>
        <p:spPr>
          <a:xfrm rot="19713859">
            <a:off x="6759575" y="2243138"/>
            <a:ext cx="758825" cy="16192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231F1561-E323-4053-B1FF-176D094AB26F}"/>
              </a:ext>
            </a:extLst>
          </p:cNvPr>
          <p:cNvSpPr/>
          <p:nvPr/>
        </p:nvSpPr>
        <p:spPr>
          <a:xfrm rot="18531511">
            <a:off x="6673057" y="1769269"/>
            <a:ext cx="893762" cy="14605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268B8809-95F8-4CD9-B9A9-DFE0ADDE2E3E}"/>
              </a:ext>
            </a:extLst>
          </p:cNvPr>
          <p:cNvSpPr/>
          <p:nvPr/>
        </p:nvSpPr>
        <p:spPr>
          <a:xfrm>
            <a:off x="6705600" y="2895600"/>
            <a:ext cx="7620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85FD5F0F-128D-4E3C-B9AC-BCA6DDFB8F08}"/>
              </a:ext>
            </a:extLst>
          </p:cNvPr>
          <p:cNvSpPr/>
          <p:nvPr/>
        </p:nvSpPr>
        <p:spPr>
          <a:xfrm rot="2041476">
            <a:off x="6677025" y="3575050"/>
            <a:ext cx="838200" cy="15240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1EE8F453-8890-4B96-BDCA-6A81F4DE76AC}"/>
              </a:ext>
            </a:extLst>
          </p:cNvPr>
          <p:cNvSpPr/>
          <p:nvPr/>
        </p:nvSpPr>
        <p:spPr>
          <a:xfrm rot="3015048">
            <a:off x="6614319" y="4333081"/>
            <a:ext cx="838200" cy="15398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>
            <a:extLst>
              <a:ext uri="{FF2B5EF4-FFF2-40B4-BE49-F238E27FC236}">
                <a16:creationId xmlns:a16="http://schemas.microsoft.com/office/drawing/2014/main" id="{BF05E5A2-9601-43A2-9EFF-AE9E3C4F1F86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0"/>
            <a:ext cx="4806950" cy="50387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21910-F703-4D49-9D06-3C3F1F408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12FEF19-4829-405A-BC40-F497DDC9B7BD}"/>
              </a:ext>
            </a:extLst>
          </p:cNvPr>
          <p:cNvGrpSpPr/>
          <p:nvPr/>
        </p:nvGrpSpPr>
        <p:grpSpPr>
          <a:xfrm>
            <a:off x="1066800" y="1066800"/>
            <a:ext cx="10210800" cy="4931943"/>
            <a:chOff x="7454" y="604846"/>
            <a:chExt cx="9144000" cy="45509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A9A6D95-04FB-41A5-A5C0-1A5A6B11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" y="604846"/>
              <a:ext cx="9144000" cy="455094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0987CD-92F3-45D0-AFFA-2CDF21317F63}"/>
                </a:ext>
              </a:extLst>
            </p:cNvPr>
            <p:cNvGrpSpPr/>
            <p:nvPr/>
          </p:nvGrpSpPr>
          <p:grpSpPr>
            <a:xfrm>
              <a:off x="3203156" y="1206835"/>
              <a:ext cx="1075927" cy="894535"/>
              <a:chOff x="3203156" y="1206835"/>
              <a:chExt cx="1075927" cy="89453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2B95AC7-1838-44E5-B35E-0E29208B9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3156" y="1206835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B8CF752-AA8E-467A-9B50-B60A90E3EC27}"/>
                  </a:ext>
                </a:extLst>
              </p:cNvPr>
              <p:cNvSpPr txBox="1"/>
              <p:nvPr/>
            </p:nvSpPr>
            <p:spPr>
              <a:xfrm rot="768314">
                <a:off x="3323930" y="1424553"/>
                <a:ext cx="802745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nụ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cà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93488D-13D4-4BB1-9A5D-A99CC1586E38}"/>
                </a:ext>
              </a:extLst>
            </p:cNvPr>
            <p:cNvGrpSpPr/>
            <p:nvPr/>
          </p:nvGrpSpPr>
          <p:grpSpPr>
            <a:xfrm rot="21231526">
              <a:off x="4257402" y="994921"/>
              <a:ext cx="1474036" cy="907270"/>
              <a:chOff x="3843634" y="2507399"/>
              <a:chExt cx="1474036" cy="90727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E7B64B8-BB94-45B5-BEB1-F3366A5AE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54620">
                <a:off x="3843634" y="2507399"/>
                <a:ext cx="1091244" cy="90727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DF3D3C-3749-4D95-8314-C00DE3A70993}"/>
                  </a:ext>
                </a:extLst>
              </p:cNvPr>
              <p:cNvSpPr txBox="1"/>
              <p:nvPr/>
            </p:nvSpPr>
            <p:spPr>
              <a:xfrm>
                <a:off x="3906706" y="2771801"/>
                <a:ext cx="1410964" cy="426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ga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6F7BCD-6CEF-4E18-A9D2-30C8D6151D94}"/>
                </a:ext>
              </a:extLst>
            </p:cNvPr>
            <p:cNvGrpSpPr/>
            <p:nvPr/>
          </p:nvGrpSpPr>
          <p:grpSpPr>
            <a:xfrm rot="19348699">
              <a:off x="2978248" y="2271439"/>
              <a:ext cx="1090424" cy="917928"/>
              <a:chOff x="3188249" y="1237497"/>
              <a:chExt cx="1075927" cy="894535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7CB2048-EE6B-406D-97D2-E19AA319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8249" y="123749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6F1A1B-65A9-48FD-AAE6-18868A30701D}"/>
                  </a:ext>
                </a:extLst>
              </p:cNvPr>
              <p:cNvSpPr txBox="1"/>
              <p:nvPr/>
            </p:nvSpPr>
            <p:spPr>
              <a:xfrm rot="469513">
                <a:off x="3203202" y="1429983"/>
                <a:ext cx="1044200" cy="415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mơ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C760012-1C1F-45CE-A07C-44C4A87DF481}"/>
                </a:ext>
              </a:extLst>
            </p:cNvPr>
            <p:cNvGrpSpPr/>
            <p:nvPr/>
          </p:nvGrpSpPr>
          <p:grpSpPr>
            <a:xfrm rot="20371235">
              <a:off x="4414899" y="2024956"/>
              <a:ext cx="1103238" cy="938279"/>
              <a:chOff x="3192012" y="1235637"/>
              <a:chExt cx="1079578" cy="89453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9009F05-6396-4753-B92D-570C1C66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92012" y="1235637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672C118-5528-479E-B1E3-920E14CA1F59}"/>
                  </a:ext>
                </a:extLst>
              </p:cNvPr>
              <p:cNvSpPr txBox="1"/>
              <p:nvPr/>
            </p:nvSpPr>
            <p:spPr>
              <a:xfrm rot="388570">
                <a:off x="3407603" y="1323726"/>
                <a:ext cx="863987" cy="73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bỡ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ngỡ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5962965-5EE1-4C27-94DB-943BB91535A9}"/>
                </a:ext>
              </a:extLst>
            </p:cNvPr>
            <p:cNvGrpSpPr/>
            <p:nvPr/>
          </p:nvGrpSpPr>
          <p:grpSpPr>
            <a:xfrm rot="21186966">
              <a:off x="5451939" y="1316729"/>
              <a:ext cx="1078955" cy="894535"/>
              <a:chOff x="3201414" y="1199713"/>
              <a:chExt cx="1078955" cy="89453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217CA2D-F404-447F-87C1-292129C7F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4442" y="1199713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E429F1-9EFE-456B-A2FB-80E0A1DA1231}"/>
                  </a:ext>
                </a:extLst>
              </p:cNvPr>
              <p:cNvSpPr txBox="1"/>
              <p:nvPr/>
            </p:nvSpPr>
            <p:spPr>
              <a:xfrm rot="413034">
                <a:off x="3201414" y="1456302"/>
                <a:ext cx="1028123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hè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A3D02A7-62C3-45F0-B63E-760564B8C798}"/>
                </a:ext>
              </a:extLst>
            </p:cNvPr>
            <p:cNvGrpSpPr/>
            <p:nvPr/>
          </p:nvGrpSpPr>
          <p:grpSpPr>
            <a:xfrm>
              <a:off x="3353117" y="3123035"/>
              <a:ext cx="1214888" cy="935023"/>
              <a:chOff x="3200717" y="2970635"/>
              <a:chExt cx="1214888" cy="93502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B9CFDA3-925A-49D5-8BE9-86781ED89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717" y="2970635"/>
                <a:ext cx="1124626" cy="935023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7BCCDD-ECA2-4F10-9654-944CBD452EB9}"/>
                  </a:ext>
                </a:extLst>
              </p:cNvPr>
              <p:cNvSpPr txBox="1"/>
              <p:nvPr/>
            </p:nvSpPr>
            <p:spPr>
              <a:xfrm>
                <a:off x="3297043" y="3281872"/>
                <a:ext cx="1118562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nho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85665F-6B8A-40C8-A5D0-15772185C0C0}"/>
                </a:ext>
              </a:extLst>
            </p:cNvPr>
            <p:cNvGrpSpPr/>
            <p:nvPr/>
          </p:nvGrpSpPr>
          <p:grpSpPr>
            <a:xfrm rot="462396">
              <a:off x="4693273" y="2951784"/>
              <a:ext cx="1075927" cy="894535"/>
              <a:chOff x="3200755" y="1188470"/>
              <a:chExt cx="1075927" cy="89453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D769E43-DF82-4D98-BA37-C40E1F42A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200755" y="1188470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DD2017E-3DB8-49F0-A5C5-4021CACE29E6}"/>
                  </a:ext>
                </a:extLst>
              </p:cNvPr>
              <p:cNvSpPr txBox="1"/>
              <p:nvPr/>
            </p:nvSpPr>
            <p:spPr>
              <a:xfrm rot="768314">
                <a:off x="3236365" y="1424554"/>
                <a:ext cx="977880" cy="426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ghế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gỗ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8F07D89-903B-4A45-B32A-F68A98D9EEFE}"/>
                </a:ext>
              </a:extLst>
            </p:cNvPr>
            <p:cNvGrpSpPr/>
            <p:nvPr/>
          </p:nvGrpSpPr>
          <p:grpSpPr>
            <a:xfrm rot="20963657">
              <a:off x="5847657" y="2255424"/>
              <a:ext cx="1153632" cy="957008"/>
              <a:chOff x="3189309" y="1179749"/>
              <a:chExt cx="1075927" cy="89453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634DA6C-CC6D-4DC0-8F93-E3AAF0F38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1425">
                <a:off x="3189309" y="1179749"/>
                <a:ext cx="1075927" cy="894535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53AAE5-541E-4ABE-8A16-9FD97C5FA447}"/>
                  </a:ext>
                </a:extLst>
              </p:cNvPr>
              <p:cNvSpPr txBox="1"/>
              <p:nvPr/>
            </p:nvSpPr>
            <p:spPr>
              <a:xfrm rot="768314">
                <a:off x="3307454" y="1438459"/>
                <a:ext cx="835700" cy="39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r>
                  <a:rPr lang="en-US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đỗ</a:t>
                </a:r>
                <a:endPara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33AD780E-9369-45F7-B099-B2C8176D1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34" y="478257"/>
            <a:ext cx="1463343" cy="7620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1676</TotalTime>
  <Words>306</Words>
  <Application>Microsoft Office PowerPoint</Application>
  <PresentationFormat>Widescreen</PresentationFormat>
  <Paragraphs>135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Quicksand Medium</vt:lpstr>
      <vt:lpstr>Arial-Rounded</vt:lpstr>
      <vt:lpstr>Tahoma</vt:lpstr>
      <vt:lpstr>Calibri Light</vt:lpstr>
      <vt:lpstr>Segoe UI Black</vt:lpstr>
      <vt:lpstr>Lato</vt:lpstr>
      <vt:lpstr>HP001 4 hàng</vt:lpstr>
      <vt:lpstr>Calibri</vt:lpstr>
      <vt:lpstr>.VnAvant</vt:lpstr>
      <vt:lpstr>Default Design</vt:lpstr>
      <vt:lpstr>Office Theme</vt:lpstr>
      <vt:lpstr>默认设计模板</vt:lpstr>
      <vt:lpstr>1_Office 主题​​</vt:lpstr>
      <vt:lpstr>Office 主题​​</vt:lpstr>
      <vt:lpstr>1_Office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tran thao</cp:lastModifiedBy>
  <cp:revision>131</cp:revision>
  <dcterms:created xsi:type="dcterms:W3CDTF">2002-08-27T21:28:28Z</dcterms:created>
  <dcterms:modified xsi:type="dcterms:W3CDTF">2021-08-20T12:56:48Z</dcterms:modified>
</cp:coreProperties>
</file>