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23" r:id="rId2"/>
    <p:sldId id="334" r:id="rId3"/>
    <p:sldId id="324" r:id="rId4"/>
    <p:sldId id="333" r:id="rId5"/>
    <p:sldId id="335" r:id="rId6"/>
    <p:sldId id="336" r:id="rId7"/>
    <p:sldId id="306" r:id="rId8"/>
    <p:sldId id="337" r:id="rId9"/>
    <p:sldId id="257" r:id="rId10"/>
    <p:sldId id="327" r:id="rId11"/>
    <p:sldId id="359" r:id="rId12"/>
    <p:sldId id="309" r:id="rId13"/>
    <p:sldId id="339" r:id="rId14"/>
    <p:sldId id="340" r:id="rId15"/>
    <p:sldId id="341" r:id="rId16"/>
    <p:sldId id="338" r:id="rId17"/>
    <p:sldId id="342" r:id="rId18"/>
    <p:sldId id="360" r:id="rId19"/>
    <p:sldId id="348" r:id="rId20"/>
    <p:sldId id="349" r:id="rId21"/>
    <p:sldId id="350" r:id="rId22"/>
    <p:sldId id="351" r:id="rId23"/>
    <p:sldId id="352" r:id="rId24"/>
    <p:sldId id="353" r:id="rId25"/>
    <p:sldId id="354" r:id="rId26"/>
    <p:sldId id="343" r:id="rId27"/>
    <p:sldId id="344" r:id="rId28"/>
    <p:sldId id="346" r:id="rId29"/>
    <p:sldId id="347" r:id="rId30"/>
    <p:sldId id="355" r:id="rId31"/>
    <p:sldId id="356" r:id="rId32"/>
    <p:sldId id="35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554"/>
    <a:srgbClr val="4CA83B"/>
    <a:srgbClr val="B9D582"/>
    <a:srgbClr val="277945"/>
    <a:srgbClr val="44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0"/>
  </p:normalViewPr>
  <p:slideViewPr>
    <p:cSldViewPr snapToGrid="0" showGuides="1">
      <p:cViewPr varScale="1">
        <p:scale>
          <a:sx n="55" d="100"/>
          <a:sy n="55" d="100"/>
        </p:scale>
        <p:origin x="1032" y="48"/>
      </p:cViewPr>
      <p:guideLst>
        <p:guide orient="horz" pos="2159"/>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t>2021/10/26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2021/10/26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Picture5"/>
          <p:cNvPicPr>
            <a:picLocks noChangeAspect="1"/>
          </p:cNvPicPr>
          <p:nvPr userDrawn="1"/>
        </p:nvPicPr>
        <p:blipFill>
          <a:blip r:embed="rId16"/>
          <a:stretch>
            <a:fillRect/>
          </a:stretch>
        </p:blipFill>
        <p:spPr>
          <a:xfrm>
            <a:off x="-2919095" y="0"/>
            <a:ext cx="1679575" cy="1679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8330" y="226060"/>
            <a:ext cx="3480435" cy="66319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4630" y="702945"/>
            <a:ext cx="4358640" cy="277876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30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ĐỐ VUI</a:t>
            </a:r>
          </a:p>
        </p:txBody>
      </p:sp>
    </p:spTree>
  </p:cSld>
  <p:clrMapOvr>
    <a:masterClrMapping/>
  </p:clrMapOvr>
  <mc:AlternateContent xmlns:mc="http://schemas.openxmlformats.org/markup-compatibility/2006">
    <mc:Choice xmlns:p15="http://schemas.microsoft.com/office/powerpoint/2012/main" Requires="p15">
      <p:transition>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dirty="0" err="1">
                <a:latin typeface="Times New Roman" panose="02020603050405020304" pitchFamily="18" charset="0"/>
                <a:cs typeface="Times New Roman" panose="02020603050405020304" pitchFamily="18" charset="0"/>
              </a:rPr>
              <a:t>Một</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thành</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phố</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biển</a:t>
            </a:r>
            <a:endParaRPr lang="en-GB" altLang="en-US" sz="4000" dirty="0">
              <a:latin typeface="Times New Roman" panose="02020603050405020304" pitchFamily="18" charset="0"/>
              <a:cs typeface="Times New Roman" panose="02020603050405020304" pitchFamily="18" charset="0"/>
            </a:endParaRPr>
          </a:p>
          <a:p>
            <a:r>
              <a:rPr lang="en-GB" altLang="en-US" sz="4000" dirty="0" err="1">
                <a:latin typeface="Times New Roman" panose="02020603050405020304" pitchFamily="18" charset="0"/>
                <a:cs typeface="Times New Roman" panose="02020603050405020304" pitchFamily="18" charset="0"/>
              </a:rPr>
              <a:t>Tên</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gọi</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có</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RĂNG</a:t>
            </a:r>
            <a:endParaRPr lang="en-GB" altLang="en-US" sz="4000" dirty="0">
              <a:latin typeface="Times New Roman" panose="02020603050405020304" pitchFamily="18" charset="0"/>
              <a:cs typeface="Times New Roman" panose="02020603050405020304" pitchFamily="18" charset="0"/>
            </a:endParaRPr>
          </a:p>
          <a:p>
            <a:r>
              <a:rPr lang="en-GB" altLang="en-US" sz="4000" dirty="0" err="1">
                <a:latin typeface="Times New Roman" panose="02020603050405020304" pitchFamily="18" charset="0"/>
                <a:cs typeface="Times New Roman" panose="02020603050405020304" pitchFamily="18" charset="0"/>
              </a:rPr>
              <a:t>Đố</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hữu</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đố</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bằng</a:t>
            </a:r>
            <a:endParaRPr lang="en-GB" altLang="en-US" sz="4000" dirty="0">
              <a:latin typeface="Times New Roman" panose="02020603050405020304" pitchFamily="18" charset="0"/>
              <a:cs typeface="Times New Roman" panose="02020603050405020304" pitchFamily="18" charset="0"/>
            </a:endParaRPr>
          </a:p>
          <a:p>
            <a:r>
              <a:rPr lang="en-GB" altLang="en-US" sz="4000" dirty="0" err="1">
                <a:latin typeface="Times New Roman" panose="02020603050405020304" pitchFamily="18" charset="0"/>
                <a:cs typeface="Times New Roman" panose="02020603050405020304" pitchFamily="18" charset="0"/>
              </a:rPr>
              <a:t>Biết</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chăng</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nhanh</a:t>
            </a:r>
            <a:r>
              <a:rPr lang="en-GB" altLang="en-US" sz="4000" dirty="0">
                <a:latin typeface="Times New Roman" panose="02020603050405020304" pitchFamily="18" charset="0"/>
                <a:cs typeface="Times New Roman" panose="02020603050405020304" pitchFamily="18" charset="0"/>
              </a:rPr>
              <a:t> </a:t>
            </a:r>
            <a:r>
              <a:rPr lang="en-GB" altLang="en-US" sz="4000" dirty="0" err="1">
                <a:latin typeface="Times New Roman" panose="02020603050405020304" pitchFamily="18" charset="0"/>
                <a:cs typeface="Times New Roman" panose="02020603050405020304" pitchFamily="18" charset="0"/>
              </a:rPr>
              <a:t>đáp</a:t>
            </a:r>
            <a:r>
              <a:rPr lang="en-GB" altLang="en-US" sz="4000" dirty="0">
                <a:latin typeface="Times New Roman" panose="02020603050405020304" pitchFamily="18" charset="0"/>
                <a:cs typeface="Times New Roman" panose="02020603050405020304" pitchFamily="18" charset="0"/>
              </a:rPr>
              <a:t>?</a:t>
            </a:r>
          </a:p>
          <a:p>
            <a:endParaRPr lang="en-GB" altLang="en-US" sz="4000" dirty="0">
              <a:latin typeface="Times New Roman" panose="02020603050405020304" pitchFamily="18" charset="0"/>
              <a:cs typeface="Times New Roman" panose="02020603050405020304" pitchFamily="18" charset="0"/>
            </a:endParaRPr>
          </a:p>
          <a:p>
            <a:endParaRPr lang="en-GB" altLang="en-US" sz="4000" dirty="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sp>
        <p:nvSpPr>
          <p:cNvPr id="3" name="Rectangles 2"/>
          <p:cNvSpPr/>
          <p:nvPr/>
        </p:nvSpPr>
        <p:spPr>
          <a:xfrm>
            <a:off x="757238" y="1475105"/>
            <a:ext cx="7296785" cy="1198880"/>
          </a:xfrm>
          <a:prstGeom prst="rect">
            <a:avLst/>
          </a:prstGeom>
          <a:noFill/>
          <a:ln>
            <a:noFill/>
          </a:ln>
        </p:spPr>
        <p:txBody>
          <a:bodyPr wrap="none" rtlCol="0" anchor="t">
            <a:spAutoFit/>
            <a:scene3d>
              <a:camera prst="orthographicFront"/>
              <a:lightRig rig="threePt" dir="t"/>
            </a:scene3d>
          </a:bodyPr>
          <a:lstStyle/>
          <a:p>
            <a:pPr algn="ctr"/>
            <a:r>
              <a:rPr lang="en-GB" altLang="en-US" sz="7200" b="1">
                <a:ln/>
                <a:solidFill>
                  <a:srgbClr val="FF0000"/>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rPr>
              <a:t>CHÚC EM HỌC TỐT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val="0"/>
              </a:ext>
            </a:extLst>
          </a:blip>
          <a:srcRect b="19960"/>
          <a:stretch>
            <a:fillRect/>
          </a:stretch>
        </p:blipFill>
        <p:spPr>
          <a:xfrm flipH="1">
            <a:off x="25400" y="355600"/>
            <a:ext cx="3364865" cy="5558790"/>
          </a:xfrm>
          <a:prstGeom prst="rect">
            <a:avLst/>
          </a:prstGeom>
          <a:ln>
            <a:noFill/>
          </a:ln>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Lập được dàn ý bài văn tả một cảnh đẹp ở địa phương đủ ba phần: mở bài, thân bài, kết bài.</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Dựa vào dàn ý (thân bài), viết được đoạn văn miêu tả cảnh đẹp ở địa phương.</a:t>
            </a:r>
            <a:r>
              <a:rPr 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Biết </a:t>
            </a:r>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yêu thiên nhiên.</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3" name="Rectangle 2">
            <a:extLst>
              <a:ext uri="{FF2B5EF4-FFF2-40B4-BE49-F238E27FC236}">
                <a16:creationId xmlns:a16="http://schemas.microsoft.com/office/drawing/2014/main" id="{01410D5F-0583-4502-83E2-0B818ADC151D}"/>
              </a:ext>
            </a:extLst>
          </p:cNvPr>
          <p:cNvSpPr/>
          <p:nvPr/>
        </p:nvSpPr>
        <p:spPr>
          <a:xfrm>
            <a:off x="3390265" y="164108"/>
            <a:ext cx="6550191"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YÊU</a:t>
            </a:r>
            <a:r>
              <a:rPr lang="en-US" sz="5400" b="1" cap="none" spc="0" dirty="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 </a:t>
            </a:r>
            <a:r>
              <a:rPr lang="en-US" sz="5400" b="1" cap="none" spc="0" dirty="0" err="1">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CẦU</a:t>
            </a:r>
            <a:r>
              <a:rPr lang="en-US" sz="5400" b="1" cap="none" spc="0" dirty="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 </a:t>
            </a:r>
            <a:r>
              <a:rPr lang="en-US" sz="5400" b="1" cap="none" spc="0" dirty="0" err="1">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CẦN</a:t>
            </a:r>
            <a:r>
              <a:rPr lang="en-US" sz="5400" b="1" cap="none" spc="0" dirty="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 </a:t>
            </a:r>
            <a:r>
              <a:rPr lang="en-US" sz="5400" b="1" cap="none" spc="0" dirty="0" err="1">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ĐẠT</a:t>
            </a:r>
            <a:endParaRPr lang="en-US" sz="5400" b="1" cap="none" spc="0" dirty="0">
              <a:ln w="0"/>
              <a:solidFill>
                <a:srgbClr val="FF0000"/>
              </a:solidFill>
              <a:effectLst>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1721</Words>
  <Application>Microsoft Office PowerPoint</Application>
  <PresentationFormat>Widescreen</PresentationFormat>
  <Paragraphs>113</Paragraphs>
  <Slides>32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等线</vt:lpstr>
      <vt:lpstr>等线 Light</vt:lpstr>
      <vt:lpstr>Arial</vt:lpstr>
      <vt:lpstr>Calibri</vt:lpstr>
      <vt:lpstr>SVN-Hole Hearted</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lập dàn ý cảnh mà em đã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84982722506</cp:lastModifiedBy>
  <cp:revision>18</cp:revision>
  <dcterms:created xsi:type="dcterms:W3CDTF">2020-03-03T00:35:00Z</dcterms:created>
  <dcterms:modified xsi:type="dcterms:W3CDTF">2021-10-26T16:49:49Z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