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1" r:id="rId1"/>
    <p:sldMasterId id="2147483936" r:id="rId2"/>
    <p:sldMasterId id="2147483955" r:id="rId3"/>
  </p:sldMasterIdLst>
  <p:notesMasterIdLst>
    <p:notesMasterId r:id="rId35"/>
  </p:notesMasterIdLst>
  <p:sldIdLst>
    <p:sldId id="283" r:id="rId4"/>
    <p:sldId id="355" r:id="rId5"/>
    <p:sldId id="288" r:id="rId6"/>
    <p:sldId id="289" r:id="rId7"/>
    <p:sldId id="290" r:id="rId8"/>
    <p:sldId id="291" r:id="rId9"/>
    <p:sldId id="356" r:id="rId10"/>
    <p:sldId id="358" r:id="rId11"/>
    <p:sldId id="319" r:id="rId12"/>
    <p:sldId id="336" r:id="rId13"/>
    <p:sldId id="332" r:id="rId14"/>
    <p:sldId id="330" r:id="rId15"/>
    <p:sldId id="337" r:id="rId16"/>
    <p:sldId id="338" r:id="rId17"/>
    <p:sldId id="339" r:id="rId18"/>
    <p:sldId id="340" r:id="rId19"/>
    <p:sldId id="341" r:id="rId20"/>
    <p:sldId id="342" r:id="rId21"/>
    <p:sldId id="348" r:id="rId22"/>
    <p:sldId id="351" r:id="rId23"/>
    <p:sldId id="343" r:id="rId24"/>
    <p:sldId id="344" r:id="rId25"/>
    <p:sldId id="345" r:id="rId26"/>
    <p:sldId id="349" r:id="rId27"/>
    <p:sldId id="346" r:id="rId28"/>
    <p:sldId id="359" r:id="rId29"/>
    <p:sldId id="360" r:id="rId30"/>
    <p:sldId id="361" r:id="rId31"/>
    <p:sldId id="363" r:id="rId32"/>
    <p:sldId id="353" r:id="rId33"/>
    <p:sldId id="362" r:id="rId34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810F"/>
    <a:srgbClr val="E17611"/>
    <a:srgbClr val="276E2F"/>
    <a:srgbClr val="AD521E"/>
    <a:srgbClr val="41BDBF"/>
    <a:srgbClr val="C88C1A"/>
    <a:srgbClr val="E6E6E6"/>
    <a:srgbClr val="FF9E15"/>
    <a:srgbClr val="98B935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512" autoAdjust="0"/>
    <p:restoredTop sz="91652" autoAdjust="0"/>
  </p:normalViewPr>
  <p:slideViewPr>
    <p:cSldViewPr>
      <p:cViewPr varScale="1">
        <p:scale>
          <a:sx n="57" d="100"/>
          <a:sy n="57" d="100"/>
        </p:scale>
        <p:origin x="108" y="4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bleStyles" Target="tableStyle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89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89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389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89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65AA9359-B197-4963-9A0F-6E2399C919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8695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A39DD-8312-4AF0-8206-6D24B9C9B0E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93577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chậu</a:t>
            </a:r>
            <a:r>
              <a:rPr lang="en-US" baseline="0"/>
              <a:t> hoa ra câu hỏi.</a:t>
            </a:r>
          </a:p>
          <a:p>
            <a:r>
              <a:rPr lang="en-US" baseline="0"/>
              <a:t>Bấm hình người di chuyển đến chậu hoa tiếp theo.</a:t>
            </a:r>
          </a:p>
          <a:p>
            <a:r>
              <a:rPr lang="en-US" baseline="0"/>
              <a:t>Bấm hình người ra you win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AA9359-B197-4963-9A0F-6E2399C919DE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8210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jpe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microsoft.com/office/2007/relationships/hdphoto" Target="../media/hdphoto3.wdp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microsoft.com/office/2007/relationships/hdphoto" Target="../media/hdphoto3.wdp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microsoft.com/office/2007/relationships/hdphoto" Target="../media/hdphoto3.wdp"/></Relationships>
</file>

<file path=ppt/slideLayouts/_rels/slideLayout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microsoft.com/office/2007/relationships/hdphoto" Target="../media/hdphoto3.wdp"/></Relationships>
</file>

<file path=ppt/slideLayouts/_rels/slideLayout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microsoft.com/office/2007/relationships/hdphoto" Target="../media/hdphoto3.wdp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microsoft.com/office/2007/relationships/hdphoto" Target="../media/hdphoto4.wdp"/><Relationship Id="rId5" Type="http://schemas.openxmlformats.org/officeDocument/2006/relationships/image" Target="../media/image5.png"/><Relationship Id="rId4" Type="http://schemas.microsoft.com/office/2007/relationships/hdphoto" Target="../media/hdphoto3.wdp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255" name="Rectangle 47"/>
          <p:cNvSpPr>
            <a:spLocks noGrp="1" noChangeArrowheads="1"/>
          </p:cNvSpPr>
          <p:nvPr>
            <p:ph type="ctrTitle"/>
          </p:nvPr>
        </p:nvSpPr>
        <p:spPr>
          <a:xfrm>
            <a:off x="3274485" y="596900"/>
            <a:ext cx="8257116" cy="3581400"/>
          </a:xfrm>
        </p:spPr>
        <p:txBody>
          <a:bodyPr/>
          <a:lstStyle>
            <a:lvl1pPr>
              <a:defRPr sz="5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0256" name="Rectangle 48"/>
          <p:cNvSpPr>
            <a:spLocks noGrp="1" noChangeArrowheads="1"/>
          </p:cNvSpPr>
          <p:nvPr>
            <p:ph type="subTitle" idx="1"/>
          </p:nvPr>
        </p:nvSpPr>
        <p:spPr>
          <a:xfrm>
            <a:off x="3318933" y="4279900"/>
            <a:ext cx="8195733" cy="1485900"/>
          </a:xfrm>
        </p:spPr>
        <p:txBody>
          <a:bodyPr/>
          <a:lstStyle>
            <a:lvl1pPr marL="0" indent="0" algn="ctr">
              <a:buFontTx/>
              <a:buNone/>
              <a:defRPr b="1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6" name="Rectangle 4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8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A03B23-C4FE-4299-9C1C-A8BC7C40A8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BEEC59-7156-4E80-A985-94FE5F2CAA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45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45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85BAB4-1E19-4BEA-BF2B-A7A4EEB331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F97AA4-4A06-464E-B648-26A6763D56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86E486-15B5-4F09-B983-3E4FB9C730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7241DB-9DC9-4417-9391-0C11300EAF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5" name="图形 1">
            <a:extLst>
              <a:ext uri="{FF2B5EF4-FFF2-40B4-BE49-F238E27FC236}">
                <a16:creationId xmlns:a16="http://schemas.microsoft.com/office/drawing/2014/main" id="{46268FF8-A3C7-4DF0-BF08-BBB827C2EE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2665888" y="-2665888"/>
            <a:ext cx="6858000" cy="12189776"/>
          </a:xfrm>
          <a:prstGeom prst="rect">
            <a:avLst/>
          </a:prstGeom>
        </p:spPr>
      </p:pic>
      <p:pic>
        <p:nvPicPr>
          <p:cNvPr id="6" name="图形 2">
            <a:extLst>
              <a:ext uri="{FF2B5EF4-FFF2-40B4-BE49-F238E27FC236}">
                <a16:creationId xmlns:a16="http://schemas.microsoft.com/office/drawing/2014/main" id="{1E5AC997-B8AC-4DA1-8F29-6DDB94093D3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biLevel thresh="75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042513" y="0"/>
            <a:ext cx="6858000" cy="6858000"/>
          </a:xfrm>
          <a:prstGeom prst="rect">
            <a:avLst/>
          </a:prstGeom>
        </p:spPr>
      </p:pic>
      <p:pic>
        <p:nvPicPr>
          <p:cNvPr id="7" name="图形 4">
            <a:extLst>
              <a:ext uri="{FF2B5EF4-FFF2-40B4-BE49-F238E27FC236}">
                <a16:creationId xmlns:a16="http://schemas.microsoft.com/office/drawing/2014/main" id="{C8D35089-8EED-4362-A438-77849CBC711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biLevel thresh="75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48400" y="-1"/>
            <a:ext cx="6858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形 1">
            <a:extLst>
              <a:ext uri="{FF2B5EF4-FFF2-40B4-BE49-F238E27FC236}">
                <a16:creationId xmlns:a16="http://schemas.microsoft.com/office/drawing/2014/main" id="{A1C6EAB4-EFE3-4994-80EE-F9D448B008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2665888" y="-2665888"/>
            <a:ext cx="6858000" cy="12189776"/>
          </a:xfrm>
          <a:prstGeom prst="rect">
            <a:avLst/>
          </a:prstGeom>
        </p:spPr>
      </p:pic>
      <p:sp>
        <p:nvSpPr>
          <p:cNvPr id="2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7241DB-9DC9-4417-9391-0C11300EAF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6" name="图形 2">
            <a:extLst>
              <a:ext uri="{FF2B5EF4-FFF2-40B4-BE49-F238E27FC236}">
                <a16:creationId xmlns:a16="http://schemas.microsoft.com/office/drawing/2014/main" id="{1E5AC997-B8AC-4DA1-8F29-6DDB94093D3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biLevel thresh="75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24" y="0"/>
            <a:ext cx="6858000" cy="6858000"/>
          </a:xfrm>
          <a:prstGeom prst="rect">
            <a:avLst/>
          </a:prstGeom>
        </p:spPr>
      </p:pic>
      <p:pic>
        <p:nvPicPr>
          <p:cNvPr id="7" name="图形 4">
            <a:extLst>
              <a:ext uri="{FF2B5EF4-FFF2-40B4-BE49-F238E27FC236}">
                <a16:creationId xmlns:a16="http://schemas.microsoft.com/office/drawing/2014/main" id="{C8D35089-8EED-4362-A438-77849CBC711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biLevel thresh="75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pic>
        <p:nvPicPr>
          <p:cNvPr id="8" name="图形 11">
            <a:extLst>
              <a:ext uri="{FF2B5EF4-FFF2-40B4-BE49-F238E27FC236}">
                <a16:creationId xmlns:a16="http://schemas.microsoft.com/office/drawing/2014/main" id="{C641F707-8680-47D7-8CB7-447D53E7C50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7755" y="375326"/>
            <a:ext cx="11595126" cy="6242380"/>
          </a:xfrm>
          <a:prstGeom prst="rect">
            <a:avLst/>
          </a:prstGeom>
          <a:effectLst>
            <a:outerShdw blurRad="152400" dist="38100" dir="2700000" sx="101000" sy="101000" algn="tl" rotWithShape="0">
              <a:prstClr val="black">
                <a:alpha val="21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62771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形 1">
            <a:extLst>
              <a:ext uri="{FF2B5EF4-FFF2-40B4-BE49-F238E27FC236}">
                <a16:creationId xmlns:a16="http://schemas.microsoft.com/office/drawing/2014/main" id="{03F42A0D-2167-4A48-BC34-102BE1A523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2665888" y="-2665888"/>
            <a:ext cx="6858000" cy="12189776"/>
          </a:xfrm>
          <a:prstGeom prst="rect">
            <a:avLst/>
          </a:prstGeom>
        </p:spPr>
      </p:pic>
      <p:sp>
        <p:nvSpPr>
          <p:cNvPr id="2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7241DB-9DC9-4417-9391-0C11300EAF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6" name="图形 2">
            <a:extLst>
              <a:ext uri="{FF2B5EF4-FFF2-40B4-BE49-F238E27FC236}">
                <a16:creationId xmlns:a16="http://schemas.microsoft.com/office/drawing/2014/main" id="{1E5AC997-B8AC-4DA1-8F29-6DDB94093D3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biLevel thresh="75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24" y="0"/>
            <a:ext cx="6858000" cy="6858000"/>
          </a:xfrm>
          <a:prstGeom prst="rect">
            <a:avLst/>
          </a:prstGeom>
        </p:spPr>
      </p:pic>
      <p:pic>
        <p:nvPicPr>
          <p:cNvPr id="7" name="图形 4">
            <a:extLst>
              <a:ext uri="{FF2B5EF4-FFF2-40B4-BE49-F238E27FC236}">
                <a16:creationId xmlns:a16="http://schemas.microsoft.com/office/drawing/2014/main" id="{C8D35089-8EED-4362-A438-77849CBC711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biLevel thresh="75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pic>
        <p:nvPicPr>
          <p:cNvPr id="8" name="图形 11">
            <a:extLst>
              <a:ext uri="{FF2B5EF4-FFF2-40B4-BE49-F238E27FC236}">
                <a16:creationId xmlns:a16="http://schemas.microsoft.com/office/drawing/2014/main" id="{05790F96-2E52-40F8-828F-18BB8332BDC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7755" y="375326"/>
            <a:ext cx="11595126" cy="6242380"/>
          </a:xfrm>
          <a:prstGeom prst="rect">
            <a:avLst/>
          </a:prstGeom>
          <a:effectLst>
            <a:outerShdw blurRad="152400" dist="38100" dir="2700000" sx="101000" sy="101000" algn="tl" rotWithShape="0">
              <a:prstClr val="black">
                <a:alpha val="21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548648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形 1">
            <a:extLst>
              <a:ext uri="{FF2B5EF4-FFF2-40B4-BE49-F238E27FC236}">
                <a16:creationId xmlns:a16="http://schemas.microsoft.com/office/drawing/2014/main" id="{BD366F68-4391-492B-8CF9-6BBEB04BE1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2665888" y="-2665888"/>
            <a:ext cx="6858000" cy="12189776"/>
          </a:xfrm>
          <a:prstGeom prst="rect">
            <a:avLst/>
          </a:prstGeom>
        </p:spPr>
      </p:pic>
      <p:sp>
        <p:nvSpPr>
          <p:cNvPr id="2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7241DB-9DC9-4417-9391-0C11300EAF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" name="图形 11">
            <a:extLst>
              <a:ext uri="{FF2B5EF4-FFF2-40B4-BE49-F238E27FC236}">
                <a16:creationId xmlns:a16="http://schemas.microsoft.com/office/drawing/2014/main" id="{B61CCDB1-1D66-43D7-B6D3-7DEED404AA7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7755" y="375326"/>
            <a:ext cx="11595126" cy="6242380"/>
          </a:xfrm>
          <a:prstGeom prst="rect">
            <a:avLst/>
          </a:prstGeom>
          <a:effectLst>
            <a:outerShdw blurRad="152400" dist="38100" dir="2700000" sx="101000" sy="101000" algn="tl" rotWithShape="0">
              <a:prstClr val="black">
                <a:alpha val="21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447722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形 1">
            <a:extLst>
              <a:ext uri="{FF2B5EF4-FFF2-40B4-BE49-F238E27FC236}">
                <a16:creationId xmlns:a16="http://schemas.microsoft.com/office/drawing/2014/main" id="{8931E2D6-9E82-4E63-96F4-BC0A222C02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2665888" y="-2665888"/>
            <a:ext cx="6858000" cy="12189776"/>
          </a:xfrm>
          <a:prstGeom prst="rect">
            <a:avLst/>
          </a:prstGeom>
        </p:spPr>
      </p:pic>
      <p:sp>
        <p:nvSpPr>
          <p:cNvPr id="2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7241DB-9DC9-4417-9391-0C11300EAF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" name="图形 11">
            <a:extLst>
              <a:ext uri="{FF2B5EF4-FFF2-40B4-BE49-F238E27FC236}">
                <a16:creationId xmlns:a16="http://schemas.microsoft.com/office/drawing/2014/main" id="{052E7013-5AAF-4F3F-B1AF-1DFBA16EF7E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2910" y="-1"/>
            <a:ext cx="12016491" cy="6663613"/>
          </a:xfrm>
          <a:prstGeom prst="rect">
            <a:avLst/>
          </a:prstGeom>
          <a:effectLst>
            <a:outerShdw blurRad="152400" dist="38100" dir="2700000" sx="101000" sy="101000" algn="tl" rotWithShape="0">
              <a:prstClr val="black">
                <a:alpha val="21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698931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A0A27F-F84A-49F4-A212-3428DD04E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7B76D4-78DA-4FD6-8379-E42C321D7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767EBC-E989-412F-9E55-F032936B4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4B1B15-749C-4F46-AC03-F4FDEECC4EC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545FA9-9512-40A2-BAC4-770AA2936A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22175"/>
            <a:ext cx="12192000" cy="423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102837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BEC7384-6089-4494-A484-3D56C35698AE}"/>
              </a:ext>
            </a:extLst>
          </p:cNvPr>
          <p:cNvSpPr/>
          <p:nvPr userDrawn="1"/>
        </p:nvSpPr>
        <p:spPr>
          <a:xfrm>
            <a:off x="0" y="0"/>
            <a:ext cx="12192000" cy="6946900"/>
          </a:xfrm>
          <a:prstGeom prst="rect">
            <a:avLst/>
          </a:prstGeom>
          <a:solidFill>
            <a:srgbClr val="83CBC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502AE04-51B3-4A6B-B636-76F61DDA35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773" b="88455" l="1273" r="65523">
                        <a14:foregroundMark x1="6500" y1="52909" x2="3182" y2="60818"/>
                        <a14:foregroundMark x1="3182" y1="60818" x2="2636" y2="82727"/>
                        <a14:foregroundMark x1="2636" y1="82727" x2="14659" y2="85409"/>
                        <a14:foregroundMark x1="14659" y1="85409" x2="25250" y2="84227"/>
                        <a14:foregroundMark x1="25250" y1="84227" x2="60318" y2="84227"/>
                        <a14:foregroundMark x1="61136" y1="84636" x2="65545" y2="87818"/>
                        <a14:foregroundMark x1="48727" y1="86773" x2="50341" y2="86773"/>
                        <a14:foregroundMark x1="3955" y1="55682" x2="4068" y2="86364"/>
                        <a14:foregroundMark x1="2432" y1="60318" x2="1750" y2="63273"/>
                        <a14:foregroundMark x1="1750" y1="57545" x2="1525" y2="69556"/>
                        <a14:foregroundMark x1="13455" y1="76000" x2="31568" y2="80409"/>
                        <a14:foregroundMark x1="28545" y1="86136" x2="36205" y2="87409"/>
                        <a14:foregroundMark x1="13932" y1="15682" x2="13932" y2="15682"/>
                        <a14:foregroundMark x1="14273" y1="10136" x2="8932" y2="27500"/>
                        <a14:foregroundMark x1="20545" y1="14591" x2="23545" y2="13545"/>
                        <a14:foregroundMark x1="11500" y1="11227" x2="12091" y2="18273"/>
                        <a14:foregroundMark x1="12091" y1="18273" x2="17205" y2="14227"/>
                        <a14:foregroundMark x1="17205" y1="14227" x2="12932" y2="10591"/>
                        <a14:foregroundMark x1="12932" y1="10591" x2="12659" y2="10773"/>
                        <a14:foregroundMark x1="11841" y1="9318" x2="15750" y2="13273"/>
                        <a14:foregroundMark x1="15750" y1="13273" x2="14500" y2="19909"/>
                        <a14:foregroundMark x1="10455" y1="20545" x2="3727" y2="28773"/>
                        <a14:foregroundMark x1="3727" y1="28773" x2="3727" y2="28773"/>
                        <a14:foregroundMark x1="8818" y1="17773" x2="7318" y2="22000"/>
                        <a14:foregroundMark x1="12659" y1="9545" x2="16250" y2="14182"/>
                        <a14:foregroundMark x1="11955" y1="9545" x2="16364" y2="11318"/>
                        <a14:foregroundMark x1="16364" y1="11318" x2="16818" y2="16318"/>
                        <a14:foregroundMark x1="15840" y1="9528" x2="14500" y2="6773"/>
                        <a14:foregroundMark x1="14727" y1="8273" x2="16477" y2="13318"/>
                        <a14:foregroundMark x1="43523" y1="87636" x2="53341" y2="87773"/>
                        <a14:foregroundMark x1="42295" y1="87773" x2="45500" y2="87909"/>
                        <a14:foregroundMark x1="40841" y1="87636" x2="45409" y2="88455"/>
                        <a14:foregroundMark x1="6818" y1="66682" x2="9182" y2="75545"/>
                        <a14:foregroundMark x1="9182" y1="75545" x2="9250" y2="75682"/>
                        <a14:foregroundMark x1="11705" y1="68182" x2="7068" y2="73091"/>
                        <a14:foregroundMark x1="7068" y1="73091" x2="6818" y2="73182"/>
                        <a14:foregroundMark x1="12159" y1="19455" x2="12159" y2="19455"/>
                        <a14:foregroundMark x1="12159" y1="19591" x2="16227" y2="17500"/>
                        <a14:foregroundMark x1="16227" y1="17500" x2="16727" y2="16091"/>
                        <a14:foregroundMark x1="16250" y1="17636" x2="12409" y2="20045"/>
                        <a14:foregroundMark x1="12409" y1="20045" x2="11545" y2="18773"/>
                        <a14:foregroundMark x1="12455" y1="20273" x2="15955" y2="18318"/>
                        <a14:foregroundMark x1="15955" y1="19045" x2="12523" y2="20136"/>
                        <a14:foregroundMark x1="9818" y1="29864" x2="9818" y2="29864"/>
                        <a14:foregroundMark x1="13068" y1="20636" x2="13068" y2="20636"/>
                        <a14:foregroundMark x1="14818" y1="21682" x2="14818" y2="21682"/>
                        <a14:foregroundMark x1="15318" y1="21818" x2="14864" y2="21727"/>
                        <a14:foregroundMark x1="16023" y1="8818" x2="16250" y2="9455"/>
                        <a14:foregroundMark x1="14477" y1="7273" x2="13909" y2="7227"/>
                        <a14:backgroundMark x1="13636" y1="22227" x2="13636" y2="22227"/>
                        <a14:backgroundMark x1="11705" y1="20682" x2="11705" y2="20682"/>
                        <a14:backgroundMark x1="12000" y1="20773" x2="13773" y2="22000"/>
                        <a14:backgroundMark x1="13750" y1="6091" x2="15568" y2="7364"/>
                        <a14:backgroundMark x1="13750" y1="6091" x2="13750" y2="6091"/>
                        <a14:backgroundMark x1="1273" y1="80318" x2="1273" y2="81318"/>
                        <a14:backgroundMark x1="1409" y1="69545" x2="1091" y2="84091"/>
                        <a14:backgroundMark x1="1273" y1="67227" x2="1273" y2="70318"/>
                        <a14:backgroundMark x1="37432" y1="88909" x2="41379" y2="88412"/>
                        <a14:backgroundMark x1="10250" y1="29091" x2="10250" y2="29091"/>
                        <a14:backgroundMark x1="3614" y1="28955" x2="3614" y2="28955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42" t="4233" r="33292" b="11746"/>
          <a:stretch/>
        </p:blipFill>
        <p:spPr>
          <a:xfrm>
            <a:off x="-223157" y="482599"/>
            <a:ext cx="8389257" cy="6464301"/>
          </a:xfrm>
          <a:prstGeom prst="rect">
            <a:avLst/>
          </a:prstGeom>
        </p:spPr>
      </p:pic>
      <p:pic>
        <p:nvPicPr>
          <p:cNvPr id="8" name="图片 6">
            <a:extLst>
              <a:ext uri="{FF2B5EF4-FFF2-40B4-BE49-F238E27FC236}">
                <a16:creationId xmlns:a16="http://schemas.microsoft.com/office/drawing/2014/main" id="{54F2371C-EF9F-4409-BB66-0100726809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773" b="88455" l="1273" r="65523">
                        <a14:foregroundMark x1="6500" y1="52909" x2="3182" y2="60818"/>
                        <a14:foregroundMark x1="3182" y1="60818" x2="2636" y2="82727"/>
                        <a14:foregroundMark x1="2636" y1="82727" x2="14659" y2="85409"/>
                        <a14:foregroundMark x1="14659" y1="85409" x2="25250" y2="84227"/>
                        <a14:foregroundMark x1="25250" y1="84227" x2="60318" y2="84227"/>
                        <a14:foregroundMark x1="61136" y1="84636" x2="65545" y2="87818"/>
                        <a14:foregroundMark x1="48727" y1="86773" x2="50341" y2="86773"/>
                        <a14:foregroundMark x1="3955" y1="55682" x2="4068" y2="86364"/>
                        <a14:foregroundMark x1="2432" y1="60318" x2="1750" y2="63273"/>
                        <a14:foregroundMark x1="1750" y1="57545" x2="1525" y2="69556"/>
                        <a14:foregroundMark x1="13455" y1="76000" x2="31568" y2="80409"/>
                        <a14:foregroundMark x1="28545" y1="86136" x2="36205" y2="87409"/>
                        <a14:foregroundMark x1="13932" y1="15682" x2="13932" y2="15682"/>
                        <a14:foregroundMark x1="14273" y1="10136" x2="8932" y2="27500"/>
                        <a14:foregroundMark x1="20545" y1="14591" x2="23545" y2="13545"/>
                        <a14:foregroundMark x1="11500" y1="11227" x2="12091" y2="18273"/>
                        <a14:foregroundMark x1="12091" y1="18273" x2="17205" y2="14227"/>
                        <a14:foregroundMark x1="17205" y1="14227" x2="12932" y2="10591"/>
                        <a14:foregroundMark x1="12932" y1="10591" x2="12659" y2="10773"/>
                        <a14:foregroundMark x1="11841" y1="9318" x2="15750" y2="13273"/>
                        <a14:foregroundMark x1="15750" y1="13273" x2="14500" y2="19909"/>
                        <a14:foregroundMark x1="10455" y1="20545" x2="3727" y2="28773"/>
                        <a14:foregroundMark x1="3727" y1="28773" x2="3727" y2="28773"/>
                        <a14:foregroundMark x1="8818" y1="17773" x2="7318" y2="22000"/>
                        <a14:foregroundMark x1="12659" y1="9545" x2="16250" y2="14182"/>
                        <a14:foregroundMark x1="11955" y1="9545" x2="16364" y2="11318"/>
                        <a14:foregroundMark x1="16364" y1="11318" x2="16818" y2="16318"/>
                        <a14:foregroundMark x1="15840" y1="9528" x2="14500" y2="6773"/>
                        <a14:foregroundMark x1="14727" y1="8273" x2="16477" y2="13318"/>
                        <a14:foregroundMark x1="43523" y1="87636" x2="53341" y2="87773"/>
                        <a14:foregroundMark x1="42295" y1="87773" x2="45500" y2="87909"/>
                        <a14:foregroundMark x1="40841" y1="87636" x2="45409" y2="88455"/>
                        <a14:foregroundMark x1="6818" y1="66682" x2="9182" y2="75545"/>
                        <a14:foregroundMark x1="9182" y1="75545" x2="9250" y2="75682"/>
                        <a14:foregroundMark x1="11705" y1="68182" x2="7068" y2="73091"/>
                        <a14:foregroundMark x1="7068" y1="73091" x2="6818" y2="73182"/>
                        <a14:foregroundMark x1="12159" y1="19455" x2="12159" y2="19455"/>
                        <a14:foregroundMark x1="12159" y1="19591" x2="16227" y2="17500"/>
                        <a14:foregroundMark x1="16227" y1="17500" x2="16727" y2="16091"/>
                        <a14:foregroundMark x1="16250" y1="17636" x2="12409" y2="20045"/>
                        <a14:foregroundMark x1="12409" y1="20045" x2="11545" y2="18773"/>
                        <a14:foregroundMark x1="12455" y1="20273" x2="15955" y2="18318"/>
                        <a14:foregroundMark x1="15955" y1="19045" x2="12523" y2="20136"/>
                        <a14:foregroundMark x1="9818" y1="29864" x2="9818" y2="29864"/>
                        <a14:foregroundMark x1="13068" y1="20636" x2="13068" y2="20636"/>
                        <a14:foregroundMark x1="14818" y1="21682" x2="14818" y2="21682"/>
                        <a14:foregroundMark x1="15318" y1="21818" x2="14864" y2="21727"/>
                        <a14:foregroundMark x1="16023" y1="8818" x2="16250" y2="9455"/>
                        <a14:foregroundMark x1="14477" y1="7273" x2="13909" y2="7227"/>
                        <a14:backgroundMark x1="13636" y1="22227" x2="13636" y2="22227"/>
                        <a14:backgroundMark x1="11705" y1="20682" x2="11705" y2="20682"/>
                        <a14:backgroundMark x1="12000" y1="20773" x2="13773" y2="22000"/>
                        <a14:backgroundMark x1="13750" y1="6091" x2="15568" y2="7364"/>
                        <a14:backgroundMark x1="13750" y1="6091" x2="13750" y2="6091"/>
                        <a14:backgroundMark x1="1273" y1="80318" x2="1273" y2="81318"/>
                        <a14:backgroundMark x1="1409" y1="69545" x2="1091" y2="84091"/>
                        <a14:backgroundMark x1="1273" y1="67227" x2="1273" y2="70318"/>
                        <a14:backgroundMark x1="37432" y1="88909" x2="41379" y2="88412"/>
                        <a14:backgroundMark x1="10250" y1="29091" x2="10250" y2="29091"/>
                        <a14:backgroundMark x1="3614" y1="28955" x2="3614" y2="28955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42" t="4233" r="33292" b="11746"/>
          <a:stretch/>
        </p:blipFill>
        <p:spPr>
          <a:xfrm flipH="1">
            <a:off x="7883069" y="0"/>
            <a:ext cx="8389257" cy="6946900"/>
          </a:xfrm>
          <a:prstGeom prst="rect">
            <a:avLst/>
          </a:prstGeom>
        </p:spPr>
      </p:pic>
      <p:pic>
        <p:nvPicPr>
          <p:cNvPr id="9" name="图片 9">
            <a:extLst>
              <a:ext uri="{FF2B5EF4-FFF2-40B4-BE49-F238E27FC236}">
                <a16:creationId xmlns:a16="http://schemas.microsoft.com/office/drawing/2014/main" id="{7BCFCC7A-C663-4D39-BB1B-164F6BFB80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7" t="1329" r="4993" b="80004"/>
          <a:stretch/>
        </p:blipFill>
        <p:spPr>
          <a:xfrm>
            <a:off x="8566150" y="1327464"/>
            <a:ext cx="2362200" cy="1280160"/>
          </a:xfrm>
          <a:prstGeom prst="rect">
            <a:avLst/>
          </a:prstGeom>
          <a:noFill/>
        </p:spPr>
      </p:pic>
      <p:pic>
        <p:nvPicPr>
          <p:cNvPr id="10" name="图片 10">
            <a:extLst>
              <a:ext uri="{FF2B5EF4-FFF2-40B4-BE49-F238E27FC236}">
                <a16:creationId xmlns:a16="http://schemas.microsoft.com/office/drawing/2014/main" id="{275CA041-4647-4F9D-A0A6-55BE87EA36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73" t="3688" r="15908" b="90254"/>
          <a:stretch/>
        </p:blipFill>
        <p:spPr>
          <a:xfrm>
            <a:off x="9482819" y="148276"/>
            <a:ext cx="2162628" cy="14900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65601113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273B31-E3CA-4974-A954-14B4940F2E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66B6EF-B3B3-465D-88EF-4FBCC9E501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A880AE-4C36-49DE-8998-745D664C76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4968" y="103189"/>
            <a:ext cx="2747433" cy="59531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0551" y="103189"/>
            <a:ext cx="8041216" cy="5953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F7CB0E-7DEC-4F9D-B2AF-9C69083917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552" y="103188"/>
            <a:ext cx="10991849" cy="13144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4561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510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03663"/>
            <a:ext cx="5384800" cy="2152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2F8E87-5C82-4061-87A1-473D5F1267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590552" y="103188"/>
            <a:ext cx="10991849" cy="13144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1"/>
            <a:ext cx="5384800" cy="21510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510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03663"/>
            <a:ext cx="5384800" cy="2152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03663"/>
            <a:ext cx="5384800" cy="2152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6720C7-72F5-4146-8C5D-79F4513651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9E6BA3-C478-4E39-BF83-1CCF670F3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632953DF-B1B4-42B0-A667-181681EE5C8F}" type="datetimeFigureOut">
              <a:rPr lang="zh-CN" altLang="en-US" smtClean="0"/>
              <a:pPr/>
              <a:t>2021/10/28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ED2F477-2049-4356-997B-DEFAE81F9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20FF3F9-EBC6-4806-A776-67B6AAE59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8A3D01AF-D3DD-4E34-9C7A-E010CBC5334E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6BDF12A-FF4C-4F99-A8D6-1D666B1FF6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702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E37532-D587-4B07-B4CB-7F0513C2D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5B2A672-3FF0-4C50-9048-B0EDE56C81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830186-65DC-4768-83F5-6FADFB86F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53DF-B1B4-42B0-A667-181681EE5C8F}" type="datetimeFigureOut">
              <a:rPr lang="zh-CN" altLang="en-US" smtClean="0"/>
              <a:t>2021/10/28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6FE755B-1915-48E8-805A-896F2D5C0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CDA2D-389E-4DE8-B851-7FB95EBDF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01AF-D3DD-4E34-9C7A-E010CBC533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3024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A96E935-C528-4F03-91CE-81E2B1168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8AF6C0E-9915-40ED-B03C-0ADD995947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289877E-AB13-4EB8-8AB2-896D7D7B9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53DF-B1B4-42B0-A667-181681EE5C8F}" type="datetimeFigureOut">
              <a:rPr lang="zh-CN" altLang="en-US" smtClean="0"/>
              <a:t>2021/10/28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0A331-4E56-4AD8-BF46-B9BAD276C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7AF7664-2DCF-472A-A7F2-EBB865797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01AF-D3DD-4E34-9C7A-E010CBC533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2620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D20E8F-6399-431A-B13E-4AD50FA59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93510D5-D3F8-4A20-9FED-093BD5CBE8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B0AD077-3C0E-4070-BA97-9EF06B5B07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66DC948-7CD9-4CF2-BB59-60C951867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53DF-B1B4-42B0-A667-181681EE5C8F}" type="datetimeFigureOut">
              <a:rPr lang="zh-CN" altLang="en-US" smtClean="0"/>
              <a:t>2021/10/28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9574A8E-10B3-421E-824E-9CF4A3178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0FB13B5-5C59-4E6F-99DE-2691FE368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01AF-D3DD-4E34-9C7A-E010CBC533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06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BEC7384-6089-4494-A484-3D56C35698AE}"/>
              </a:ext>
            </a:extLst>
          </p:cNvPr>
          <p:cNvSpPr/>
          <p:nvPr userDrawn="1"/>
        </p:nvSpPr>
        <p:spPr>
          <a:xfrm>
            <a:off x="0" y="0"/>
            <a:ext cx="12192000" cy="6946900"/>
          </a:xfrm>
          <a:prstGeom prst="rect">
            <a:avLst/>
          </a:prstGeom>
          <a:solidFill>
            <a:srgbClr val="83CBC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502AE04-51B3-4A6B-B636-76F61DDA35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773" b="88455" l="1273" r="65523">
                        <a14:foregroundMark x1="6500" y1="52909" x2="3182" y2="60818"/>
                        <a14:foregroundMark x1="3182" y1="60818" x2="2636" y2="82727"/>
                        <a14:foregroundMark x1="2636" y1="82727" x2="14659" y2="85409"/>
                        <a14:foregroundMark x1="14659" y1="85409" x2="25250" y2="84227"/>
                        <a14:foregroundMark x1="25250" y1="84227" x2="60318" y2="84227"/>
                        <a14:foregroundMark x1="61136" y1="84636" x2="65545" y2="87818"/>
                        <a14:foregroundMark x1="48727" y1="86773" x2="50341" y2="86773"/>
                        <a14:foregroundMark x1="3955" y1="55682" x2="4068" y2="86364"/>
                        <a14:foregroundMark x1="2432" y1="60318" x2="1750" y2="63273"/>
                        <a14:foregroundMark x1="1750" y1="57545" x2="1525" y2="69556"/>
                        <a14:foregroundMark x1="13455" y1="76000" x2="31568" y2="80409"/>
                        <a14:foregroundMark x1="28545" y1="86136" x2="36205" y2="87409"/>
                        <a14:foregroundMark x1="13932" y1="15682" x2="13932" y2="15682"/>
                        <a14:foregroundMark x1="14273" y1="10136" x2="8932" y2="27500"/>
                        <a14:foregroundMark x1="20545" y1="14591" x2="23545" y2="13545"/>
                        <a14:foregroundMark x1="11500" y1="11227" x2="12091" y2="18273"/>
                        <a14:foregroundMark x1="12091" y1="18273" x2="17205" y2="14227"/>
                        <a14:foregroundMark x1="17205" y1="14227" x2="12932" y2="10591"/>
                        <a14:foregroundMark x1="12932" y1="10591" x2="12659" y2="10773"/>
                        <a14:foregroundMark x1="11841" y1="9318" x2="15750" y2="13273"/>
                        <a14:foregroundMark x1="15750" y1="13273" x2="14500" y2="19909"/>
                        <a14:foregroundMark x1="10455" y1="20545" x2="3727" y2="28773"/>
                        <a14:foregroundMark x1="3727" y1="28773" x2="3727" y2="28773"/>
                        <a14:foregroundMark x1="8818" y1="17773" x2="7318" y2="22000"/>
                        <a14:foregroundMark x1="12659" y1="9545" x2="16250" y2="14182"/>
                        <a14:foregroundMark x1="11955" y1="9545" x2="16364" y2="11318"/>
                        <a14:foregroundMark x1="16364" y1="11318" x2="16818" y2="16318"/>
                        <a14:foregroundMark x1="15840" y1="9528" x2="14500" y2="6773"/>
                        <a14:foregroundMark x1="14727" y1="8273" x2="16477" y2="13318"/>
                        <a14:foregroundMark x1="43523" y1="87636" x2="53341" y2="87773"/>
                        <a14:foregroundMark x1="42295" y1="87773" x2="45500" y2="87909"/>
                        <a14:foregroundMark x1="40841" y1="87636" x2="45409" y2="88455"/>
                        <a14:foregroundMark x1="6818" y1="66682" x2="9182" y2="75545"/>
                        <a14:foregroundMark x1="9182" y1="75545" x2="9250" y2="75682"/>
                        <a14:foregroundMark x1="11705" y1="68182" x2="7068" y2="73091"/>
                        <a14:foregroundMark x1="7068" y1="73091" x2="6818" y2="73182"/>
                        <a14:foregroundMark x1="12159" y1="19455" x2="12159" y2="19455"/>
                        <a14:foregroundMark x1="12159" y1="19591" x2="16227" y2="17500"/>
                        <a14:foregroundMark x1="16227" y1="17500" x2="16727" y2="16091"/>
                        <a14:foregroundMark x1="16250" y1="17636" x2="12409" y2="20045"/>
                        <a14:foregroundMark x1="12409" y1="20045" x2="11545" y2="18773"/>
                        <a14:foregroundMark x1="12455" y1="20273" x2="15955" y2="18318"/>
                        <a14:foregroundMark x1="15955" y1="19045" x2="12523" y2="20136"/>
                        <a14:foregroundMark x1="9818" y1="29864" x2="9818" y2="29864"/>
                        <a14:foregroundMark x1="13068" y1="20636" x2="13068" y2="20636"/>
                        <a14:foregroundMark x1="14818" y1="21682" x2="14818" y2="21682"/>
                        <a14:foregroundMark x1="15318" y1="21818" x2="14864" y2="21727"/>
                        <a14:foregroundMark x1="16023" y1="8818" x2="16250" y2="9455"/>
                        <a14:foregroundMark x1="14477" y1="7273" x2="13909" y2="7227"/>
                        <a14:backgroundMark x1="13636" y1="22227" x2="13636" y2="22227"/>
                        <a14:backgroundMark x1="11705" y1="20682" x2="11705" y2="20682"/>
                        <a14:backgroundMark x1="12000" y1="20773" x2="13773" y2="22000"/>
                        <a14:backgroundMark x1="13750" y1="6091" x2="15568" y2="7364"/>
                        <a14:backgroundMark x1="13750" y1="6091" x2="13750" y2="6091"/>
                        <a14:backgroundMark x1="1273" y1="80318" x2="1273" y2="81318"/>
                        <a14:backgroundMark x1="1409" y1="69545" x2="1091" y2="84091"/>
                        <a14:backgroundMark x1="1273" y1="67227" x2="1273" y2="70318"/>
                        <a14:backgroundMark x1="37432" y1="88909" x2="41379" y2="88412"/>
                        <a14:backgroundMark x1="10250" y1="29091" x2="10250" y2="29091"/>
                        <a14:backgroundMark x1="3614" y1="28955" x2="3614" y2="28955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42" t="4233" r="33292" b="11746"/>
          <a:stretch/>
        </p:blipFill>
        <p:spPr>
          <a:xfrm>
            <a:off x="-228600" y="1167284"/>
            <a:ext cx="7538357" cy="5808644"/>
          </a:xfrm>
          <a:prstGeom prst="rect">
            <a:avLst/>
          </a:prstGeom>
        </p:spPr>
      </p:pic>
      <p:pic>
        <p:nvPicPr>
          <p:cNvPr id="4" name="图片 9">
            <a:extLst>
              <a:ext uri="{FF2B5EF4-FFF2-40B4-BE49-F238E27FC236}">
                <a16:creationId xmlns:a16="http://schemas.microsoft.com/office/drawing/2014/main" id="{DF0FA962-1300-433D-A7EB-5163A5D403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7" t="1329" r="4993" b="80004"/>
          <a:stretch/>
        </p:blipFill>
        <p:spPr>
          <a:xfrm>
            <a:off x="6477000" y="723241"/>
            <a:ext cx="2362200" cy="1280160"/>
          </a:xfrm>
          <a:prstGeom prst="rect">
            <a:avLst/>
          </a:prstGeom>
          <a:noFill/>
        </p:spPr>
      </p:pic>
      <p:pic>
        <p:nvPicPr>
          <p:cNvPr id="5" name="图片 10">
            <a:extLst>
              <a:ext uri="{FF2B5EF4-FFF2-40B4-BE49-F238E27FC236}">
                <a16:creationId xmlns:a16="http://schemas.microsoft.com/office/drawing/2014/main" id="{286C8F71-B8E1-4C3F-9EBE-4EB83A5D50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73" t="3688" r="15908" b="90254"/>
          <a:stretch/>
        </p:blipFill>
        <p:spPr>
          <a:xfrm>
            <a:off x="9847036" y="-21771"/>
            <a:ext cx="2162628" cy="14900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43649030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B55A509-68C5-4DDC-AC65-B35D24F22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AFB4B61-7778-49AD-820C-46B6FCF3C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5B8A45E-CCDF-44F6-A51C-E7705D075A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04833B5-12DB-4589-A248-B8AA249981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B86C33C-FEF7-4FD7-8533-FB3530E99E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A4E449C-4E6B-4EB3-90CE-531083CD5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53DF-B1B4-42B0-A667-181681EE5C8F}" type="datetimeFigureOut">
              <a:rPr lang="zh-CN" altLang="en-US" smtClean="0"/>
              <a:t>2021/10/28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835C84B-3537-467C-A44B-6760CEA8C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CC45A8E-2CA6-4C60-B788-CD46B3FC8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01AF-D3DD-4E34-9C7A-E010CBC533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2135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0D44B1B-2D21-47A4-A919-C701F9063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44751A5-13FF-413F-96FC-6FC931F56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53DF-B1B4-42B0-A667-181681EE5C8F}" type="datetimeFigureOut">
              <a:rPr lang="zh-CN" altLang="en-US" smtClean="0"/>
              <a:t>2021/10/28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39892C7-C967-4ABB-A281-41C69503A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0C90151-F8D1-4191-804C-097E43EF9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01AF-D3DD-4E34-9C7A-E010CBC533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7818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3F90EE0-3BD7-41E7-8608-EAAE577AE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53DF-B1B4-42B0-A667-181681EE5C8F}" type="datetimeFigureOut">
              <a:rPr lang="zh-CN" altLang="en-US" smtClean="0"/>
              <a:t>2021/10/28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6241052-E702-4237-A617-BAD79C712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A1063C-60EA-4266-B963-496511EA5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01AF-D3DD-4E34-9C7A-E010CBC533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685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152A9D-8079-42CA-A159-C145A018B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186BF8A-53F5-4309-8F74-5D5159F6A0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03E2614-2E1E-4EBB-8F5D-7F7849D425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0D264A4-B002-49ED-8ABA-AB19429A3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53DF-B1B4-42B0-A667-181681EE5C8F}" type="datetimeFigureOut">
              <a:rPr lang="zh-CN" altLang="en-US" smtClean="0"/>
              <a:t>2021/10/28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C336F1B-35C2-4E88-AF4F-E75D2B28F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7A07EF-3E02-4BFE-B09E-A7611B3E5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01AF-D3DD-4E34-9C7A-E010CBC533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5712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D368995-D9B1-4A2F-B86A-06A2CFF5D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ED5FB35-2C12-4D0A-AF9C-AE511DC2CB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3AAD010-F36B-4F47-992B-2729EE76AE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CFF3E4D-28C6-4E0D-9437-044646455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53DF-B1B4-42B0-A667-181681EE5C8F}" type="datetimeFigureOut">
              <a:rPr lang="zh-CN" altLang="en-US" smtClean="0"/>
              <a:t>2021/10/28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7DB06E7-93E2-456C-A86F-50444A10CA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3260D43-D2C1-4CE1-91D0-44127BF6F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01AF-D3DD-4E34-9C7A-E010CBC533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145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60E684-095A-4766-A45C-77DF3655B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390B241-82E8-4C94-9F1B-25EEEF68EE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3B63620-1A70-447E-B4EB-832D237B3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53DF-B1B4-42B0-A667-181681EE5C8F}" type="datetimeFigureOut">
              <a:rPr lang="zh-CN" altLang="en-US" smtClean="0"/>
              <a:t>2021/10/28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88A912-55AA-4AF4-BC23-DAF3D6C79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BBED710-3289-45AF-996B-B7D9DD456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01AF-D3DD-4E34-9C7A-E010CBC533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4888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D3B4F8F-18EE-4856-BE7D-984D5DA340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238A31E-088C-4B1C-B63B-A8ADE602B8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559D88A-41E7-43F1-9EF7-8B0356BE5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53DF-B1B4-42B0-A667-181681EE5C8F}" type="datetimeFigureOut">
              <a:rPr lang="zh-CN" altLang="en-US" smtClean="0"/>
              <a:t>2021/10/28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C7D1023-E752-4E11-82EE-9D68AFF76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1702CC-3EB7-4BB6-B5D7-C8A5474C0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01AF-D3DD-4E34-9C7A-E010CBC533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7151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C61D4-8F8D-4D6A-B51F-12B2F028D99F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140A-3D04-4808-934C-AD28F5728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8013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C61D4-8F8D-4D6A-B51F-12B2F028D99F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140A-3D04-4808-934C-AD28F5728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2453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C61D4-8F8D-4D6A-B51F-12B2F028D99F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140A-3D04-4808-934C-AD28F5728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046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BEC7384-6089-4494-A484-3D56C35698AE}"/>
              </a:ext>
            </a:extLst>
          </p:cNvPr>
          <p:cNvSpPr/>
          <p:nvPr userDrawn="1"/>
        </p:nvSpPr>
        <p:spPr>
          <a:xfrm>
            <a:off x="0" y="0"/>
            <a:ext cx="12192000" cy="6946900"/>
          </a:xfrm>
          <a:prstGeom prst="rect">
            <a:avLst/>
          </a:prstGeom>
          <a:solidFill>
            <a:srgbClr val="83CBC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图片 9">
            <a:extLst>
              <a:ext uri="{FF2B5EF4-FFF2-40B4-BE49-F238E27FC236}">
                <a16:creationId xmlns:a16="http://schemas.microsoft.com/office/drawing/2014/main" id="{DF0FA962-1300-433D-A7EB-5163A5D403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7" t="1329" r="4993" b="80004"/>
          <a:stretch/>
        </p:blipFill>
        <p:spPr>
          <a:xfrm>
            <a:off x="6477000" y="723241"/>
            <a:ext cx="2362200" cy="1280160"/>
          </a:xfrm>
          <a:prstGeom prst="rect">
            <a:avLst/>
          </a:prstGeom>
          <a:noFill/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id="{F8A64BA7-CB16-45B6-ADAE-F2C3631339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7" t="1329" r="4993" b="80004"/>
          <a:stretch/>
        </p:blipFill>
        <p:spPr>
          <a:xfrm>
            <a:off x="1561873" y="828173"/>
            <a:ext cx="2362200" cy="1280160"/>
          </a:xfrm>
          <a:prstGeom prst="rect">
            <a:avLst/>
          </a:prstGeom>
          <a:noFill/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id="{1FA7B0EC-2EE4-429E-B0D1-03173BA2ED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73" t="3688" r="15908" b="90254"/>
          <a:stretch/>
        </p:blipFill>
        <p:spPr>
          <a:xfrm>
            <a:off x="-791482" y="-383391"/>
            <a:ext cx="2162628" cy="1490024"/>
          </a:xfrm>
          <a:prstGeom prst="rect">
            <a:avLst/>
          </a:prstGeom>
          <a:noFill/>
        </p:spPr>
      </p:pic>
      <p:pic>
        <p:nvPicPr>
          <p:cNvPr id="10" name="图片 6">
            <a:extLst>
              <a:ext uri="{FF2B5EF4-FFF2-40B4-BE49-F238E27FC236}">
                <a16:creationId xmlns:a16="http://schemas.microsoft.com/office/drawing/2014/main" id="{903F240C-4860-4136-9F2C-8D5C7F88DD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73" b="88455" l="1273" r="65523">
                        <a14:foregroundMark x1="6500" y1="52909" x2="3182" y2="60818"/>
                        <a14:foregroundMark x1="3182" y1="60818" x2="2636" y2="82727"/>
                        <a14:foregroundMark x1="2636" y1="82727" x2="14659" y2="85409"/>
                        <a14:foregroundMark x1="14659" y1="85409" x2="25250" y2="84227"/>
                        <a14:foregroundMark x1="25250" y1="84227" x2="60318" y2="84227"/>
                        <a14:foregroundMark x1="61136" y1="84636" x2="65545" y2="87818"/>
                        <a14:foregroundMark x1="48727" y1="86773" x2="50341" y2="86773"/>
                        <a14:foregroundMark x1="3955" y1="55682" x2="4068" y2="86364"/>
                        <a14:foregroundMark x1="2432" y1="60318" x2="1750" y2="63273"/>
                        <a14:foregroundMark x1="1750" y1="57545" x2="1525" y2="69556"/>
                        <a14:foregroundMark x1="13455" y1="76000" x2="31568" y2="80409"/>
                        <a14:foregroundMark x1="28545" y1="86136" x2="36205" y2="87409"/>
                        <a14:foregroundMark x1="13932" y1="15682" x2="13932" y2="15682"/>
                        <a14:foregroundMark x1="14273" y1="10136" x2="8932" y2="27500"/>
                        <a14:foregroundMark x1="20545" y1="14591" x2="23545" y2="13545"/>
                        <a14:foregroundMark x1="11500" y1="11227" x2="12091" y2="18273"/>
                        <a14:foregroundMark x1="12091" y1="18273" x2="17205" y2="14227"/>
                        <a14:foregroundMark x1="17205" y1="14227" x2="12932" y2="10591"/>
                        <a14:foregroundMark x1="12932" y1="10591" x2="12659" y2="10773"/>
                        <a14:foregroundMark x1="11841" y1="9318" x2="15750" y2="13273"/>
                        <a14:foregroundMark x1="15750" y1="13273" x2="14500" y2="19909"/>
                        <a14:foregroundMark x1="10455" y1="20545" x2="3727" y2="28773"/>
                        <a14:foregroundMark x1="3727" y1="28773" x2="3727" y2="28773"/>
                        <a14:foregroundMark x1="8818" y1="17773" x2="7318" y2="22000"/>
                        <a14:foregroundMark x1="12659" y1="9545" x2="16250" y2="14182"/>
                        <a14:foregroundMark x1="11955" y1="9545" x2="16364" y2="11318"/>
                        <a14:foregroundMark x1="16364" y1="11318" x2="16818" y2="16318"/>
                        <a14:foregroundMark x1="15840" y1="9528" x2="14500" y2="6773"/>
                        <a14:foregroundMark x1="14727" y1="8273" x2="16477" y2="13318"/>
                        <a14:foregroundMark x1="43523" y1="87636" x2="53341" y2="87773"/>
                        <a14:foregroundMark x1="42295" y1="87773" x2="45500" y2="87909"/>
                        <a14:foregroundMark x1="40841" y1="87636" x2="45409" y2="88455"/>
                        <a14:foregroundMark x1="6818" y1="66682" x2="9182" y2="75545"/>
                        <a14:foregroundMark x1="9182" y1="75545" x2="9250" y2="75682"/>
                        <a14:foregroundMark x1="11705" y1="68182" x2="7068" y2="73091"/>
                        <a14:foregroundMark x1="7068" y1="73091" x2="6818" y2="73182"/>
                        <a14:foregroundMark x1="12159" y1="19455" x2="12159" y2="19455"/>
                        <a14:foregroundMark x1="12159" y1="19591" x2="16227" y2="17500"/>
                        <a14:foregroundMark x1="16227" y1="17500" x2="16727" y2="16091"/>
                        <a14:foregroundMark x1="16250" y1="17636" x2="12409" y2="20045"/>
                        <a14:foregroundMark x1="12409" y1="20045" x2="11545" y2="18773"/>
                        <a14:foregroundMark x1="12455" y1="20273" x2="15955" y2="18318"/>
                        <a14:foregroundMark x1="15955" y1="19045" x2="12523" y2="20136"/>
                        <a14:foregroundMark x1="9818" y1="29864" x2="9818" y2="29864"/>
                        <a14:foregroundMark x1="13068" y1="20636" x2="13068" y2="20636"/>
                        <a14:foregroundMark x1="14818" y1="21682" x2="14818" y2="21682"/>
                        <a14:foregroundMark x1="15318" y1="21818" x2="14864" y2="21727"/>
                        <a14:foregroundMark x1="16023" y1="8818" x2="16250" y2="9455"/>
                        <a14:foregroundMark x1="14477" y1="7273" x2="13909" y2="7227"/>
                        <a14:backgroundMark x1="13636" y1="22227" x2="13636" y2="22227"/>
                        <a14:backgroundMark x1="11705" y1="20682" x2="11705" y2="20682"/>
                        <a14:backgroundMark x1="12000" y1="20773" x2="13773" y2="22000"/>
                        <a14:backgroundMark x1="13750" y1="6091" x2="15568" y2="7364"/>
                        <a14:backgroundMark x1="13750" y1="6091" x2="13750" y2="6091"/>
                        <a14:backgroundMark x1="1273" y1="80318" x2="1273" y2="81318"/>
                        <a14:backgroundMark x1="1409" y1="69545" x2="1091" y2="84091"/>
                        <a14:backgroundMark x1="1273" y1="67227" x2="1273" y2="70318"/>
                        <a14:backgroundMark x1="37432" y1="88909" x2="41379" y2="88412"/>
                        <a14:backgroundMark x1="10250" y1="29091" x2="10250" y2="29091"/>
                        <a14:backgroundMark x1="3614" y1="28955" x2="3614" y2="28955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42" t="4233" r="33292" b="11746"/>
          <a:stretch/>
        </p:blipFill>
        <p:spPr>
          <a:xfrm>
            <a:off x="-3251880" y="2543292"/>
            <a:ext cx="5726792" cy="44127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31399D-7EC8-4A05-9B3E-204783EFD85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27556" y1="25778" x2="32889" y2="30222"/>
                        <a14:foregroundMark x1="50667" y1="19111" x2="49333" y2="25333"/>
                        <a14:foregroundMark x1="68444" y1="21333" x2="64444" y2="28889"/>
                        <a14:foregroundMark x1="79111" y1="36889" x2="75111" y2="38222"/>
                        <a14:foregroundMark x1="82667" y1="48444" x2="76000" y2="51556"/>
                        <a14:foregroundMark x1="78222" y1="72444" x2="73333" y2="69778"/>
                        <a14:foregroundMark x1="64000" y1="78667" x2="62667" y2="73333"/>
                        <a14:foregroundMark x1="48000" y1="81778" x2="48444" y2="75111"/>
                        <a14:foregroundMark x1="28889" y1="76444" x2="35556" y2="70667"/>
                        <a14:foregroundMark x1="20000" y1="59556" x2="24889" y2="57333"/>
                        <a14:foregroundMark x1="16000" y1="45778" x2="22222" y2="43556"/>
                        <a14:foregroundMark x1="66222" y1="44444" x2="55556" y2="65333"/>
                        <a14:foregroundMark x1="55556" y1="65333" x2="51111" y2="66222"/>
                        <a14:foregroundMark x1="66667" y1="45778" x2="60889" y2="62667"/>
                        <a14:foregroundMark x1="68000" y1="48889" x2="64889" y2="6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-193530"/>
            <a:ext cx="1300163" cy="1300163"/>
          </a:xfrm>
          <a:prstGeom prst="rect">
            <a:avLst/>
          </a:prstGeom>
        </p:spPr>
      </p:pic>
      <p:pic>
        <p:nvPicPr>
          <p:cNvPr id="5" name="图片 10">
            <a:extLst>
              <a:ext uri="{FF2B5EF4-FFF2-40B4-BE49-F238E27FC236}">
                <a16:creationId xmlns:a16="http://schemas.microsoft.com/office/drawing/2014/main" id="{286C8F71-B8E1-4C3F-9EBE-4EB83A5D50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73" t="3688" r="15908" b="90254"/>
          <a:stretch/>
        </p:blipFill>
        <p:spPr>
          <a:xfrm>
            <a:off x="9886837" y="27792"/>
            <a:ext cx="2162628" cy="14900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95240776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C61D4-8F8D-4D6A-B51F-12B2F028D99F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140A-3D04-4808-934C-AD28F5728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31741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C61D4-8F8D-4D6A-B51F-12B2F028D99F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140A-3D04-4808-934C-AD28F5728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1140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C61D4-8F8D-4D6A-B51F-12B2F028D99F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140A-3D04-4808-934C-AD28F5728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5620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C61D4-8F8D-4D6A-B51F-12B2F028D99F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140A-3D04-4808-934C-AD28F5728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6811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C61D4-8F8D-4D6A-B51F-12B2F028D99F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140A-3D04-4808-934C-AD28F5728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260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C61D4-8F8D-4D6A-B51F-12B2F028D99F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140A-3D04-4808-934C-AD28F5728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6913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C61D4-8F8D-4D6A-B51F-12B2F028D99F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140A-3D04-4808-934C-AD28F5728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65152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C61D4-8F8D-4D6A-B51F-12B2F028D99F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140A-3D04-4808-934C-AD28F5728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36443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6056F-2768-4A3B-843F-8CE87E7BE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FEE39C-8932-4B62-B84B-1421E9D1A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C61D4-8F8D-4D6A-B51F-12B2F028D99F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0321A4-F39C-4D3E-843B-36F9B93E4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985804-0FA1-4A31-8711-ED624614F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140A-3D04-4808-934C-AD28F5728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698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BEC7384-6089-4494-A484-3D56C35698AE}"/>
              </a:ext>
            </a:extLst>
          </p:cNvPr>
          <p:cNvSpPr/>
          <p:nvPr userDrawn="1"/>
        </p:nvSpPr>
        <p:spPr>
          <a:xfrm>
            <a:off x="0" y="0"/>
            <a:ext cx="12192000" cy="6946900"/>
          </a:xfrm>
          <a:prstGeom prst="rect">
            <a:avLst/>
          </a:prstGeom>
          <a:solidFill>
            <a:srgbClr val="83CBC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图片 9">
            <a:extLst>
              <a:ext uri="{FF2B5EF4-FFF2-40B4-BE49-F238E27FC236}">
                <a16:creationId xmlns:a16="http://schemas.microsoft.com/office/drawing/2014/main" id="{DF0FA962-1300-433D-A7EB-5163A5D403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7" t="1329" r="4993" b="80004"/>
          <a:stretch/>
        </p:blipFill>
        <p:spPr>
          <a:xfrm>
            <a:off x="6477000" y="723241"/>
            <a:ext cx="2362200" cy="1280160"/>
          </a:xfrm>
          <a:prstGeom prst="rect">
            <a:avLst/>
          </a:prstGeom>
          <a:noFill/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id="{F8A64BA7-CB16-45B6-ADAE-F2C3631339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7" t="1329" r="4993" b="80004"/>
          <a:stretch/>
        </p:blipFill>
        <p:spPr>
          <a:xfrm>
            <a:off x="1561873" y="828173"/>
            <a:ext cx="2362200" cy="1280160"/>
          </a:xfrm>
          <a:prstGeom prst="rect">
            <a:avLst/>
          </a:prstGeom>
          <a:noFill/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id="{1FA7B0EC-2EE4-429E-B0D1-03173BA2ED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73" t="3688" r="15908" b="90254"/>
          <a:stretch/>
        </p:blipFill>
        <p:spPr>
          <a:xfrm>
            <a:off x="-791482" y="-383391"/>
            <a:ext cx="2162628" cy="1490024"/>
          </a:xfrm>
          <a:prstGeom prst="rect">
            <a:avLst/>
          </a:prstGeom>
          <a:noFill/>
        </p:spPr>
      </p:pic>
      <p:pic>
        <p:nvPicPr>
          <p:cNvPr id="10" name="图片 6">
            <a:extLst>
              <a:ext uri="{FF2B5EF4-FFF2-40B4-BE49-F238E27FC236}">
                <a16:creationId xmlns:a16="http://schemas.microsoft.com/office/drawing/2014/main" id="{903F240C-4860-4136-9F2C-8D5C7F88DD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73" b="88455" l="1273" r="65523">
                        <a14:foregroundMark x1="6500" y1="52909" x2="3182" y2="60818"/>
                        <a14:foregroundMark x1="3182" y1="60818" x2="2636" y2="82727"/>
                        <a14:foregroundMark x1="2636" y1="82727" x2="14659" y2="85409"/>
                        <a14:foregroundMark x1="14659" y1="85409" x2="25250" y2="84227"/>
                        <a14:foregroundMark x1="25250" y1="84227" x2="60318" y2="84227"/>
                        <a14:foregroundMark x1="61136" y1="84636" x2="65545" y2="87818"/>
                        <a14:foregroundMark x1="48727" y1="86773" x2="50341" y2="86773"/>
                        <a14:foregroundMark x1="3955" y1="55682" x2="4068" y2="86364"/>
                        <a14:foregroundMark x1="2432" y1="60318" x2="1750" y2="63273"/>
                        <a14:foregroundMark x1="1750" y1="57545" x2="1525" y2="69556"/>
                        <a14:foregroundMark x1="13455" y1="76000" x2="31568" y2="80409"/>
                        <a14:foregroundMark x1="28545" y1="86136" x2="36205" y2="87409"/>
                        <a14:foregroundMark x1="13932" y1="15682" x2="13932" y2="15682"/>
                        <a14:foregroundMark x1="14273" y1="10136" x2="8932" y2="27500"/>
                        <a14:foregroundMark x1="20545" y1="14591" x2="23545" y2="13545"/>
                        <a14:foregroundMark x1="11500" y1="11227" x2="12091" y2="18273"/>
                        <a14:foregroundMark x1="12091" y1="18273" x2="17205" y2="14227"/>
                        <a14:foregroundMark x1="17205" y1="14227" x2="12932" y2="10591"/>
                        <a14:foregroundMark x1="12932" y1="10591" x2="12659" y2="10773"/>
                        <a14:foregroundMark x1="11841" y1="9318" x2="15750" y2="13273"/>
                        <a14:foregroundMark x1="15750" y1="13273" x2="14500" y2="19909"/>
                        <a14:foregroundMark x1="10455" y1="20545" x2="3727" y2="28773"/>
                        <a14:foregroundMark x1="3727" y1="28773" x2="3727" y2="28773"/>
                        <a14:foregroundMark x1="8818" y1="17773" x2="7318" y2="22000"/>
                        <a14:foregroundMark x1="12659" y1="9545" x2="16250" y2="14182"/>
                        <a14:foregroundMark x1="11955" y1="9545" x2="16364" y2="11318"/>
                        <a14:foregroundMark x1="16364" y1="11318" x2="16818" y2="16318"/>
                        <a14:foregroundMark x1="15840" y1="9528" x2="14500" y2="6773"/>
                        <a14:foregroundMark x1="14727" y1="8273" x2="16477" y2="13318"/>
                        <a14:foregroundMark x1="43523" y1="87636" x2="53341" y2="87773"/>
                        <a14:foregroundMark x1="42295" y1="87773" x2="45500" y2="87909"/>
                        <a14:foregroundMark x1="40841" y1="87636" x2="45409" y2="88455"/>
                        <a14:foregroundMark x1="6818" y1="66682" x2="9182" y2="75545"/>
                        <a14:foregroundMark x1="9182" y1="75545" x2="9250" y2="75682"/>
                        <a14:foregroundMark x1="11705" y1="68182" x2="7068" y2="73091"/>
                        <a14:foregroundMark x1="7068" y1="73091" x2="6818" y2="73182"/>
                        <a14:foregroundMark x1="12159" y1="19455" x2="12159" y2="19455"/>
                        <a14:foregroundMark x1="12159" y1="19591" x2="16227" y2="17500"/>
                        <a14:foregroundMark x1="16227" y1="17500" x2="16727" y2="16091"/>
                        <a14:foregroundMark x1="16250" y1="17636" x2="12409" y2="20045"/>
                        <a14:foregroundMark x1="12409" y1="20045" x2="11545" y2="18773"/>
                        <a14:foregroundMark x1="12455" y1="20273" x2="15955" y2="18318"/>
                        <a14:foregroundMark x1="15955" y1="19045" x2="12523" y2="20136"/>
                        <a14:foregroundMark x1="9818" y1="29864" x2="9818" y2="29864"/>
                        <a14:foregroundMark x1="13068" y1="20636" x2="13068" y2="20636"/>
                        <a14:foregroundMark x1="14818" y1="21682" x2="14818" y2="21682"/>
                        <a14:foregroundMark x1="15318" y1="21818" x2="14864" y2="21727"/>
                        <a14:foregroundMark x1="16023" y1="8818" x2="16250" y2="9455"/>
                        <a14:foregroundMark x1="14477" y1="7273" x2="13909" y2="7227"/>
                        <a14:backgroundMark x1="13636" y1="22227" x2="13636" y2="22227"/>
                        <a14:backgroundMark x1="11705" y1="20682" x2="11705" y2="20682"/>
                        <a14:backgroundMark x1="12000" y1="20773" x2="13773" y2="22000"/>
                        <a14:backgroundMark x1="13750" y1="6091" x2="15568" y2="7364"/>
                        <a14:backgroundMark x1="13750" y1="6091" x2="13750" y2="6091"/>
                        <a14:backgroundMark x1="1273" y1="80318" x2="1273" y2="81318"/>
                        <a14:backgroundMark x1="1409" y1="69545" x2="1091" y2="84091"/>
                        <a14:backgroundMark x1="1273" y1="67227" x2="1273" y2="70318"/>
                        <a14:backgroundMark x1="37432" y1="88909" x2="41379" y2="88412"/>
                        <a14:backgroundMark x1="10250" y1="29091" x2="10250" y2="29091"/>
                        <a14:backgroundMark x1="3614" y1="28955" x2="3614" y2="28955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42" t="4233" r="33292" b="11746"/>
          <a:stretch/>
        </p:blipFill>
        <p:spPr>
          <a:xfrm flipH="1">
            <a:off x="9328604" y="2445249"/>
            <a:ext cx="5726792" cy="44127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31399D-7EC8-4A05-9B3E-204783EFD85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27556" y1="25778" x2="32889" y2="30222"/>
                        <a14:foregroundMark x1="50667" y1="19111" x2="49333" y2="25333"/>
                        <a14:foregroundMark x1="68444" y1="21333" x2="64444" y2="28889"/>
                        <a14:foregroundMark x1="79111" y1="36889" x2="75111" y2="38222"/>
                        <a14:foregroundMark x1="82667" y1="48444" x2="76000" y2="51556"/>
                        <a14:foregroundMark x1="78222" y1="72444" x2="73333" y2="69778"/>
                        <a14:foregroundMark x1="64000" y1="78667" x2="62667" y2="73333"/>
                        <a14:foregroundMark x1="48000" y1="81778" x2="48444" y2="75111"/>
                        <a14:foregroundMark x1="28889" y1="76444" x2="35556" y2="70667"/>
                        <a14:foregroundMark x1="20000" y1="59556" x2="24889" y2="57333"/>
                        <a14:foregroundMark x1="16000" y1="45778" x2="22222" y2="43556"/>
                        <a14:foregroundMark x1="66222" y1="44444" x2="55556" y2="65333"/>
                        <a14:foregroundMark x1="55556" y1="65333" x2="51111" y2="66222"/>
                        <a14:foregroundMark x1="66667" y1="45778" x2="60889" y2="62667"/>
                        <a14:foregroundMark x1="68000" y1="48889" x2="64889" y2="6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-193530"/>
            <a:ext cx="1300163" cy="1300163"/>
          </a:xfrm>
          <a:prstGeom prst="rect">
            <a:avLst/>
          </a:prstGeom>
        </p:spPr>
      </p:pic>
      <p:pic>
        <p:nvPicPr>
          <p:cNvPr id="5" name="图片 10">
            <a:extLst>
              <a:ext uri="{FF2B5EF4-FFF2-40B4-BE49-F238E27FC236}">
                <a16:creationId xmlns:a16="http://schemas.microsoft.com/office/drawing/2014/main" id="{286C8F71-B8E1-4C3F-9EBE-4EB83A5D50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73" t="3688" r="15908" b="90254"/>
          <a:stretch/>
        </p:blipFill>
        <p:spPr>
          <a:xfrm>
            <a:off x="9886837" y="27792"/>
            <a:ext cx="2162628" cy="14900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75173164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BEC7384-6089-4494-A484-3D56C35698AE}"/>
              </a:ext>
            </a:extLst>
          </p:cNvPr>
          <p:cNvSpPr/>
          <p:nvPr userDrawn="1"/>
        </p:nvSpPr>
        <p:spPr>
          <a:xfrm>
            <a:off x="0" y="0"/>
            <a:ext cx="12192000" cy="6946900"/>
          </a:xfrm>
          <a:prstGeom prst="rect">
            <a:avLst/>
          </a:prstGeom>
          <a:solidFill>
            <a:srgbClr val="83CBC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图片 9">
            <a:extLst>
              <a:ext uri="{FF2B5EF4-FFF2-40B4-BE49-F238E27FC236}">
                <a16:creationId xmlns:a16="http://schemas.microsoft.com/office/drawing/2014/main" id="{DF0FA962-1300-433D-A7EB-5163A5D403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7" t="1329" r="4993" b="80004"/>
          <a:stretch/>
        </p:blipFill>
        <p:spPr>
          <a:xfrm>
            <a:off x="6477000" y="723241"/>
            <a:ext cx="2362200" cy="1280160"/>
          </a:xfrm>
          <a:prstGeom prst="rect">
            <a:avLst/>
          </a:prstGeom>
          <a:noFill/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id="{F8A64BA7-CB16-45B6-ADAE-F2C3631339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7" t="1329" r="4993" b="80004"/>
          <a:stretch/>
        </p:blipFill>
        <p:spPr>
          <a:xfrm>
            <a:off x="1561873" y="828173"/>
            <a:ext cx="2362200" cy="1280160"/>
          </a:xfrm>
          <a:prstGeom prst="rect">
            <a:avLst/>
          </a:prstGeom>
          <a:noFill/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id="{1FA7B0EC-2EE4-429E-B0D1-03173BA2ED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73" t="3688" r="15908" b="90254"/>
          <a:stretch/>
        </p:blipFill>
        <p:spPr>
          <a:xfrm>
            <a:off x="-791482" y="-383391"/>
            <a:ext cx="2162628" cy="1490024"/>
          </a:xfrm>
          <a:prstGeom prst="rect">
            <a:avLst/>
          </a:prstGeom>
          <a:noFill/>
        </p:spPr>
      </p:pic>
      <p:pic>
        <p:nvPicPr>
          <p:cNvPr id="10" name="图片 6">
            <a:extLst>
              <a:ext uri="{FF2B5EF4-FFF2-40B4-BE49-F238E27FC236}">
                <a16:creationId xmlns:a16="http://schemas.microsoft.com/office/drawing/2014/main" id="{903F240C-4860-4136-9F2C-8D5C7F88DD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73" b="88455" l="1273" r="65523">
                        <a14:foregroundMark x1="6500" y1="52909" x2="3182" y2="60818"/>
                        <a14:foregroundMark x1="3182" y1="60818" x2="2636" y2="82727"/>
                        <a14:foregroundMark x1="2636" y1="82727" x2="14659" y2="85409"/>
                        <a14:foregroundMark x1="14659" y1="85409" x2="25250" y2="84227"/>
                        <a14:foregroundMark x1="25250" y1="84227" x2="60318" y2="84227"/>
                        <a14:foregroundMark x1="61136" y1="84636" x2="65545" y2="87818"/>
                        <a14:foregroundMark x1="48727" y1="86773" x2="50341" y2="86773"/>
                        <a14:foregroundMark x1="3955" y1="55682" x2="4068" y2="86364"/>
                        <a14:foregroundMark x1="2432" y1="60318" x2="1750" y2="63273"/>
                        <a14:foregroundMark x1="1750" y1="57545" x2="1525" y2="69556"/>
                        <a14:foregroundMark x1="13455" y1="76000" x2="31568" y2="80409"/>
                        <a14:foregroundMark x1="28545" y1="86136" x2="36205" y2="87409"/>
                        <a14:foregroundMark x1="13932" y1="15682" x2="13932" y2="15682"/>
                        <a14:foregroundMark x1="14273" y1="10136" x2="8932" y2="27500"/>
                        <a14:foregroundMark x1="20545" y1="14591" x2="23545" y2="13545"/>
                        <a14:foregroundMark x1="11500" y1="11227" x2="12091" y2="18273"/>
                        <a14:foregroundMark x1="12091" y1="18273" x2="17205" y2="14227"/>
                        <a14:foregroundMark x1="17205" y1="14227" x2="12932" y2="10591"/>
                        <a14:foregroundMark x1="12932" y1="10591" x2="12659" y2="10773"/>
                        <a14:foregroundMark x1="11841" y1="9318" x2="15750" y2="13273"/>
                        <a14:foregroundMark x1="15750" y1="13273" x2="14500" y2="19909"/>
                        <a14:foregroundMark x1="10455" y1="20545" x2="3727" y2="28773"/>
                        <a14:foregroundMark x1="3727" y1="28773" x2="3727" y2="28773"/>
                        <a14:foregroundMark x1="8818" y1="17773" x2="7318" y2="22000"/>
                        <a14:foregroundMark x1="12659" y1="9545" x2="16250" y2="14182"/>
                        <a14:foregroundMark x1="11955" y1="9545" x2="16364" y2="11318"/>
                        <a14:foregroundMark x1="16364" y1="11318" x2="16818" y2="16318"/>
                        <a14:foregroundMark x1="15840" y1="9528" x2="14500" y2="6773"/>
                        <a14:foregroundMark x1="14727" y1="8273" x2="16477" y2="13318"/>
                        <a14:foregroundMark x1="43523" y1="87636" x2="53341" y2="87773"/>
                        <a14:foregroundMark x1="42295" y1="87773" x2="45500" y2="87909"/>
                        <a14:foregroundMark x1="40841" y1="87636" x2="45409" y2="88455"/>
                        <a14:foregroundMark x1="6818" y1="66682" x2="9182" y2="75545"/>
                        <a14:foregroundMark x1="9182" y1="75545" x2="9250" y2="75682"/>
                        <a14:foregroundMark x1="11705" y1="68182" x2="7068" y2="73091"/>
                        <a14:foregroundMark x1="7068" y1="73091" x2="6818" y2="73182"/>
                        <a14:foregroundMark x1="12159" y1="19455" x2="12159" y2="19455"/>
                        <a14:foregroundMark x1="12159" y1="19591" x2="16227" y2="17500"/>
                        <a14:foregroundMark x1="16227" y1="17500" x2="16727" y2="16091"/>
                        <a14:foregroundMark x1="16250" y1="17636" x2="12409" y2="20045"/>
                        <a14:foregroundMark x1="12409" y1="20045" x2="11545" y2="18773"/>
                        <a14:foregroundMark x1="12455" y1="20273" x2="15955" y2="18318"/>
                        <a14:foregroundMark x1="15955" y1="19045" x2="12523" y2="20136"/>
                        <a14:foregroundMark x1="9818" y1="29864" x2="9818" y2="29864"/>
                        <a14:foregroundMark x1="13068" y1="20636" x2="13068" y2="20636"/>
                        <a14:foregroundMark x1="14818" y1="21682" x2="14818" y2="21682"/>
                        <a14:foregroundMark x1="15318" y1="21818" x2="14864" y2="21727"/>
                        <a14:foregroundMark x1="16023" y1="8818" x2="16250" y2="9455"/>
                        <a14:foregroundMark x1="14477" y1="7273" x2="13909" y2="7227"/>
                        <a14:backgroundMark x1="13636" y1="22227" x2="13636" y2="22227"/>
                        <a14:backgroundMark x1="11705" y1="20682" x2="11705" y2="20682"/>
                        <a14:backgroundMark x1="12000" y1="20773" x2="13773" y2="22000"/>
                        <a14:backgroundMark x1="13750" y1="6091" x2="15568" y2="7364"/>
                        <a14:backgroundMark x1="13750" y1="6091" x2="13750" y2="6091"/>
                        <a14:backgroundMark x1="1273" y1="80318" x2="1273" y2="81318"/>
                        <a14:backgroundMark x1="1409" y1="69545" x2="1091" y2="84091"/>
                        <a14:backgroundMark x1="1273" y1="67227" x2="1273" y2="70318"/>
                        <a14:backgroundMark x1="37432" y1="88909" x2="41379" y2="88412"/>
                        <a14:backgroundMark x1="10250" y1="29091" x2="10250" y2="29091"/>
                        <a14:backgroundMark x1="3614" y1="28955" x2="3614" y2="28955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42" t="4233" r="33292" b="11746"/>
          <a:stretch/>
        </p:blipFill>
        <p:spPr>
          <a:xfrm flipH="1">
            <a:off x="9328604" y="2445249"/>
            <a:ext cx="5726792" cy="44127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31399D-7EC8-4A05-9B3E-204783EFD85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27556" y1="25778" x2="32889" y2="30222"/>
                        <a14:foregroundMark x1="50667" y1="19111" x2="49333" y2="25333"/>
                        <a14:foregroundMark x1="68444" y1="21333" x2="64444" y2="28889"/>
                        <a14:foregroundMark x1="79111" y1="36889" x2="75111" y2="38222"/>
                        <a14:foregroundMark x1="82667" y1="48444" x2="76000" y2="51556"/>
                        <a14:foregroundMark x1="78222" y1="72444" x2="73333" y2="69778"/>
                        <a14:foregroundMark x1="64000" y1="78667" x2="62667" y2="73333"/>
                        <a14:foregroundMark x1="48000" y1="81778" x2="48444" y2="75111"/>
                        <a14:foregroundMark x1="28889" y1="76444" x2="35556" y2="70667"/>
                        <a14:foregroundMark x1="20000" y1="59556" x2="24889" y2="57333"/>
                        <a14:foregroundMark x1="16000" y1="45778" x2="22222" y2="43556"/>
                        <a14:foregroundMark x1="66222" y1="44444" x2="55556" y2="65333"/>
                        <a14:foregroundMark x1="55556" y1="65333" x2="51111" y2="66222"/>
                        <a14:foregroundMark x1="66667" y1="45778" x2="60889" y2="62667"/>
                        <a14:foregroundMark x1="68000" y1="48889" x2="64889" y2="6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-193530"/>
            <a:ext cx="1300163" cy="1300163"/>
          </a:xfrm>
          <a:prstGeom prst="rect">
            <a:avLst/>
          </a:prstGeom>
        </p:spPr>
      </p:pic>
      <p:pic>
        <p:nvPicPr>
          <p:cNvPr id="5" name="图片 10">
            <a:extLst>
              <a:ext uri="{FF2B5EF4-FFF2-40B4-BE49-F238E27FC236}">
                <a16:creationId xmlns:a16="http://schemas.microsoft.com/office/drawing/2014/main" id="{286C8F71-B8E1-4C3F-9EBE-4EB83A5D50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73" t="3688" r="15908" b="90254"/>
          <a:stretch/>
        </p:blipFill>
        <p:spPr>
          <a:xfrm>
            <a:off x="9886837" y="27792"/>
            <a:ext cx="2162628" cy="1490024"/>
          </a:xfrm>
          <a:prstGeom prst="rect">
            <a:avLst/>
          </a:prstGeom>
          <a:noFill/>
        </p:spPr>
      </p:pic>
      <p:pic>
        <p:nvPicPr>
          <p:cNvPr id="11" name="图片 6">
            <a:extLst>
              <a:ext uri="{FF2B5EF4-FFF2-40B4-BE49-F238E27FC236}">
                <a16:creationId xmlns:a16="http://schemas.microsoft.com/office/drawing/2014/main" id="{0A5F5DAA-3ABE-4069-9345-6D504E5088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73" b="88455" l="1273" r="65523">
                        <a14:foregroundMark x1="6500" y1="52909" x2="3182" y2="60818"/>
                        <a14:foregroundMark x1="3182" y1="60818" x2="2636" y2="82727"/>
                        <a14:foregroundMark x1="2636" y1="82727" x2="14659" y2="85409"/>
                        <a14:foregroundMark x1="14659" y1="85409" x2="25250" y2="84227"/>
                        <a14:foregroundMark x1="25250" y1="84227" x2="60318" y2="84227"/>
                        <a14:foregroundMark x1="61136" y1="84636" x2="65545" y2="87818"/>
                        <a14:foregroundMark x1="48727" y1="86773" x2="50341" y2="86773"/>
                        <a14:foregroundMark x1="3955" y1="55682" x2="4068" y2="86364"/>
                        <a14:foregroundMark x1="2432" y1="60318" x2="1750" y2="63273"/>
                        <a14:foregroundMark x1="1750" y1="57545" x2="1525" y2="69556"/>
                        <a14:foregroundMark x1="13455" y1="76000" x2="31568" y2="80409"/>
                        <a14:foregroundMark x1="28545" y1="86136" x2="36205" y2="87409"/>
                        <a14:foregroundMark x1="13932" y1="15682" x2="13932" y2="15682"/>
                        <a14:foregroundMark x1="14273" y1="10136" x2="8932" y2="27500"/>
                        <a14:foregroundMark x1="20545" y1="14591" x2="23545" y2="13545"/>
                        <a14:foregroundMark x1="11500" y1="11227" x2="12091" y2="18273"/>
                        <a14:foregroundMark x1="12091" y1="18273" x2="17205" y2="14227"/>
                        <a14:foregroundMark x1="17205" y1="14227" x2="12932" y2="10591"/>
                        <a14:foregroundMark x1="12932" y1="10591" x2="12659" y2="10773"/>
                        <a14:foregroundMark x1="11841" y1="9318" x2="15750" y2="13273"/>
                        <a14:foregroundMark x1="15750" y1="13273" x2="14500" y2="19909"/>
                        <a14:foregroundMark x1="10455" y1="20545" x2="3727" y2="28773"/>
                        <a14:foregroundMark x1="3727" y1="28773" x2="3727" y2="28773"/>
                        <a14:foregroundMark x1="8818" y1="17773" x2="7318" y2="22000"/>
                        <a14:foregroundMark x1="12659" y1="9545" x2="16250" y2="14182"/>
                        <a14:foregroundMark x1="11955" y1="9545" x2="16364" y2="11318"/>
                        <a14:foregroundMark x1="16364" y1="11318" x2="16818" y2="16318"/>
                        <a14:foregroundMark x1="15840" y1="9528" x2="14500" y2="6773"/>
                        <a14:foregroundMark x1="14727" y1="8273" x2="16477" y2="13318"/>
                        <a14:foregroundMark x1="43523" y1="87636" x2="53341" y2="87773"/>
                        <a14:foregroundMark x1="42295" y1="87773" x2="45500" y2="87909"/>
                        <a14:foregroundMark x1="40841" y1="87636" x2="45409" y2="88455"/>
                        <a14:foregroundMark x1="6818" y1="66682" x2="9182" y2="75545"/>
                        <a14:foregroundMark x1="9182" y1="75545" x2="9250" y2="75682"/>
                        <a14:foregroundMark x1="11705" y1="68182" x2="7068" y2="73091"/>
                        <a14:foregroundMark x1="7068" y1="73091" x2="6818" y2="73182"/>
                        <a14:foregroundMark x1="12159" y1="19455" x2="12159" y2="19455"/>
                        <a14:foregroundMark x1="12159" y1="19591" x2="16227" y2="17500"/>
                        <a14:foregroundMark x1="16227" y1="17500" x2="16727" y2="16091"/>
                        <a14:foregroundMark x1="16250" y1="17636" x2="12409" y2="20045"/>
                        <a14:foregroundMark x1="12409" y1="20045" x2="11545" y2="18773"/>
                        <a14:foregroundMark x1="12455" y1="20273" x2="15955" y2="18318"/>
                        <a14:foregroundMark x1="15955" y1="19045" x2="12523" y2="20136"/>
                        <a14:foregroundMark x1="9818" y1="29864" x2="9818" y2="29864"/>
                        <a14:foregroundMark x1="13068" y1="20636" x2="13068" y2="20636"/>
                        <a14:foregroundMark x1="14818" y1="21682" x2="14818" y2="21682"/>
                        <a14:foregroundMark x1="15318" y1="21818" x2="14864" y2="21727"/>
                        <a14:foregroundMark x1="16023" y1="8818" x2="16250" y2="9455"/>
                        <a14:foregroundMark x1="14477" y1="7273" x2="13909" y2="7227"/>
                        <a14:backgroundMark x1="13636" y1="22227" x2="13636" y2="22227"/>
                        <a14:backgroundMark x1="11705" y1="20682" x2="11705" y2="20682"/>
                        <a14:backgroundMark x1="12000" y1="20773" x2="13773" y2="22000"/>
                        <a14:backgroundMark x1="13750" y1="6091" x2="15568" y2="7364"/>
                        <a14:backgroundMark x1="13750" y1="6091" x2="13750" y2="6091"/>
                        <a14:backgroundMark x1="1273" y1="80318" x2="1273" y2="81318"/>
                        <a14:backgroundMark x1="1409" y1="69545" x2="1091" y2="84091"/>
                        <a14:backgroundMark x1="1273" y1="67227" x2="1273" y2="70318"/>
                        <a14:backgroundMark x1="37432" y1="88909" x2="41379" y2="88412"/>
                        <a14:backgroundMark x1="10250" y1="29091" x2="10250" y2="29091"/>
                        <a14:backgroundMark x1="3614" y1="28955" x2="3614" y2="28955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42" t="4233" r="33292" b="11746"/>
          <a:stretch/>
        </p:blipFill>
        <p:spPr>
          <a:xfrm>
            <a:off x="-2863396" y="2534149"/>
            <a:ext cx="5726792" cy="4412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580400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BEC7384-6089-4494-A484-3D56C35698AE}"/>
              </a:ext>
            </a:extLst>
          </p:cNvPr>
          <p:cNvSpPr/>
          <p:nvPr userDrawn="1"/>
        </p:nvSpPr>
        <p:spPr>
          <a:xfrm>
            <a:off x="0" y="0"/>
            <a:ext cx="12192000" cy="6946900"/>
          </a:xfrm>
          <a:prstGeom prst="rect">
            <a:avLst/>
          </a:prstGeom>
          <a:solidFill>
            <a:srgbClr val="83CBC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图片 9">
            <a:extLst>
              <a:ext uri="{FF2B5EF4-FFF2-40B4-BE49-F238E27FC236}">
                <a16:creationId xmlns:a16="http://schemas.microsoft.com/office/drawing/2014/main" id="{DF0FA962-1300-433D-A7EB-5163A5D403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7" t="1329" r="4993" b="80004"/>
          <a:stretch/>
        </p:blipFill>
        <p:spPr>
          <a:xfrm>
            <a:off x="6477000" y="723241"/>
            <a:ext cx="2362200" cy="1280160"/>
          </a:xfrm>
          <a:prstGeom prst="rect">
            <a:avLst/>
          </a:prstGeom>
          <a:noFill/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id="{F8A64BA7-CB16-45B6-ADAE-F2C3631339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7" t="1329" r="4993" b="80004"/>
          <a:stretch/>
        </p:blipFill>
        <p:spPr>
          <a:xfrm>
            <a:off x="1561873" y="828173"/>
            <a:ext cx="2362200" cy="1280160"/>
          </a:xfrm>
          <a:prstGeom prst="rect">
            <a:avLst/>
          </a:prstGeom>
          <a:noFill/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id="{1FA7B0EC-2EE4-429E-B0D1-03173BA2ED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73" t="3688" r="15908" b="90254"/>
          <a:stretch/>
        </p:blipFill>
        <p:spPr>
          <a:xfrm>
            <a:off x="-791482" y="-383391"/>
            <a:ext cx="2162628" cy="1490024"/>
          </a:xfrm>
          <a:prstGeom prst="rect">
            <a:avLst/>
          </a:prstGeom>
          <a:noFill/>
        </p:spPr>
      </p:pic>
      <p:pic>
        <p:nvPicPr>
          <p:cNvPr id="10" name="图片 6">
            <a:extLst>
              <a:ext uri="{FF2B5EF4-FFF2-40B4-BE49-F238E27FC236}">
                <a16:creationId xmlns:a16="http://schemas.microsoft.com/office/drawing/2014/main" id="{903F240C-4860-4136-9F2C-8D5C7F88DD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73" b="88455" l="1273" r="65523">
                        <a14:foregroundMark x1="6500" y1="52909" x2="3182" y2="60818"/>
                        <a14:foregroundMark x1="3182" y1="60818" x2="2636" y2="82727"/>
                        <a14:foregroundMark x1="2636" y1="82727" x2="14659" y2="85409"/>
                        <a14:foregroundMark x1="14659" y1="85409" x2="25250" y2="84227"/>
                        <a14:foregroundMark x1="25250" y1="84227" x2="60318" y2="84227"/>
                        <a14:foregroundMark x1="61136" y1="84636" x2="65545" y2="87818"/>
                        <a14:foregroundMark x1="48727" y1="86773" x2="50341" y2="86773"/>
                        <a14:foregroundMark x1="3955" y1="55682" x2="4068" y2="86364"/>
                        <a14:foregroundMark x1="2432" y1="60318" x2="1750" y2="63273"/>
                        <a14:foregroundMark x1="1750" y1="57545" x2="1525" y2="69556"/>
                        <a14:foregroundMark x1="13455" y1="76000" x2="31568" y2="80409"/>
                        <a14:foregroundMark x1="28545" y1="86136" x2="36205" y2="87409"/>
                        <a14:foregroundMark x1="13932" y1="15682" x2="13932" y2="15682"/>
                        <a14:foregroundMark x1="14273" y1="10136" x2="8932" y2="27500"/>
                        <a14:foregroundMark x1="20545" y1="14591" x2="23545" y2="13545"/>
                        <a14:foregroundMark x1="11500" y1="11227" x2="12091" y2="18273"/>
                        <a14:foregroundMark x1="12091" y1="18273" x2="17205" y2="14227"/>
                        <a14:foregroundMark x1="17205" y1="14227" x2="12932" y2="10591"/>
                        <a14:foregroundMark x1="12932" y1="10591" x2="12659" y2="10773"/>
                        <a14:foregroundMark x1="11841" y1="9318" x2="15750" y2="13273"/>
                        <a14:foregroundMark x1="15750" y1="13273" x2="14500" y2="19909"/>
                        <a14:foregroundMark x1="10455" y1="20545" x2="3727" y2="28773"/>
                        <a14:foregroundMark x1="3727" y1="28773" x2="3727" y2="28773"/>
                        <a14:foregroundMark x1="8818" y1="17773" x2="7318" y2="22000"/>
                        <a14:foregroundMark x1="12659" y1="9545" x2="16250" y2="14182"/>
                        <a14:foregroundMark x1="11955" y1="9545" x2="16364" y2="11318"/>
                        <a14:foregroundMark x1="16364" y1="11318" x2="16818" y2="16318"/>
                        <a14:foregroundMark x1="15840" y1="9528" x2="14500" y2="6773"/>
                        <a14:foregroundMark x1="14727" y1="8273" x2="16477" y2="13318"/>
                        <a14:foregroundMark x1="43523" y1="87636" x2="53341" y2="87773"/>
                        <a14:foregroundMark x1="42295" y1="87773" x2="45500" y2="87909"/>
                        <a14:foregroundMark x1="40841" y1="87636" x2="45409" y2="88455"/>
                        <a14:foregroundMark x1="6818" y1="66682" x2="9182" y2="75545"/>
                        <a14:foregroundMark x1="9182" y1="75545" x2="9250" y2="75682"/>
                        <a14:foregroundMark x1="11705" y1="68182" x2="7068" y2="73091"/>
                        <a14:foregroundMark x1="7068" y1="73091" x2="6818" y2="73182"/>
                        <a14:foregroundMark x1="12159" y1="19455" x2="12159" y2="19455"/>
                        <a14:foregroundMark x1="12159" y1="19591" x2="16227" y2="17500"/>
                        <a14:foregroundMark x1="16227" y1="17500" x2="16727" y2="16091"/>
                        <a14:foregroundMark x1="16250" y1="17636" x2="12409" y2="20045"/>
                        <a14:foregroundMark x1="12409" y1="20045" x2="11545" y2="18773"/>
                        <a14:foregroundMark x1="12455" y1="20273" x2="15955" y2="18318"/>
                        <a14:foregroundMark x1="15955" y1="19045" x2="12523" y2="20136"/>
                        <a14:foregroundMark x1="9818" y1="29864" x2="9818" y2="29864"/>
                        <a14:foregroundMark x1="13068" y1="20636" x2="13068" y2="20636"/>
                        <a14:foregroundMark x1="14818" y1="21682" x2="14818" y2="21682"/>
                        <a14:foregroundMark x1="15318" y1="21818" x2="14864" y2="21727"/>
                        <a14:foregroundMark x1="16023" y1="8818" x2="16250" y2="9455"/>
                        <a14:foregroundMark x1="14477" y1="7273" x2="13909" y2="7227"/>
                        <a14:backgroundMark x1="13636" y1="22227" x2="13636" y2="22227"/>
                        <a14:backgroundMark x1="11705" y1="20682" x2="11705" y2="20682"/>
                        <a14:backgroundMark x1="12000" y1="20773" x2="13773" y2="22000"/>
                        <a14:backgroundMark x1="13750" y1="6091" x2="15568" y2="7364"/>
                        <a14:backgroundMark x1="13750" y1="6091" x2="13750" y2="6091"/>
                        <a14:backgroundMark x1="1273" y1="80318" x2="1273" y2="81318"/>
                        <a14:backgroundMark x1="1409" y1="69545" x2="1091" y2="84091"/>
                        <a14:backgroundMark x1="1273" y1="67227" x2="1273" y2="70318"/>
                        <a14:backgroundMark x1="37432" y1="88909" x2="41379" y2="88412"/>
                        <a14:backgroundMark x1="10250" y1="29091" x2="10250" y2="29091"/>
                        <a14:backgroundMark x1="3614" y1="28955" x2="3614" y2="28955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42" t="4233" r="33292" b="11746"/>
          <a:stretch/>
        </p:blipFill>
        <p:spPr>
          <a:xfrm flipH="1">
            <a:off x="9677400" y="2417457"/>
            <a:ext cx="5726792" cy="44127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31399D-7EC8-4A05-9B3E-204783EFD85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27556" y1="25778" x2="32889" y2="30222"/>
                        <a14:foregroundMark x1="50667" y1="19111" x2="49333" y2="25333"/>
                        <a14:foregroundMark x1="68444" y1="21333" x2="64444" y2="28889"/>
                        <a14:foregroundMark x1="79111" y1="36889" x2="75111" y2="38222"/>
                        <a14:foregroundMark x1="82667" y1="48444" x2="76000" y2="51556"/>
                        <a14:foregroundMark x1="78222" y1="72444" x2="73333" y2="69778"/>
                        <a14:foregroundMark x1="64000" y1="78667" x2="62667" y2="73333"/>
                        <a14:foregroundMark x1="48000" y1="81778" x2="48444" y2="75111"/>
                        <a14:foregroundMark x1="28889" y1="76444" x2="35556" y2="70667"/>
                        <a14:foregroundMark x1="20000" y1="59556" x2="24889" y2="57333"/>
                        <a14:foregroundMark x1="16000" y1="45778" x2="22222" y2="43556"/>
                        <a14:foregroundMark x1="66222" y1="44444" x2="55556" y2="65333"/>
                        <a14:foregroundMark x1="55556" y1="65333" x2="51111" y2="66222"/>
                        <a14:foregroundMark x1="66667" y1="45778" x2="60889" y2="62667"/>
                        <a14:foregroundMark x1="68000" y1="48889" x2="64889" y2="6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-193530"/>
            <a:ext cx="1300163" cy="1300163"/>
          </a:xfrm>
          <a:prstGeom prst="rect">
            <a:avLst/>
          </a:prstGeom>
        </p:spPr>
      </p:pic>
      <p:pic>
        <p:nvPicPr>
          <p:cNvPr id="5" name="图片 10">
            <a:extLst>
              <a:ext uri="{FF2B5EF4-FFF2-40B4-BE49-F238E27FC236}">
                <a16:creationId xmlns:a16="http://schemas.microsoft.com/office/drawing/2014/main" id="{286C8F71-B8E1-4C3F-9EBE-4EB83A5D50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73" t="3688" r="15908" b="90254"/>
          <a:stretch/>
        </p:blipFill>
        <p:spPr>
          <a:xfrm>
            <a:off x="9886837" y="27792"/>
            <a:ext cx="2162628" cy="1490024"/>
          </a:xfrm>
          <a:prstGeom prst="rect">
            <a:avLst/>
          </a:prstGeom>
          <a:noFill/>
        </p:spPr>
      </p:pic>
      <p:pic>
        <p:nvPicPr>
          <p:cNvPr id="11" name="图片 6">
            <a:extLst>
              <a:ext uri="{FF2B5EF4-FFF2-40B4-BE49-F238E27FC236}">
                <a16:creationId xmlns:a16="http://schemas.microsoft.com/office/drawing/2014/main" id="{0A5F5DAA-3ABE-4069-9345-6D504E5088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73" b="88455" l="1273" r="65523">
                        <a14:foregroundMark x1="6500" y1="52909" x2="3182" y2="60818"/>
                        <a14:foregroundMark x1="3182" y1="60818" x2="2636" y2="82727"/>
                        <a14:foregroundMark x1="2636" y1="82727" x2="14659" y2="85409"/>
                        <a14:foregroundMark x1="14659" y1="85409" x2="25250" y2="84227"/>
                        <a14:foregroundMark x1="25250" y1="84227" x2="60318" y2="84227"/>
                        <a14:foregroundMark x1="61136" y1="84636" x2="65545" y2="87818"/>
                        <a14:foregroundMark x1="48727" y1="86773" x2="50341" y2="86773"/>
                        <a14:foregroundMark x1="3955" y1="55682" x2="4068" y2="86364"/>
                        <a14:foregroundMark x1="2432" y1="60318" x2="1750" y2="63273"/>
                        <a14:foregroundMark x1="1750" y1="57545" x2="1525" y2="69556"/>
                        <a14:foregroundMark x1="13455" y1="76000" x2="31568" y2="80409"/>
                        <a14:foregroundMark x1="28545" y1="86136" x2="36205" y2="87409"/>
                        <a14:foregroundMark x1="13932" y1="15682" x2="13932" y2="15682"/>
                        <a14:foregroundMark x1="14273" y1="10136" x2="8932" y2="27500"/>
                        <a14:foregroundMark x1="20545" y1="14591" x2="23545" y2="13545"/>
                        <a14:foregroundMark x1="11500" y1="11227" x2="12091" y2="18273"/>
                        <a14:foregroundMark x1="12091" y1="18273" x2="17205" y2="14227"/>
                        <a14:foregroundMark x1="17205" y1="14227" x2="12932" y2="10591"/>
                        <a14:foregroundMark x1="12932" y1="10591" x2="12659" y2="10773"/>
                        <a14:foregroundMark x1="11841" y1="9318" x2="15750" y2="13273"/>
                        <a14:foregroundMark x1="15750" y1="13273" x2="14500" y2="19909"/>
                        <a14:foregroundMark x1="10455" y1="20545" x2="3727" y2="28773"/>
                        <a14:foregroundMark x1="3727" y1="28773" x2="3727" y2="28773"/>
                        <a14:foregroundMark x1="8818" y1="17773" x2="7318" y2="22000"/>
                        <a14:foregroundMark x1="12659" y1="9545" x2="16250" y2="14182"/>
                        <a14:foregroundMark x1="11955" y1="9545" x2="16364" y2="11318"/>
                        <a14:foregroundMark x1="16364" y1="11318" x2="16818" y2="16318"/>
                        <a14:foregroundMark x1="15840" y1="9528" x2="14500" y2="6773"/>
                        <a14:foregroundMark x1="14727" y1="8273" x2="16477" y2="13318"/>
                        <a14:foregroundMark x1="43523" y1="87636" x2="53341" y2="87773"/>
                        <a14:foregroundMark x1="42295" y1="87773" x2="45500" y2="87909"/>
                        <a14:foregroundMark x1="40841" y1="87636" x2="45409" y2="88455"/>
                        <a14:foregroundMark x1="6818" y1="66682" x2="9182" y2="75545"/>
                        <a14:foregroundMark x1="9182" y1="75545" x2="9250" y2="75682"/>
                        <a14:foregroundMark x1="11705" y1="68182" x2="7068" y2="73091"/>
                        <a14:foregroundMark x1="7068" y1="73091" x2="6818" y2="73182"/>
                        <a14:foregroundMark x1="12159" y1="19455" x2="12159" y2="19455"/>
                        <a14:foregroundMark x1="12159" y1="19591" x2="16227" y2="17500"/>
                        <a14:foregroundMark x1="16227" y1="17500" x2="16727" y2="16091"/>
                        <a14:foregroundMark x1="16250" y1="17636" x2="12409" y2="20045"/>
                        <a14:foregroundMark x1="12409" y1="20045" x2="11545" y2="18773"/>
                        <a14:foregroundMark x1="12455" y1="20273" x2="15955" y2="18318"/>
                        <a14:foregroundMark x1="15955" y1="19045" x2="12523" y2="20136"/>
                        <a14:foregroundMark x1="9818" y1="29864" x2="9818" y2="29864"/>
                        <a14:foregroundMark x1="13068" y1="20636" x2="13068" y2="20636"/>
                        <a14:foregroundMark x1="14818" y1="21682" x2="14818" y2="21682"/>
                        <a14:foregroundMark x1="15318" y1="21818" x2="14864" y2="21727"/>
                        <a14:foregroundMark x1="16023" y1="8818" x2="16250" y2="9455"/>
                        <a14:foregroundMark x1="14477" y1="7273" x2="13909" y2="7227"/>
                        <a14:backgroundMark x1="13636" y1="22227" x2="13636" y2="22227"/>
                        <a14:backgroundMark x1="11705" y1="20682" x2="11705" y2="20682"/>
                        <a14:backgroundMark x1="12000" y1="20773" x2="13773" y2="22000"/>
                        <a14:backgroundMark x1="13750" y1="6091" x2="15568" y2="7364"/>
                        <a14:backgroundMark x1="13750" y1="6091" x2="13750" y2="6091"/>
                        <a14:backgroundMark x1="1273" y1="80318" x2="1273" y2="81318"/>
                        <a14:backgroundMark x1="1409" y1="69545" x2="1091" y2="84091"/>
                        <a14:backgroundMark x1="1273" y1="67227" x2="1273" y2="70318"/>
                        <a14:backgroundMark x1="37432" y1="88909" x2="41379" y2="88412"/>
                        <a14:backgroundMark x1="10250" y1="29091" x2="10250" y2="29091"/>
                        <a14:backgroundMark x1="3614" y1="28955" x2="3614" y2="28955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42" t="4233" r="33292" b="11746"/>
          <a:stretch/>
        </p:blipFill>
        <p:spPr>
          <a:xfrm flipH="1">
            <a:off x="-4724400" y="-2133600"/>
            <a:ext cx="5726792" cy="9009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919591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BEC7384-6089-4494-A484-3D56C35698AE}"/>
              </a:ext>
            </a:extLst>
          </p:cNvPr>
          <p:cNvSpPr/>
          <p:nvPr userDrawn="1"/>
        </p:nvSpPr>
        <p:spPr>
          <a:xfrm>
            <a:off x="0" y="0"/>
            <a:ext cx="12192000" cy="6946900"/>
          </a:xfrm>
          <a:prstGeom prst="rect">
            <a:avLst/>
          </a:prstGeom>
          <a:solidFill>
            <a:srgbClr val="83CBC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图片 9">
            <a:extLst>
              <a:ext uri="{FF2B5EF4-FFF2-40B4-BE49-F238E27FC236}">
                <a16:creationId xmlns:a16="http://schemas.microsoft.com/office/drawing/2014/main" id="{DF0FA962-1300-433D-A7EB-5163A5D403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7" t="1329" r="4993" b="80004"/>
          <a:stretch/>
        </p:blipFill>
        <p:spPr>
          <a:xfrm>
            <a:off x="6477000" y="723241"/>
            <a:ext cx="2362200" cy="1280160"/>
          </a:xfrm>
          <a:prstGeom prst="rect">
            <a:avLst/>
          </a:prstGeom>
          <a:noFill/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id="{F8A64BA7-CB16-45B6-ADAE-F2C3631339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7" t="1329" r="4993" b="80004"/>
          <a:stretch/>
        </p:blipFill>
        <p:spPr>
          <a:xfrm>
            <a:off x="1561873" y="828173"/>
            <a:ext cx="2362200" cy="1280160"/>
          </a:xfrm>
          <a:prstGeom prst="rect">
            <a:avLst/>
          </a:prstGeom>
          <a:noFill/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id="{1FA7B0EC-2EE4-429E-B0D1-03173BA2ED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73" t="3688" r="15908" b="90254"/>
          <a:stretch/>
        </p:blipFill>
        <p:spPr>
          <a:xfrm>
            <a:off x="-886278" y="-342321"/>
            <a:ext cx="2162628" cy="1490024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31399D-7EC8-4A05-9B3E-204783EFD85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27556" y1="25778" x2="32889" y2="30222"/>
                        <a14:foregroundMark x1="50667" y1="19111" x2="49333" y2="25333"/>
                        <a14:foregroundMark x1="68444" y1="21333" x2="64444" y2="28889"/>
                        <a14:foregroundMark x1="79111" y1="36889" x2="75111" y2="38222"/>
                        <a14:foregroundMark x1="82667" y1="48444" x2="76000" y2="51556"/>
                        <a14:foregroundMark x1="78222" y1="72444" x2="73333" y2="69778"/>
                        <a14:foregroundMark x1="64000" y1="78667" x2="62667" y2="73333"/>
                        <a14:foregroundMark x1="48000" y1="81778" x2="48444" y2="75111"/>
                        <a14:foregroundMark x1="28889" y1="76444" x2="35556" y2="70667"/>
                        <a14:foregroundMark x1="20000" y1="59556" x2="24889" y2="57333"/>
                        <a14:foregroundMark x1="16000" y1="45778" x2="22222" y2="43556"/>
                        <a14:foregroundMark x1="66222" y1="44444" x2="55556" y2="65333"/>
                        <a14:foregroundMark x1="55556" y1="65333" x2="51111" y2="66222"/>
                        <a14:foregroundMark x1="66667" y1="45778" x2="60889" y2="62667"/>
                        <a14:foregroundMark x1="68000" y1="48889" x2="64889" y2="6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-193530"/>
            <a:ext cx="1300163" cy="1300163"/>
          </a:xfrm>
          <a:prstGeom prst="rect">
            <a:avLst/>
          </a:prstGeom>
        </p:spPr>
      </p:pic>
      <p:pic>
        <p:nvPicPr>
          <p:cNvPr id="5" name="图片 10">
            <a:extLst>
              <a:ext uri="{FF2B5EF4-FFF2-40B4-BE49-F238E27FC236}">
                <a16:creationId xmlns:a16="http://schemas.microsoft.com/office/drawing/2014/main" id="{286C8F71-B8E1-4C3F-9EBE-4EB83A5D50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73" t="3688" r="15908" b="90254"/>
          <a:stretch/>
        </p:blipFill>
        <p:spPr>
          <a:xfrm>
            <a:off x="9886837" y="27792"/>
            <a:ext cx="2162628" cy="14900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42906262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AC94DE-E436-48C2-B6FE-AEF39645FF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3.xml"/><Relationship Id="rId18" Type="http://schemas.openxmlformats.org/officeDocument/2006/relationships/image" Target="../media/image16.jpe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image" Target="../media/image15.png"/><Relationship Id="rId2" Type="http://schemas.openxmlformats.org/officeDocument/2006/relationships/slideLayout" Target="../slideLayouts/slideLayout38.xml"/><Relationship Id="rId16" Type="http://schemas.openxmlformats.org/officeDocument/2006/relationships/image" Target="../media/image14.jpg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tags" Target="../tags/tag2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tags" Target="../tags/tag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44EF9015-E7A8-4CF7-9FF5-ABDB3348ADA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349229" name="Rectangle 45"/>
          <p:cNvSpPr>
            <a:spLocks noGrp="1" noChangeArrowheads="1"/>
          </p:cNvSpPr>
          <p:nvPr>
            <p:ph type="title"/>
          </p:nvPr>
        </p:nvSpPr>
        <p:spPr bwMode="auto">
          <a:xfrm>
            <a:off x="590552" y="103188"/>
            <a:ext cx="10991849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220" name="Rectangle 4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45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9231" name="Rectangle 4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3638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9232" name="Rectangle 4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9233" name="Rectangle 4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3638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B04B1B15-749C-4F46-AC03-F4FDEECC4E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  <p:sldLayoutId id="2147483948" r:id="rId2"/>
    <p:sldLayoutId id="2147483949" r:id="rId3"/>
    <p:sldLayoutId id="2147483950" r:id="rId4"/>
    <p:sldLayoutId id="2147483951" r:id="rId5"/>
    <p:sldLayoutId id="2147483953" r:id="rId6"/>
    <p:sldLayoutId id="2147483954" r:id="rId7"/>
    <p:sldLayoutId id="2147483952" r:id="rId8"/>
    <p:sldLayoutId id="2147483918" r:id="rId9"/>
    <p:sldLayoutId id="2147483919" r:id="rId10"/>
    <p:sldLayoutId id="2147483920" r:id="rId11"/>
    <p:sldLayoutId id="2147483921" r:id="rId12"/>
    <p:sldLayoutId id="2147483922" r:id="rId13"/>
    <p:sldLayoutId id="2147483923" r:id="rId14"/>
    <p:sldLayoutId id="2147483934" r:id="rId15"/>
    <p:sldLayoutId id="2147483933" r:id="rId16"/>
    <p:sldLayoutId id="2147483931" r:id="rId17"/>
    <p:sldLayoutId id="2147483932" r:id="rId18"/>
    <p:sldLayoutId id="2147483935" r:id="rId19"/>
    <p:sldLayoutId id="2147483924" r:id="rId20"/>
    <p:sldLayoutId id="2147483925" r:id="rId21"/>
    <p:sldLayoutId id="2147483926" r:id="rId22"/>
    <p:sldLayoutId id="2147483927" r:id="rId23"/>
    <p:sldLayoutId id="2147483928" r:id="rId24"/>
    <p:sldLayoutId id="2147483929" r:id="rId25"/>
  </p:sldLayoutIdLst>
  <p:transition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063DF1F9-58D0-47B6-9B55-35357D23D9E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7CF314D-A887-4969-AED3-0FE86FE4A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7F47070-D13B-448D-B89D-845999108E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6E7DBF9-28AC-4480-B0D3-AB6F5645F9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defRPr>
            </a:lvl1pPr>
          </a:lstStyle>
          <a:p>
            <a:fld id="{632953DF-B1B4-42B0-A667-181681EE5C8F}" type="datetimeFigureOut">
              <a:rPr lang="zh-CN" altLang="en-US" smtClean="0"/>
              <a:pPr/>
              <a:t>2021/10/28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5AB7FA8-132F-4B0B-BC38-C852B7C7C8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3810977-2661-4D2B-8310-7C434F3850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defRPr>
            </a:lvl1pPr>
          </a:lstStyle>
          <a:p>
            <a:fld id="{8A3D01AF-D3DD-4E34-9C7A-E010CBC5334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75554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Times New Roman" panose="02020603050405020304" pitchFamily="18" charset="0"/>
          <a:ea typeface="inpin heiti" charset="-122"/>
          <a:cs typeface="Times New Roman" panose="020206030504050203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Times New Roman" panose="02020603050405020304" pitchFamily="18" charset="0"/>
          <a:ea typeface="inpin heiti" charset="-122"/>
          <a:cs typeface="Times New Roman" panose="02020603050405020304" pitchFamily="18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Times New Roman" panose="02020603050405020304" pitchFamily="18" charset="0"/>
          <a:ea typeface="inpin heiti" charset="-122"/>
          <a:cs typeface="Times New Roman" panose="02020603050405020304" pitchFamily="18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Times New Roman" panose="02020603050405020304" pitchFamily="18" charset="0"/>
          <a:ea typeface="inpin heiti" charset="-122"/>
          <a:cs typeface="Times New Roman" panose="02020603050405020304" pitchFamily="18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Times New Roman" panose="02020603050405020304" pitchFamily="18" charset="0"/>
          <a:ea typeface="inpin heiti" charset="-122"/>
          <a:cs typeface="Times New Roman" panose="02020603050405020304" pitchFamily="18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Times New Roman" panose="02020603050405020304" pitchFamily="18" charset="0"/>
          <a:ea typeface="inpin heiti" charset="-122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7E782BE3-A7BF-4EDA-A88C-9CC2504A4A0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EF787A2-0F95-43C0-832C-5A166B6EAA0A}"/>
              </a:ext>
            </a:extLst>
          </p:cNvPr>
          <p:cNvSpPr>
            <a:spLocks noChangeAspect="1"/>
          </p:cNvSpPr>
          <p:nvPr userDrawn="1">
            <p:custDataLst>
              <p:tags r:id="rId14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0">
            <a:blip r:embed="rId16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38889" b="-38889"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E117EF7-92D0-48F8-92EE-A1686E23CA55}"/>
              </a:ext>
            </a:extLst>
          </p:cNvPr>
          <p:cNvSpPr>
            <a:spLocks noChangeAspect="1"/>
          </p:cNvSpPr>
          <p:nvPr userDrawn="1">
            <p:custDataLst>
              <p:tags r:id="rId15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0">
            <a:blip r:embed="rId17">
              <a:alphaModFix amt="2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0C61D4-8F8D-4D6A-B51F-12B2F028D99F}" type="datetimeFigureOut">
              <a:rPr lang="en-US" smtClean="0"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86140A-3D04-4808-934C-AD28F5728CEB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FA9F160-E7A4-4B74-9A53-E647E4D4F17A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0"/>
            <a:ext cx="883163" cy="812471"/>
          </a:xfrm>
          <a:prstGeom prst="ellipse">
            <a:avLst/>
          </a:prstGeom>
          <a:blipFill dpi="0" rotWithShape="0">
            <a:blip r:embed="rId18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4351" b="-4351"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07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6" r:id="rId1"/>
    <p:sldLayoutId id="2147483957" r:id="rId2"/>
    <p:sldLayoutId id="2147483958" r:id="rId3"/>
    <p:sldLayoutId id="2147483959" r:id="rId4"/>
    <p:sldLayoutId id="2147483960" r:id="rId5"/>
    <p:sldLayoutId id="2147483961" r:id="rId6"/>
    <p:sldLayoutId id="2147483962" r:id="rId7"/>
    <p:sldLayoutId id="2147483963" r:id="rId8"/>
    <p:sldLayoutId id="2147483964" r:id="rId9"/>
    <p:sldLayoutId id="2147483965" r:id="rId10"/>
    <p:sldLayoutId id="2147483966" r:id="rId11"/>
    <p:sldLayoutId id="214748396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13" Type="http://schemas.openxmlformats.org/officeDocument/2006/relationships/image" Target="../media/image19.png"/><Relationship Id="rId3" Type="http://schemas.microsoft.com/office/2007/relationships/hdphoto" Target="../media/hdphoto1.wdp"/><Relationship Id="rId7" Type="http://schemas.microsoft.com/office/2007/relationships/hdphoto" Target="../media/hdphoto2.wdp"/><Relationship Id="rId12" Type="http://schemas.microsoft.com/office/2007/relationships/hdphoto" Target="../media/hdphoto6.wdp"/><Relationship Id="rId2" Type="http://schemas.openxmlformats.org/officeDocument/2006/relationships/image" Target="../media/image1.png"/><Relationship Id="rId16" Type="http://schemas.openxmlformats.org/officeDocument/2006/relationships/image" Target="../media/image21.sv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.png"/><Relationship Id="rId11" Type="http://schemas.openxmlformats.org/officeDocument/2006/relationships/image" Target="../media/image18.png"/><Relationship Id="rId5" Type="http://schemas.microsoft.com/office/2007/relationships/hdphoto" Target="../media/hdphoto5.wdp"/><Relationship Id="rId15" Type="http://schemas.openxmlformats.org/officeDocument/2006/relationships/image" Target="../media/image20.png"/><Relationship Id="rId10" Type="http://schemas.microsoft.com/office/2007/relationships/hdphoto" Target="../media/hdphoto3.wdp"/><Relationship Id="rId4" Type="http://schemas.openxmlformats.org/officeDocument/2006/relationships/image" Target="../media/image17.png"/><Relationship Id="rId9" Type="http://schemas.openxmlformats.org/officeDocument/2006/relationships/image" Target="../media/image4.png"/><Relationship Id="rId14" Type="http://schemas.microsoft.com/office/2007/relationships/hdphoto" Target="../media/hdphoto7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5" Type="http://schemas.microsoft.com/office/2007/relationships/hdphoto" Target="../media/hdphoto7.wdp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6" Type="http://schemas.microsoft.com/office/2007/relationships/hdphoto" Target="../media/hdphoto7.wdp"/><Relationship Id="rId5" Type="http://schemas.openxmlformats.org/officeDocument/2006/relationships/image" Target="../media/image19.png"/><Relationship Id="rId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5" Type="http://schemas.microsoft.com/office/2007/relationships/hdphoto" Target="../media/hdphoto7.wdp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5" Type="http://schemas.microsoft.com/office/2007/relationships/hdphoto" Target="../media/hdphoto7.wdp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Relationship Id="rId5" Type="http://schemas.microsoft.com/office/2007/relationships/hdphoto" Target="../media/hdphoto7.wdp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.xml"/><Relationship Id="rId5" Type="http://schemas.microsoft.com/office/2007/relationships/hdphoto" Target="../media/hdphoto7.wdp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Relationship Id="rId5" Type="http://schemas.microsoft.com/office/2007/relationships/hdphoto" Target="../media/hdphoto7.wdp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13" Type="http://schemas.openxmlformats.org/officeDocument/2006/relationships/image" Target="../media/image19.png"/><Relationship Id="rId3" Type="http://schemas.microsoft.com/office/2007/relationships/hdphoto" Target="../media/hdphoto1.wdp"/><Relationship Id="rId7" Type="http://schemas.microsoft.com/office/2007/relationships/hdphoto" Target="../media/hdphoto2.wdp"/><Relationship Id="rId12" Type="http://schemas.microsoft.com/office/2007/relationships/hdphoto" Target="../media/hdphoto6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.png"/><Relationship Id="rId11" Type="http://schemas.openxmlformats.org/officeDocument/2006/relationships/image" Target="../media/image18.png"/><Relationship Id="rId5" Type="http://schemas.microsoft.com/office/2007/relationships/hdphoto" Target="../media/hdphoto5.wdp"/><Relationship Id="rId10" Type="http://schemas.microsoft.com/office/2007/relationships/hdphoto" Target="../media/hdphoto3.wdp"/><Relationship Id="rId4" Type="http://schemas.openxmlformats.org/officeDocument/2006/relationships/image" Target="../media/image17.png"/><Relationship Id="rId9" Type="http://schemas.openxmlformats.org/officeDocument/2006/relationships/image" Target="../media/image4.png"/><Relationship Id="rId14" Type="http://schemas.microsoft.com/office/2007/relationships/hdphoto" Target="../media/hdphoto7.wdp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Relationship Id="rId5" Type="http://schemas.microsoft.com/office/2007/relationships/hdphoto" Target="../media/hdphoto7.wdp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5" Type="http://schemas.microsoft.com/office/2007/relationships/hdphoto" Target="../media/hdphoto7.wdp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.xml"/><Relationship Id="rId6" Type="http://schemas.microsoft.com/office/2007/relationships/hdphoto" Target="../media/hdphoto7.wdp"/><Relationship Id="rId5" Type="http://schemas.openxmlformats.org/officeDocument/2006/relationships/image" Target="../media/image19.png"/><Relationship Id="rId4" Type="http://schemas.microsoft.com/office/2007/relationships/hdphoto" Target="../media/hdphoto6.wdp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19.png"/><Relationship Id="rId4" Type="http://schemas.openxmlformats.org/officeDocument/2006/relationships/image" Target="../media/image4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Relationship Id="rId6" Type="http://schemas.microsoft.com/office/2007/relationships/hdphoto" Target="../media/hdphoto9.wdp"/><Relationship Id="rId5" Type="http://schemas.openxmlformats.org/officeDocument/2006/relationships/image" Target="../media/image23.png"/><Relationship Id="rId4" Type="http://schemas.microsoft.com/office/2007/relationships/hdphoto" Target="../media/hdphoto8.wdp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microsoft.com/office/2007/relationships/hdphoto" Target="../media/hdphoto6.wdp"/><Relationship Id="rId7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microsoft.com/office/2007/relationships/hdphoto" Target="../media/hdphoto7.wdp"/><Relationship Id="rId4" Type="http://schemas.openxmlformats.org/officeDocument/2006/relationships/image" Target="../media/image19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openxmlformats.org/officeDocument/2006/relationships/image" Target="../media/image21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microsoft.com/office/2007/relationships/hdphoto" Target="../media/hdphoto7.wdp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28.gif"/><Relationship Id="rId3" Type="http://schemas.openxmlformats.org/officeDocument/2006/relationships/audio" Target="../media/audio1.wav"/><Relationship Id="rId7" Type="http://schemas.openxmlformats.org/officeDocument/2006/relationships/image" Target="../media/image25.png"/><Relationship Id="rId12" Type="http://schemas.openxmlformats.org/officeDocument/2006/relationships/slide" Target="slide6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Relationship Id="rId6" Type="http://schemas.microsoft.com/office/2007/relationships/hdphoto" Target="../media/hdphoto8.wdp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audio" Target="../media/audio2.wav"/><Relationship Id="rId9" Type="http://schemas.openxmlformats.org/officeDocument/2006/relationships/slide" Target="slide5.xml"/><Relationship Id="rId14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3.xml"/><Relationship Id="rId5" Type="http://schemas.openxmlformats.org/officeDocument/2006/relationships/slide" Target="slide4.xml"/><Relationship Id="rId4" Type="http://schemas.microsoft.com/office/2007/relationships/hdphoto" Target="../media/hdphoto8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3.xml"/><Relationship Id="rId5" Type="http://schemas.openxmlformats.org/officeDocument/2006/relationships/slide" Target="slide4.xml"/><Relationship Id="rId4" Type="http://schemas.microsoft.com/office/2007/relationships/hdphoto" Target="../media/hdphoto8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openxmlformats.org/officeDocument/2006/relationships/image" Target="../media/image21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microsoft.com/office/2007/relationships/hdphoto" Target="../media/hdphoto7.wdp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microsoft.com/office/2007/relationships/hdphoto" Target="../media/hdphoto7.wdp"/><Relationship Id="rId5" Type="http://schemas.openxmlformats.org/officeDocument/2006/relationships/image" Target="../media/image19.png"/><Relationship Id="rId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5" Type="http://schemas.microsoft.com/office/2007/relationships/hdphoto" Target="../media/hdphoto7.wdp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CEADB8F-D013-4503-96D7-432D90C1AF62}"/>
              </a:ext>
            </a:extLst>
          </p:cNvPr>
          <p:cNvSpPr/>
          <p:nvPr/>
        </p:nvSpPr>
        <p:spPr>
          <a:xfrm>
            <a:off x="0" y="0"/>
            <a:ext cx="12192000" cy="6946900"/>
          </a:xfrm>
          <a:prstGeom prst="rect">
            <a:avLst/>
          </a:prstGeom>
          <a:solidFill>
            <a:srgbClr val="83CBC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图片 6">
            <a:extLst>
              <a:ext uri="{FF2B5EF4-FFF2-40B4-BE49-F238E27FC236}">
                <a16:creationId xmlns:a16="http://schemas.microsoft.com/office/drawing/2014/main" id="{CC72291E-4005-45C5-AB65-17DC4E54E6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773" b="88455" l="1273" r="65523">
                        <a14:foregroundMark x1="6500" y1="52909" x2="3182" y2="60818"/>
                        <a14:foregroundMark x1="3182" y1="60818" x2="2636" y2="82727"/>
                        <a14:foregroundMark x1="2636" y1="82727" x2="14659" y2="85409"/>
                        <a14:foregroundMark x1="14659" y1="85409" x2="25250" y2="84227"/>
                        <a14:foregroundMark x1="25250" y1="84227" x2="60318" y2="84227"/>
                        <a14:foregroundMark x1="61136" y1="84636" x2="65545" y2="87818"/>
                        <a14:foregroundMark x1="48727" y1="86773" x2="50341" y2="86773"/>
                        <a14:foregroundMark x1="3955" y1="55682" x2="4068" y2="86364"/>
                        <a14:foregroundMark x1="2432" y1="60318" x2="1750" y2="63273"/>
                        <a14:foregroundMark x1="1750" y1="57545" x2="1525" y2="69556"/>
                        <a14:foregroundMark x1="13455" y1="76000" x2="31568" y2="80409"/>
                        <a14:foregroundMark x1="28545" y1="86136" x2="36205" y2="87409"/>
                        <a14:foregroundMark x1="13932" y1="15682" x2="13932" y2="15682"/>
                        <a14:foregroundMark x1="14273" y1="10136" x2="8932" y2="27500"/>
                        <a14:foregroundMark x1="20545" y1="14591" x2="23545" y2="13545"/>
                        <a14:foregroundMark x1="11500" y1="11227" x2="12091" y2="18273"/>
                        <a14:foregroundMark x1="12091" y1="18273" x2="17205" y2="14227"/>
                        <a14:foregroundMark x1="17205" y1="14227" x2="12932" y2="10591"/>
                        <a14:foregroundMark x1="12932" y1="10591" x2="12659" y2="10773"/>
                        <a14:foregroundMark x1="11841" y1="9318" x2="15750" y2="13273"/>
                        <a14:foregroundMark x1="15750" y1="13273" x2="14500" y2="19909"/>
                        <a14:foregroundMark x1="10455" y1="20545" x2="3727" y2="28773"/>
                        <a14:foregroundMark x1="3727" y1="28773" x2="3727" y2="28773"/>
                        <a14:foregroundMark x1="8818" y1="17773" x2="7318" y2="22000"/>
                        <a14:foregroundMark x1="12659" y1="9545" x2="16250" y2="14182"/>
                        <a14:foregroundMark x1="11955" y1="9545" x2="16364" y2="11318"/>
                        <a14:foregroundMark x1="16364" y1="11318" x2="16818" y2="16318"/>
                        <a14:foregroundMark x1="15840" y1="9528" x2="14500" y2="6773"/>
                        <a14:foregroundMark x1="14727" y1="8273" x2="16477" y2="13318"/>
                        <a14:foregroundMark x1="43523" y1="87636" x2="53341" y2="87773"/>
                        <a14:foregroundMark x1="42295" y1="87773" x2="45500" y2="87909"/>
                        <a14:foregroundMark x1="40841" y1="87636" x2="45409" y2="88455"/>
                        <a14:foregroundMark x1="6818" y1="66682" x2="9182" y2="75545"/>
                        <a14:foregroundMark x1="9182" y1="75545" x2="9250" y2="75682"/>
                        <a14:foregroundMark x1="11705" y1="68182" x2="7068" y2="73091"/>
                        <a14:foregroundMark x1="7068" y1="73091" x2="6818" y2="73182"/>
                        <a14:foregroundMark x1="12159" y1="19455" x2="12159" y2="19455"/>
                        <a14:foregroundMark x1="12159" y1="19591" x2="16227" y2="17500"/>
                        <a14:foregroundMark x1="16227" y1="17500" x2="16727" y2="16091"/>
                        <a14:foregroundMark x1="16250" y1="17636" x2="12409" y2="20045"/>
                        <a14:foregroundMark x1="12409" y1="20045" x2="11545" y2="18773"/>
                        <a14:foregroundMark x1="12455" y1="20273" x2="15955" y2="18318"/>
                        <a14:foregroundMark x1="15955" y1="19045" x2="12523" y2="20136"/>
                        <a14:foregroundMark x1="9818" y1="29864" x2="9818" y2="29864"/>
                        <a14:foregroundMark x1="13068" y1="20636" x2="13068" y2="20636"/>
                        <a14:foregroundMark x1="14818" y1="21682" x2="14818" y2="21682"/>
                        <a14:foregroundMark x1="15318" y1="21818" x2="14864" y2="21727"/>
                        <a14:foregroundMark x1="16023" y1="8818" x2="16250" y2="9455"/>
                        <a14:foregroundMark x1="14477" y1="7273" x2="13909" y2="7227"/>
                        <a14:backgroundMark x1="13636" y1="22227" x2="13636" y2="22227"/>
                        <a14:backgroundMark x1="11705" y1="20682" x2="11705" y2="20682"/>
                        <a14:backgroundMark x1="12000" y1="20773" x2="13773" y2="22000"/>
                        <a14:backgroundMark x1="13750" y1="6091" x2="15568" y2="7364"/>
                        <a14:backgroundMark x1="13750" y1="6091" x2="13750" y2="6091"/>
                        <a14:backgroundMark x1="1273" y1="80318" x2="1273" y2="81318"/>
                        <a14:backgroundMark x1="1409" y1="69545" x2="1091" y2="84091"/>
                        <a14:backgroundMark x1="1273" y1="67227" x2="1273" y2="70318"/>
                        <a14:backgroundMark x1="37432" y1="88909" x2="41379" y2="88412"/>
                        <a14:backgroundMark x1="10250" y1="29091" x2="10250" y2="29091"/>
                        <a14:backgroundMark x1="3614" y1="28955" x2="3614" y2="28955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42" t="4233" r="33292" b="11746"/>
          <a:stretch/>
        </p:blipFill>
        <p:spPr>
          <a:xfrm>
            <a:off x="-223157" y="482599"/>
            <a:ext cx="8389257" cy="64643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8B8B09-B3BC-478F-BD7D-6446052FFC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64" b="81364" l="54556" r="86000">
                        <a14:foregroundMark x1="69444" y1="1515" x2="62222" y2="15758"/>
                        <a14:foregroundMark x1="62222" y1="15758" x2="78667" y2="16970"/>
                        <a14:foregroundMark x1="78667" y1="16970" x2="83333" y2="15455"/>
                        <a14:foregroundMark x1="63444" y1="2576" x2="81667" y2="1515"/>
                        <a14:foregroundMark x1="81667" y1="1515" x2="83333" y2="1515"/>
                        <a14:foregroundMark x1="84667" y1="3333" x2="86000" y2="22576"/>
                        <a14:foregroundMark x1="86000" y1="22576" x2="85444" y2="27576"/>
                        <a14:foregroundMark x1="70111" y1="60152" x2="70000" y2="68030"/>
                        <a14:foregroundMark x1="70000" y1="68030" x2="75778" y2="70303"/>
                        <a14:foregroundMark x1="75778" y1="70303" x2="83889" y2="67727"/>
                        <a14:foregroundMark x1="83889" y1="67727" x2="84333" y2="67121"/>
                        <a14:foregroundMark x1="83778" y1="33636" x2="85222" y2="39848"/>
                        <a14:foregroundMark x1="70889" y1="59697" x2="66778" y2="67424"/>
                        <a14:foregroundMark x1="66778" y1="67424" x2="74000" y2="72273"/>
                        <a14:foregroundMark x1="74000" y1="72273" x2="83444" y2="72576"/>
                        <a14:foregroundMark x1="83444" y1="72576" x2="85000" y2="71364"/>
                        <a14:foregroundMark x1="82000" y1="72576" x2="84333" y2="81364"/>
                        <a14:foregroundMark x1="62556" y1="58636" x2="65000" y2="58939"/>
                        <a14:foregroundMark x1="56111" y1="40758" x2="55444" y2="43182"/>
                        <a14:foregroundMark x1="56111" y1="38030" x2="54556" y2="38333"/>
                        <a14:backgroundMark x1="77444" y1="23939" x2="77444" y2="23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259" t="-1515" r="14137" b="26364"/>
          <a:stretch/>
        </p:blipFill>
        <p:spPr>
          <a:xfrm>
            <a:off x="9397057" y="-228600"/>
            <a:ext cx="2794943" cy="7086600"/>
          </a:xfrm>
          <a:prstGeom prst="rect">
            <a:avLst/>
          </a:prstGeom>
        </p:spPr>
      </p:pic>
      <p:pic>
        <p:nvPicPr>
          <p:cNvPr id="6" name="图片 6">
            <a:extLst>
              <a:ext uri="{FF2B5EF4-FFF2-40B4-BE49-F238E27FC236}">
                <a16:creationId xmlns:a16="http://schemas.microsoft.com/office/drawing/2014/main" id="{9D9B50E7-1A51-4CC6-BFCC-FF24BC06720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773" b="88455" l="1273" r="65523">
                        <a14:foregroundMark x1="6500" y1="52909" x2="3182" y2="60818"/>
                        <a14:foregroundMark x1="3182" y1="60818" x2="2636" y2="82727"/>
                        <a14:foregroundMark x1="2636" y1="82727" x2="14659" y2="85409"/>
                        <a14:foregroundMark x1="14659" y1="85409" x2="25250" y2="84227"/>
                        <a14:foregroundMark x1="25250" y1="84227" x2="60318" y2="84227"/>
                        <a14:foregroundMark x1="61136" y1="84636" x2="65545" y2="87818"/>
                        <a14:foregroundMark x1="48727" y1="86773" x2="50341" y2="86773"/>
                        <a14:foregroundMark x1="3955" y1="55682" x2="4068" y2="86364"/>
                        <a14:foregroundMark x1="2432" y1="60318" x2="1750" y2="63273"/>
                        <a14:foregroundMark x1="1750" y1="57545" x2="1525" y2="69556"/>
                        <a14:foregroundMark x1="13455" y1="76000" x2="31568" y2="80409"/>
                        <a14:foregroundMark x1="28545" y1="86136" x2="36205" y2="87409"/>
                        <a14:foregroundMark x1="13932" y1="15682" x2="13932" y2="15682"/>
                        <a14:foregroundMark x1="14273" y1="10136" x2="8932" y2="27500"/>
                        <a14:foregroundMark x1="20545" y1="14591" x2="23545" y2="13545"/>
                        <a14:foregroundMark x1="11500" y1="11227" x2="12091" y2="18273"/>
                        <a14:foregroundMark x1="12091" y1="18273" x2="17205" y2="14227"/>
                        <a14:foregroundMark x1="17205" y1="14227" x2="12932" y2="10591"/>
                        <a14:foregroundMark x1="12932" y1="10591" x2="12659" y2="10773"/>
                        <a14:foregroundMark x1="11841" y1="9318" x2="15750" y2="13273"/>
                        <a14:foregroundMark x1="15750" y1="13273" x2="14500" y2="19909"/>
                        <a14:foregroundMark x1="10455" y1="20545" x2="3727" y2="28773"/>
                        <a14:foregroundMark x1="3727" y1="28773" x2="3727" y2="28773"/>
                        <a14:foregroundMark x1="8818" y1="17773" x2="7318" y2="22000"/>
                        <a14:foregroundMark x1="12659" y1="9545" x2="16250" y2="14182"/>
                        <a14:foregroundMark x1="11955" y1="9545" x2="16364" y2="11318"/>
                        <a14:foregroundMark x1="16364" y1="11318" x2="16818" y2="16318"/>
                        <a14:foregroundMark x1="15840" y1="9528" x2="14500" y2="6773"/>
                        <a14:foregroundMark x1="14727" y1="8273" x2="16477" y2="13318"/>
                        <a14:foregroundMark x1="43523" y1="87636" x2="53341" y2="87773"/>
                        <a14:foregroundMark x1="42295" y1="87773" x2="45500" y2="87909"/>
                        <a14:foregroundMark x1="40841" y1="87636" x2="45409" y2="88455"/>
                        <a14:foregroundMark x1="6818" y1="66682" x2="9182" y2="75545"/>
                        <a14:foregroundMark x1="9182" y1="75545" x2="9250" y2="75682"/>
                        <a14:foregroundMark x1="11705" y1="68182" x2="7068" y2="73091"/>
                        <a14:foregroundMark x1="7068" y1="73091" x2="6818" y2="73182"/>
                        <a14:foregroundMark x1="12159" y1="19455" x2="12159" y2="19455"/>
                        <a14:foregroundMark x1="12159" y1="19591" x2="16227" y2="17500"/>
                        <a14:foregroundMark x1="16227" y1="17500" x2="16727" y2="16091"/>
                        <a14:foregroundMark x1="16250" y1="17636" x2="12409" y2="20045"/>
                        <a14:foregroundMark x1="12409" y1="20045" x2="11545" y2="18773"/>
                        <a14:foregroundMark x1="12455" y1="20273" x2="15955" y2="18318"/>
                        <a14:foregroundMark x1="15955" y1="19045" x2="12523" y2="20136"/>
                        <a14:foregroundMark x1="9818" y1="29864" x2="9818" y2="29864"/>
                        <a14:foregroundMark x1="13068" y1="20636" x2="13068" y2="20636"/>
                        <a14:foregroundMark x1="14818" y1="21682" x2="14818" y2="21682"/>
                        <a14:foregroundMark x1="15318" y1="21818" x2="14864" y2="21727"/>
                        <a14:foregroundMark x1="16023" y1="8818" x2="16250" y2="9455"/>
                        <a14:foregroundMark x1="14477" y1="7273" x2="13909" y2="7227"/>
                        <a14:backgroundMark x1="13636" y1="22227" x2="13636" y2="22227"/>
                        <a14:backgroundMark x1="11705" y1="20682" x2="11705" y2="20682"/>
                        <a14:backgroundMark x1="12000" y1="20773" x2="13773" y2="22000"/>
                        <a14:backgroundMark x1="13750" y1="6091" x2="15568" y2="7364"/>
                        <a14:backgroundMark x1="13750" y1="6091" x2="13750" y2="6091"/>
                        <a14:backgroundMark x1="1273" y1="80318" x2="1273" y2="81318"/>
                        <a14:backgroundMark x1="1409" y1="69545" x2="1091" y2="84091"/>
                        <a14:backgroundMark x1="1273" y1="67227" x2="1273" y2="70318"/>
                        <a14:backgroundMark x1="37432" y1="88909" x2="41379" y2="88412"/>
                        <a14:backgroundMark x1="10250" y1="29091" x2="10250" y2="29091"/>
                        <a14:backgroundMark x1="3614" y1="28955" x2="3614" y2="28955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42" t="4233" r="33292" b="11746"/>
          <a:stretch/>
        </p:blipFill>
        <p:spPr>
          <a:xfrm flipH="1">
            <a:off x="7883069" y="0"/>
            <a:ext cx="8389257" cy="6946900"/>
          </a:xfrm>
          <a:prstGeom prst="rect">
            <a:avLst/>
          </a:prstGeom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id="{F83DD9A5-05B8-4E98-B428-2655D0DE873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7" t="1329" r="4993" b="80004"/>
          <a:stretch/>
        </p:blipFill>
        <p:spPr>
          <a:xfrm>
            <a:off x="8566150" y="1327464"/>
            <a:ext cx="2362200" cy="1280160"/>
          </a:xfrm>
          <a:prstGeom prst="rect">
            <a:avLst/>
          </a:prstGeom>
          <a:noFill/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id="{7DDABA2F-C75F-44B3-8359-CBEAB794A8B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73" t="3688" r="15908" b="90254"/>
          <a:stretch/>
        </p:blipFill>
        <p:spPr>
          <a:xfrm>
            <a:off x="9482819" y="148276"/>
            <a:ext cx="2162628" cy="1490024"/>
          </a:xfrm>
          <a:prstGeom prst="rect">
            <a:avLst/>
          </a:prstGeom>
          <a:noFill/>
        </p:spPr>
      </p:pic>
      <p:sp>
        <p:nvSpPr>
          <p:cNvPr id="10" name="文本框 1">
            <a:extLst>
              <a:ext uri="{FF2B5EF4-FFF2-40B4-BE49-F238E27FC236}">
                <a16:creationId xmlns:a16="http://schemas.microsoft.com/office/drawing/2014/main" id="{8FD6C3DC-C6E9-4AD2-93CC-65DE68F8CBEB}"/>
              </a:ext>
            </a:extLst>
          </p:cNvPr>
          <p:cNvSpPr txBox="1"/>
          <p:nvPr/>
        </p:nvSpPr>
        <p:spPr>
          <a:xfrm>
            <a:off x="1900464" y="1290585"/>
            <a:ext cx="8305800" cy="193899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>
                <a:solidFill>
                  <a:srgbClr val="FF9E15"/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LUYỆN TỪ VÀ CÂU </a:t>
            </a:r>
          </a:p>
          <a:p>
            <a:pPr algn="ctr"/>
            <a:r>
              <a:rPr lang="en-US" altLang="zh-CN" sz="6000" b="1">
                <a:solidFill>
                  <a:srgbClr val="FF9E15"/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LỚP 5</a:t>
            </a:r>
            <a:endParaRPr lang="zh-CN" altLang="en-US" sz="6000" b="1" dirty="0">
              <a:solidFill>
                <a:srgbClr val="FF9E15"/>
              </a:solidFill>
              <a:latin typeface="UTM Cooper Black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823E13B-8DCD-47FC-84B2-87DA502A617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778" b="43000" l="9381" r="207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66" r="77884" b="52222"/>
          <a:stretch/>
        </p:blipFill>
        <p:spPr>
          <a:xfrm>
            <a:off x="287452" y="3419611"/>
            <a:ext cx="1693748" cy="40461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94CD81A-A104-4C7F-AD75-C0B3A27A533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52132" r="55302"/>
          <a:stretch/>
        </p:blipFill>
        <p:spPr>
          <a:xfrm>
            <a:off x="8947828" y="3786812"/>
            <a:ext cx="1832881" cy="3760138"/>
          </a:xfrm>
          <a:prstGeom prst="rect">
            <a:avLst/>
          </a:prstGeom>
        </p:spPr>
      </p:pic>
      <p:pic>
        <p:nvPicPr>
          <p:cNvPr id="14" name="图形 14">
            <a:extLst>
              <a:ext uri="{FF2B5EF4-FFF2-40B4-BE49-F238E27FC236}">
                <a16:creationId xmlns:a16="http://schemas.microsoft.com/office/drawing/2014/main" id="{BFC18227-9FFB-4CED-910A-53339BA80F4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0" y="6398561"/>
            <a:ext cx="12192000" cy="1007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738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1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857500" y="0"/>
            <a:ext cx="6477000" cy="2657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200"/>
              </a:spcBef>
            </a:pP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HP001 4H" pitchFamily="34" charset="-127"/>
              <a:cs typeface="Times New Roman" panose="02020603050405020304" pitchFamily="18" charset="0"/>
            </a:endParaRPr>
          </a:p>
          <a:p>
            <a:pPr marL="285750" indent="-285750" algn="just">
              <a:spcBef>
                <a:spcPts val="200"/>
              </a:spcBef>
              <a:buFontTx/>
              <a:buChar char="-"/>
            </a:pP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Lúa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ngoài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(1)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vàng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spcBef>
                <a:spcPts val="200"/>
              </a:spcBef>
              <a:buFontTx/>
              <a:buChar char="-"/>
            </a:pP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Tổ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(2)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spcBef>
                <a:spcPts val="200"/>
              </a:spcBef>
              <a:buFontTx/>
              <a:buChar char="-"/>
            </a:pP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Nghĩ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(3)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rồi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200"/>
              </a:spcBef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5" descr="lua ch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40" y="2253984"/>
            <a:ext cx="3657844" cy="2861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0" descr="DSC040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2" t="18182"/>
          <a:stretch>
            <a:fillRect/>
          </a:stretch>
        </p:blipFill>
        <p:spPr bwMode="auto">
          <a:xfrm>
            <a:off x="4419894" y="2253983"/>
            <a:ext cx="3352212" cy="2861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1"/>
          <p:cNvSpPr txBox="1">
            <a:spLocks noChangeArrowheads="1"/>
          </p:cNvSpPr>
          <p:nvPr/>
        </p:nvSpPr>
        <p:spPr bwMode="auto">
          <a:xfrm>
            <a:off x="348469" y="5162028"/>
            <a:ext cx="3938492" cy="143577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lnSpc>
                <a:spcPct val="97000"/>
              </a:lnSpc>
            </a:pPr>
            <a:r>
              <a:rPr lang="en-US" sz="3000" b="1" spc="-2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Giai đoạn phát triển hoàn thiện, đầy đủ nhất, thu hoạch được.</a:t>
            </a:r>
          </a:p>
        </p:txBody>
      </p:sp>
      <p:sp>
        <p:nvSpPr>
          <p:cNvPr id="33" name="TextBox 1"/>
          <p:cNvSpPr txBox="1">
            <a:spLocks noChangeArrowheads="1"/>
          </p:cNvSpPr>
          <p:nvPr/>
        </p:nvSpPr>
        <p:spPr bwMode="auto">
          <a:xfrm>
            <a:off x="5018130" y="5368953"/>
            <a:ext cx="2045368" cy="54014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97000"/>
              </a:lnSpc>
            </a:pPr>
            <a:r>
              <a:rPr lang="en-US" sz="30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Số lượng</a:t>
            </a:r>
          </a:p>
        </p:txBody>
      </p:sp>
      <p:sp>
        <p:nvSpPr>
          <p:cNvPr id="34" name="TextBox 1"/>
          <p:cNvSpPr txBox="1">
            <a:spLocks noChangeArrowheads="1"/>
          </p:cNvSpPr>
          <p:nvPr/>
        </p:nvSpPr>
        <p:spPr bwMode="auto">
          <a:xfrm>
            <a:off x="8133973" y="5154997"/>
            <a:ext cx="3458818" cy="143577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lnSpc>
                <a:spcPct val="97000"/>
              </a:lnSpc>
            </a:pPr>
            <a:r>
              <a:rPr lang="en-US" sz="30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Suy nghĩ kĩ càng, hoàn thiện, đầy đủ mọi khía cạnh.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133973" y="2172510"/>
            <a:ext cx="3352212" cy="2862322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spcBef>
                <a:spcPts val="200"/>
              </a:spcBef>
            </a:pP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Tình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huống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mất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bút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mực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mình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sẽ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0693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3" grpId="0" animBg="1"/>
      <p:bldP spid="33" grpId="0" animBg="1"/>
      <p:bldP spid="34" grpId="0" animBg="1"/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 descr="lua ch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60" y="758227"/>
            <a:ext cx="3381988" cy="29592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109407" y="0"/>
            <a:ext cx="19731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200"/>
              </a:spcBef>
            </a:pPr>
            <a:r>
              <a:rPr lang="en-US" sz="4000" b="1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a. </a:t>
            </a:r>
            <a:r>
              <a:rPr lang="en-US" sz="4000" b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</a:t>
            </a:r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3779563" y="758964"/>
            <a:ext cx="3170315" cy="20621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Chín(1):</a:t>
            </a:r>
          </a:p>
          <a:p>
            <a:pPr algn="just" eaLnBrk="1" hangingPunct="1"/>
            <a:r>
              <a:rPr lang="en-US" sz="3200" b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Giai đoạn phát triển hoàn thiện, đầy đủ nhất.</a:t>
            </a:r>
          </a:p>
        </p:txBody>
      </p:sp>
      <p:pic>
        <p:nvPicPr>
          <p:cNvPr id="16" name="Picture 30" descr="DSC040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2" t="18182"/>
          <a:stretch>
            <a:fillRect/>
          </a:stretch>
        </p:blipFill>
        <p:spPr bwMode="auto">
          <a:xfrm>
            <a:off x="144049" y="3827924"/>
            <a:ext cx="3570513" cy="3124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1"/>
          <p:cNvSpPr txBox="1">
            <a:spLocks noChangeArrowheads="1"/>
          </p:cNvSpPr>
          <p:nvPr/>
        </p:nvSpPr>
        <p:spPr bwMode="auto">
          <a:xfrm>
            <a:off x="4050936" y="4343400"/>
            <a:ext cx="1973187" cy="1077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Chín(2):</a:t>
            </a:r>
          </a:p>
          <a:p>
            <a:pPr eaLnBrk="1" hangingPunct="1"/>
            <a:r>
              <a:rPr lang="en-US" sz="3200" b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Số lượng</a:t>
            </a:r>
          </a:p>
        </p:txBody>
      </p:sp>
      <p:sp>
        <p:nvSpPr>
          <p:cNvPr id="25" name="AutoShape 45"/>
          <p:cNvSpPr>
            <a:spLocks/>
          </p:cNvSpPr>
          <p:nvPr/>
        </p:nvSpPr>
        <p:spPr bwMode="auto">
          <a:xfrm rot="10800000">
            <a:off x="6926416" y="1409700"/>
            <a:ext cx="457200" cy="4038600"/>
          </a:xfrm>
          <a:prstGeom prst="leftBrace">
            <a:avLst>
              <a:gd name="adj1" fmla="val 166667"/>
              <a:gd name="adj2" fmla="val 50000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 ker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1"/>
          <p:cNvSpPr txBox="1">
            <a:spLocks noChangeArrowheads="1"/>
          </p:cNvSpPr>
          <p:nvPr/>
        </p:nvSpPr>
        <p:spPr bwMode="auto">
          <a:xfrm>
            <a:off x="7399564" y="2274838"/>
            <a:ext cx="1896987" cy="23083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Nét nghĩa khác nhau</a:t>
            </a:r>
            <a:endParaRPr lang="en-US" sz="3600" b="1">
              <a:solidFill>
                <a:srgbClr val="000000"/>
              </a:solidFill>
              <a:latin typeface="Times New Roman" panose="02020603050405020304" pitchFamily="18" charset="0"/>
              <a:ea typeface="HP001 4H" pitchFamily="34" charset="-127"/>
              <a:cs typeface="Times New Roman" panose="02020603050405020304" pitchFamily="18" charset="0"/>
            </a:endParaRPr>
          </a:p>
        </p:txBody>
      </p:sp>
      <p:sp>
        <p:nvSpPr>
          <p:cNvPr id="27" name="AutoShape 45"/>
          <p:cNvSpPr>
            <a:spLocks/>
          </p:cNvSpPr>
          <p:nvPr/>
        </p:nvSpPr>
        <p:spPr bwMode="auto">
          <a:xfrm rot="10800000" flipH="1">
            <a:off x="9456060" y="2902101"/>
            <a:ext cx="1219200" cy="1053799"/>
          </a:xfrm>
          <a:prstGeom prst="rightArrow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 ker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1"/>
          <p:cNvSpPr txBox="1">
            <a:spLocks noChangeArrowheads="1"/>
          </p:cNvSpPr>
          <p:nvPr/>
        </p:nvSpPr>
        <p:spPr bwMode="auto">
          <a:xfrm>
            <a:off x="10585454" y="2367171"/>
            <a:ext cx="1524000" cy="212365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1002">
            <a:schemeClr val="lt2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400" b="1">
                <a:solidFill>
                  <a:srgbClr val="E5810F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Từ đồng âm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CCF093E-CB23-4AB9-A2F5-B1B97D6E65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52132" r="55302"/>
          <a:stretch/>
        </p:blipFill>
        <p:spPr>
          <a:xfrm>
            <a:off x="11062934" y="4937843"/>
            <a:ext cx="1129066" cy="2316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1763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4" grpId="0"/>
      <p:bldP spid="25" grpId="0" animBg="1"/>
      <p:bldP spid="26" grpId="0"/>
      <p:bldP spid="27" grpId="0" animBg="1"/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872960" y="-11830"/>
            <a:ext cx="3287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200"/>
              </a:spcBef>
            </a:pPr>
            <a:r>
              <a:rPr lang="en-US" sz="3200" b="1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a. </a:t>
            </a:r>
            <a:r>
              <a:rPr lang="en-US" sz="3200" b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5" descr="lua ch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70" y="747852"/>
            <a:ext cx="3287486" cy="2876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1"/>
          <p:cNvSpPr txBox="1">
            <a:spLocks noChangeArrowheads="1"/>
          </p:cNvSpPr>
          <p:nvPr/>
        </p:nvSpPr>
        <p:spPr bwMode="auto">
          <a:xfrm>
            <a:off x="3869568" y="762000"/>
            <a:ext cx="3287486" cy="20621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 (1):</a:t>
            </a:r>
          </a:p>
          <a:p>
            <a:pPr algn="just" eaLnBrk="1" hangingPunct="1"/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Giai đoạn phát triển hoàn thiện, đầy đủ nhất.</a:t>
            </a:r>
          </a:p>
        </p:txBody>
      </p:sp>
      <p:sp>
        <p:nvSpPr>
          <p:cNvPr id="26" name="TextBox 1"/>
          <p:cNvSpPr txBox="1">
            <a:spLocks noChangeArrowheads="1"/>
          </p:cNvSpPr>
          <p:nvPr/>
        </p:nvSpPr>
        <p:spPr bwMode="auto">
          <a:xfrm>
            <a:off x="3722704" y="3739210"/>
            <a:ext cx="3612455" cy="20621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 (3): </a:t>
            </a:r>
          </a:p>
          <a:p>
            <a:pPr algn="just" eaLnBrk="1" hangingPunct="1"/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Suy nghĩ kĩ càng, hoàn thiện, đầy đủ mọi khía cạnh.</a:t>
            </a:r>
          </a:p>
        </p:txBody>
      </p:sp>
      <p:sp>
        <p:nvSpPr>
          <p:cNvPr id="27" name="AutoShape 45"/>
          <p:cNvSpPr>
            <a:spLocks/>
          </p:cNvSpPr>
          <p:nvPr/>
        </p:nvSpPr>
        <p:spPr bwMode="auto">
          <a:xfrm rot="10800000">
            <a:off x="7162801" y="1104578"/>
            <a:ext cx="414056" cy="4648845"/>
          </a:xfrm>
          <a:prstGeom prst="leftBrace">
            <a:avLst>
              <a:gd name="adj1" fmla="val 166667"/>
              <a:gd name="adj2" fmla="val 50000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 ker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1"/>
          <p:cNvSpPr txBox="1">
            <a:spLocks noChangeArrowheads="1"/>
          </p:cNvSpPr>
          <p:nvPr/>
        </p:nvSpPr>
        <p:spPr bwMode="auto">
          <a:xfrm>
            <a:off x="7533711" y="2336393"/>
            <a:ext cx="2539863" cy="21852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Nét nghĩa chung:</a:t>
            </a:r>
          </a:p>
          <a:p>
            <a:pPr algn="ctr" eaLnBrk="1" hangingPunct="1"/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Ở mức hoàn thiện, đầy đủ</a:t>
            </a:r>
          </a:p>
        </p:txBody>
      </p:sp>
      <p:sp>
        <p:nvSpPr>
          <p:cNvPr id="29" name="AutoShape 45"/>
          <p:cNvSpPr>
            <a:spLocks/>
          </p:cNvSpPr>
          <p:nvPr/>
        </p:nvSpPr>
        <p:spPr bwMode="auto">
          <a:xfrm rot="10800000" flipH="1">
            <a:off x="9877794" y="3027090"/>
            <a:ext cx="869193" cy="803822"/>
          </a:xfrm>
          <a:prstGeom prst="rightArrow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 ker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1"/>
          <p:cNvSpPr txBox="1">
            <a:spLocks noChangeArrowheads="1"/>
          </p:cNvSpPr>
          <p:nvPr/>
        </p:nvSpPr>
        <p:spPr bwMode="auto">
          <a:xfrm>
            <a:off x="10659988" y="2459504"/>
            <a:ext cx="1532012" cy="193899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Từ nhiều nghĩa</a:t>
            </a:r>
            <a:endParaRPr lang="en-US" sz="4000" b="1">
              <a:solidFill>
                <a:srgbClr val="000000"/>
              </a:solidFill>
              <a:latin typeface="Times New Roman" panose="02020603050405020304" pitchFamily="18" charset="0"/>
              <a:ea typeface="HP001 4H" pitchFamily="34" charset="-127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69270" y="3996442"/>
            <a:ext cx="3295498" cy="2062103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spcBef>
                <a:spcPts val="200"/>
              </a:spcBef>
            </a:pP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huống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mất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bút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mực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C622804-C1D3-4610-9D13-7F446E22FE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78" b="43000" l="9381" r="207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66" r="77884" b="52222"/>
          <a:stretch/>
        </p:blipFill>
        <p:spPr>
          <a:xfrm>
            <a:off x="-194236" y="5440962"/>
            <a:ext cx="717697" cy="17144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9E5FA3E-8480-447D-BC43-C02EE8A19C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52132" r="55302"/>
          <a:stretch/>
        </p:blipFill>
        <p:spPr>
          <a:xfrm>
            <a:off x="11418533" y="5440962"/>
            <a:ext cx="835733" cy="1714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7065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5" grpId="0"/>
      <p:bldP spid="26" grpId="0"/>
      <p:bldP spid="27" grpId="0" animBg="1"/>
      <p:bldP spid="28" grpId="0"/>
      <p:bldP spid="29" grpId="0" animBg="1"/>
      <p:bldP spid="30" grpId="0"/>
      <p:bldP spid="3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857500" y="0"/>
            <a:ext cx="647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200"/>
              </a:spcBef>
            </a:pPr>
            <a:r>
              <a:rPr lang="en-US" sz="3200" b="1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a. </a:t>
            </a:r>
            <a:r>
              <a:rPr lang="en-US" sz="3200" b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30" descr="DSC0403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2" t="18182"/>
          <a:stretch>
            <a:fillRect/>
          </a:stretch>
        </p:blipFill>
        <p:spPr bwMode="auto">
          <a:xfrm>
            <a:off x="221775" y="867229"/>
            <a:ext cx="3657600" cy="3200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4176398" y="1755440"/>
            <a:ext cx="1973187" cy="1077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Chín(2):</a:t>
            </a:r>
          </a:p>
          <a:p>
            <a:pPr algn="just" eaLnBrk="1" hangingPunct="1"/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Số lượng</a:t>
            </a:r>
          </a:p>
        </p:txBody>
      </p:sp>
      <p:sp>
        <p:nvSpPr>
          <p:cNvPr id="18" name="TextBox 1"/>
          <p:cNvSpPr txBox="1">
            <a:spLocks noChangeArrowheads="1"/>
          </p:cNvSpPr>
          <p:nvPr/>
        </p:nvSpPr>
        <p:spPr bwMode="auto">
          <a:xfrm>
            <a:off x="3747046" y="4373992"/>
            <a:ext cx="3657600" cy="20621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b="1" spc="100">
                <a:solidFill>
                  <a:srgbClr val="C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Chín(3):</a:t>
            </a:r>
          </a:p>
          <a:p>
            <a:pPr algn="just" eaLnBrk="1" hangingPunct="1"/>
            <a:r>
              <a:rPr lang="en-US" sz="3200" b="1" spc="10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Suy nghĩ kĩ càng, hoàn thiện, đầy đủ mọi khía cạnh.</a:t>
            </a:r>
          </a:p>
        </p:txBody>
      </p:sp>
      <p:sp>
        <p:nvSpPr>
          <p:cNvPr id="19" name="AutoShape 45"/>
          <p:cNvSpPr>
            <a:spLocks/>
          </p:cNvSpPr>
          <p:nvPr/>
        </p:nvSpPr>
        <p:spPr bwMode="auto">
          <a:xfrm rot="10800000">
            <a:off x="7237831" y="1409700"/>
            <a:ext cx="457200" cy="4038600"/>
          </a:xfrm>
          <a:prstGeom prst="leftBrace">
            <a:avLst>
              <a:gd name="adj1" fmla="val 166667"/>
              <a:gd name="adj2" fmla="val 50000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"/>
          <p:cNvSpPr txBox="1">
            <a:spLocks noChangeArrowheads="1"/>
          </p:cNvSpPr>
          <p:nvPr/>
        </p:nvSpPr>
        <p:spPr bwMode="auto">
          <a:xfrm>
            <a:off x="7404646" y="2151728"/>
            <a:ext cx="2040323" cy="25545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Nét nghĩa khác nhau</a:t>
            </a:r>
          </a:p>
        </p:txBody>
      </p:sp>
      <p:sp>
        <p:nvSpPr>
          <p:cNvPr id="21" name="AutoShape 45"/>
          <p:cNvSpPr>
            <a:spLocks/>
          </p:cNvSpPr>
          <p:nvPr/>
        </p:nvSpPr>
        <p:spPr bwMode="auto">
          <a:xfrm rot="10800000" flipH="1">
            <a:off x="9467179" y="2832659"/>
            <a:ext cx="1295399" cy="1192683"/>
          </a:xfrm>
          <a:prstGeom prst="rightArrow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1"/>
          <p:cNvSpPr txBox="1">
            <a:spLocks noChangeArrowheads="1"/>
          </p:cNvSpPr>
          <p:nvPr/>
        </p:nvSpPr>
        <p:spPr bwMode="auto">
          <a:xfrm>
            <a:off x="10700030" y="2367171"/>
            <a:ext cx="1491970" cy="212365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1002">
            <a:schemeClr val="lt2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400" b="1">
                <a:solidFill>
                  <a:srgbClr val="E5810F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Từ đồng âm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74279" y="4538919"/>
            <a:ext cx="3547246" cy="2062103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spcBef>
                <a:spcPts val="200"/>
              </a:spcBef>
            </a:pP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huống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mất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bút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mực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nào</a:t>
            </a:r>
            <a:r>
              <a:rPr lang="en-US" sz="32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12870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8" grpId="0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389344" y="1524000"/>
            <a:ext cx="7413313" cy="2657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algn="just">
              <a:spcBef>
                <a:spcPts val="200"/>
              </a:spcBef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a.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</a:t>
            </a:r>
          </a:p>
          <a:p>
            <a:pPr marL="285750" indent="-285750" algn="just">
              <a:spcBef>
                <a:spcPts val="200"/>
              </a:spcBef>
              <a:buFontTx/>
              <a:buChar char="-"/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Lúa ngoài đồng đã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chín(1)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vàng.</a:t>
            </a:r>
          </a:p>
          <a:p>
            <a:pPr marL="285750" indent="-285750" algn="just">
              <a:spcBef>
                <a:spcPts val="200"/>
              </a:spcBef>
              <a:buFontTx/>
              <a:buChar char="-"/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Tổ em có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chín(2)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học sinh.</a:t>
            </a:r>
          </a:p>
          <a:p>
            <a:pPr marL="285750" indent="-285750" algn="just">
              <a:spcBef>
                <a:spcPts val="200"/>
              </a:spcBef>
              <a:buFontTx/>
              <a:buChar char="-"/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Nghĩ cho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chín(3)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rồi hãy nói.</a:t>
            </a:r>
          </a:p>
          <a:p>
            <a:pPr>
              <a:spcBef>
                <a:spcPts val="200"/>
              </a:spcBef>
            </a:pP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088243" y="4181138"/>
            <a:ext cx="8015515" cy="1620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200"/>
              </a:spcBef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Từ: 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chín(1)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và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chín(2)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là từ đồng âm.</a:t>
            </a:r>
          </a:p>
          <a:p>
            <a:pPr algn="just">
              <a:spcBef>
                <a:spcPts val="200"/>
              </a:spcBef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      chín(1)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và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chín(3)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là từ nhiều nghĩa.</a:t>
            </a:r>
          </a:p>
          <a:p>
            <a:pPr algn="just">
              <a:spcBef>
                <a:spcPts val="200"/>
              </a:spcBef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     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chín(2)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và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chín(3)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là từ đồng âm.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D4109CA-81FE-4679-AC8D-13C965F6D412}"/>
              </a:ext>
            </a:extLst>
          </p:cNvPr>
          <p:cNvGrpSpPr/>
          <p:nvPr/>
        </p:nvGrpSpPr>
        <p:grpSpPr>
          <a:xfrm>
            <a:off x="0" y="0"/>
            <a:ext cx="12192000" cy="1277273"/>
            <a:chOff x="0" y="0"/>
            <a:chExt cx="12192000" cy="1277273"/>
          </a:xfrm>
        </p:grpSpPr>
        <p:sp>
          <p:nvSpPr>
            <p:cNvPr id="10" name="Text Box 4">
              <a:extLst>
                <a:ext uri="{FF2B5EF4-FFF2-40B4-BE49-F238E27FC236}">
                  <a16:creationId xmlns:a16="http://schemas.microsoft.com/office/drawing/2014/main" id="{F8DF7DDB-4833-4799-A2A5-F692BE18E5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12192000" cy="1277273"/>
            </a:xfrm>
            <a:prstGeom prst="rect">
              <a:avLst/>
            </a:prstGeom>
            <a:solidFill>
              <a:schemeClr val="bg1">
                <a:alpha val="81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sz="3600" b="1">
                  <a:solidFill>
                    <a:srgbClr val="7030A0"/>
                  </a:solidFill>
                  <a:latin typeface="Times New Roman" panose="02020603050405020304" pitchFamily="18" charset="0"/>
                  <a:ea typeface="HP001 4H" pitchFamily="34" charset="-127"/>
                  <a:cs typeface="Times New Roman" panose="02020603050405020304" pitchFamily="18" charset="0"/>
                </a:rPr>
                <a:t>	</a:t>
              </a:r>
              <a:r>
                <a:rPr lang="en-US" sz="3600" b="1" u="sng">
                  <a:solidFill>
                    <a:srgbClr val="7030A0"/>
                  </a:solidFill>
                  <a:latin typeface="Times New Roman" panose="02020603050405020304" pitchFamily="18" charset="0"/>
                  <a:ea typeface="HP001 4H" pitchFamily="34" charset="-127"/>
                  <a:cs typeface="Times New Roman" panose="02020603050405020304" pitchFamily="18" charset="0"/>
                </a:rPr>
                <a:t>Bài 1:</a:t>
              </a:r>
              <a:r>
                <a:rPr lang="en-US" sz="3600" b="1">
                  <a:solidFill>
                    <a:srgbClr val="7030A0"/>
                  </a:solidFill>
                  <a:latin typeface="Times New Roman" panose="02020603050405020304" pitchFamily="18" charset="0"/>
                  <a:ea typeface="HP001 4H" pitchFamily="34" charset="-127"/>
                  <a:cs typeface="Times New Roman" panose="02020603050405020304" pitchFamily="18" charset="0"/>
                </a:rPr>
                <a:t> Trong các từ in đậm dưới đây, những từ nào là </a:t>
              </a:r>
            </a:p>
            <a:p>
              <a:pPr>
                <a:spcBef>
                  <a:spcPts val="600"/>
                </a:spcBef>
              </a:pPr>
              <a:r>
                <a:rPr lang="en-US" sz="3600" b="1">
                  <a:solidFill>
                    <a:srgbClr val="7030A0"/>
                  </a:solidFill>
                  <a:latin typeface="Times New Roman" panose="02020603050405020304" pitchFamily="18" charset="0"/>
                  <a:ea typeface="HP001 4H" pitchFamily="34" charset="-127"/>
                  <a:cs typeface="Times New Roman" panose="02020603050405020304" pitchFamily="18" charset="0"/>
                </a:rPr>
                <a:t>từ đồng âm, những từ nào là từ nhiều nghĩa?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B8E9ACC-D68A-4BAC-A50F-EA7BB2F71C1F}"/>
                </a:ext>
              </a:extLst>
            </p:cNvPr>
            <p:cNvCxnSpPr/>
            <p:nvPr/>
          </p:nvCxnSpPr>
          <p:spPr bwMode="auto">
            <a:xfrm>
              <a:off x="4804207" y="609600"/>
              <a:ext cx="1291793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C146A7F-FECF-4684-A2EA-BF6952B0E483}"/>
                </a:ext>
              </a:extLst>
            </p:cNvPr>
            <p:cNvCxnSpPr/>
            <p:nvPr/>
          </p:nvCxnSpPr>
          <p:spPr bwMode="auto">
            <a:xfrm>
              <a:off x="9677400" y="609600"/>
              <a:ext cx="1143000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3F6ABD1-C034-4F63-A70C-7075C3DD835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6200" y="1219200"/>
              <a:ext cx="2286000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C10214D-4074-44C1-B843-94B5CE47940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842000" y="1219200"/>
              <a:ext cx="2725999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F45BB57A-FF7A-4DDE-8DB8-FF2B5BA915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78" b="43000" l="9381" r="207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66" r="77884" b="52222"/>
          <a:stretch/>
        </p:blipFill>
        <p:spPr>
          <a:xfrm>
            <a:off x="91296" y="4283452"/>
            <a:ext cx="1202236" cy="287201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3734D35-E747-445E-9D4C-B19B604343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52132" r="55302"/>
          <a:stretch/>
        </p:blipFill>
        <p:spPr>
          <a:xfrm>
            <a:off x="10858500" y="4689085"/>
            <a:ext cx="1202236" cy="246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0826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1266824" y="1905922"/>
            <a:ext cx="10086975" cy="3824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ts val="100"/>
              </a:spcBef>
            </a:pPr>
            <a:r>
              <a:rPr lang="en-US" sz="40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b. 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</a:t>
            </a:r>
          </a:p>
          <a:p>
            <a:pPr marL="285750" indent="-285750" algn="just">
              <a:spcBef>
                <a:spcPts val="100"/>
              </a:spcBef>
              <a:buFontTx/>
              <a:buChar char="-"/>
            </a:pPr>
            <a:r>
              <a:rPr lang="en-US" sz="40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Bát chè này nhiều 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đường(1)</a:t>
            </a:r>
            <a:r>
              <a:rPr lang="en-US" sz="40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nên rất ngọt.</a:t>
            </a:r>
          </a:p>
          <a:p>
            <a:pPr marL="285750" indent="-285750" algn="just">
              <a:spcBef>
                <a:spcPts val="100"/>
              </a:spcBef>
              <a:buFontTx/>
              <a:buChar char="-"/>
            </a:pPr>
            <a:r>
              <a:rPr lang="en-US" sz="40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Các chú công nhân đang chữa 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đường(2)</a:t>
            </a:r>
            <a:r>
              <a:rPr lang="en-US" sz="40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dây điện thoại.</a:t>
            </a:r>
          </a:p>
          <a:p>
            <a:pPr marL="285750" indent="-285750" algn="just">
              <a:spcBef>
                <a:spcPts val="100"/>
              </a:spcBef>
              <a:buFontTx/>
              <a:buChar char="-"/>
            </a:pPr>
            <a:r>
              <a:rPr lang="en-US" sz="40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Ngoài 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đường(3)</a:t>
            </a:r>
            <a:r>
              <a:rPr lang="en-US" sz="40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, mọi người đã đi lại nhộn nhịp.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3165479-26A0-4AFF-B6CA-DA20BB7EAB6E}"/>
              </a:ext>
            </a:extLst>
          </p:cNvPr>
          <p:cNvGrpSpPr/>
          <p:nvPr/>
        </p:nvGrpSpPr>
        <p:grpSpPr>
          <a:xfrm>
            <a:off x="0" y="0"/>
            <a:ext cx="12192000" cy="1277273"/>
            <a:chOff x="0" y="0"/>
            <a:chExt cx="12192000" cy="1277273"/>
          </a:xfrm>
        </p:grpSpPr>
        <p:sp>
          <p:nvSpPr>
            <p:cNvPr id="9" name="Text Box 4">
              <a:extLst>
                <a:ext uri="{FF2B5EF4-FFF2-40B4-BE49-F238E27FC236}">
                  <a16:creationId xmlns:a16="http://schemas.microsoft.com/office/drawing/2014/main" id="{4968836D-FB23-4467-B3E0-7DF1B4242E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12192000" cy="1277273"/>
            </a:xfrm>
            <a:prstGeom prst="rect">
              <a:avLst/>
            </a:prstGeom>
            <a:solidFill>
              <a:schemeClr val="bg1">
                <a:alpha val="81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sz="3600" b="1">
                  <a:solidFill>
                    <a:srgbClr val="7030A0"/>
                  </a:solidFill>
                  <a:latin typeface="Times New Roman" panose="02020603050405020304" pitchFamily="18" charset="0"/>
                  <a:ea typeface="HP001 4H" pitchFamily="34" charset="-127"/>
                  <a:cs typeface="Times New Roman" panose="02020603050405020304" pitchFamily="18" charset="0"/>
                </a:rPr>
                <a:t>	</a:t>
              </a:r>
              <a:r>
                <a:rPr lang="en-US" sz="3600" b="1" u="sng">
                  <a:solidFill>
                    <a:srgbClr val="7030A0"/>
                  </a:solidFill>
                  <a:latin typeface="Times New Roman" panose="02020603050405020304" pitchFamily="18" charset="0"/>
                  <a:ea typeface="HP001 4H" pitchFamily="34" charset="-127"/>
                  <a:cs typeface="Times New Roman" panose="02020603050405020304" pitchFamily="18" charset="0"/>
                </a:rPr>
                <a:t>Bài 1:</a:t>
              </a:r>
              <a:r>
                <a:rPr lang="en-US" sz="3600" b="1">
                  <a:solidFill>
                    <a:srgbClr val="7030A0"/>
                  </a:solidFill>
                  <a:latin typeface="Times New Roman" panose="02020603050405020304" pitchFamily="18" charset="0"/>
                  <a:ea typeface="HP001 4H" pitchFamily="34" charset="-127"/>
                  <a:cs typeface="Times New Roman" panose="02020603050405020304" pitchFamily="18" charset="0"/>
                </a:rPr>
                <a:t> Trong các từ in đậm dưới đây, những từ nào là </a:t>
              </a:r>
            </a:p>
            <a:p>
              <a:pPr>
                <a:spcBef>
                  <a:spcPts val="600"/>
                </a:spcBef>
              </a:pPr>
              <a:r>
                <a:rPr lang="en-US" sz="3600" b="1">
                  <a:solidFill>
                    <a:srgbClr val="7030A0"/>
                  </a:solidFill>
                  <a:latin typeface="Times New Roman" panose="02020603050405020304" pitchFamily="18" charset="0"/>
                  <a:ea typeface="HP001 4H" pitchFamily="34" charset="-127"/>
                  <a:cs typeface="Times New Roman" panose="02020603050405020304" pitchFamily="18" charset="0"/>
                </a:rPr>
                <a:t>từ đồng âm, những từ nào là từ nhiều nghĩa?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E170362-F28D-4979-A15D-693B7F3F9E01}"/>
                </a:ext>
              </a:extLst>
            </p:cNvPr>
            <p:cNvCxnSpPr/>
            <p:nvPr/>
          </p:nvCxnSpPr>
          <p:spPr bwMode="auto">
            <a:xfrm>
              <a:off x="4804207" y="609600"/>
              <a:ext cx="1291793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4D0F49D-575E-43FF-A078-9E38BED4AF67}"/>
                </a:ext>
              </a:extLst>
            </p:cNvPr>
            <p:cNvCxnSpPr/>
            <p:nvPr/>
          </p:nvCxnSpPr>
          <p:spPr bwMode="auto">
            <a:xfrm>
              <a:off x="9677400" y="609600"/>
              <a:ext cx="1143000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70C1C16D-3901-4A13-AEAB-914D4622444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6200" y="1219200"/>
              <a:ext cx="2286000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F6639D2-8E88-47A7-8C82-165D40E77BF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842000" y="1219200"/>
              <a:ext cx="2725999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E8DE7842-2241-41FF-86BA-55985D6B79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78" b="43000" l="9381" r="207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66" r="77884" b="52222"/>
          <a:stretch/>
        </p:blipFill>
        <p:spPr>
          <a:xfrm>
            <a:off x="94616" y="4171950"/>
            <a:ext cx="1429384" cy="28618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AA8C6DF-E52A-4797-91BE-0390F968712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52132" r="55302"/>
          <a:stretch/>
        </p:blipFill>
        <p:spPr>
          <a:xfrm>
            <a:off x="10959984" y="5212339"/>
            <a:ext cx="933862" cy="1915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797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857500" y="0"/>
            <a:ext cx="647700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200"/>
              </a:spcBef>
            </a:pPr>
            <a:r>
              <a:rPr lang="en-US" sz="40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b. 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</a:t>
            </a:r>
          </a:p>
        </p:txBody>
      </p:sp>
      <p:pic>
        <p:nvPicPr>
          <p:cNvPr id="11" name="Picture 5" descr="DAY DIEN THOA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82" y="3962400"/>
            <a:ext cx="2907118" cy="28955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82" y="657225"/>
            <a:ext cx="2907118" cy="28955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3398672" y="1309073"/>
            <a:ext cx="2561855" cy="15696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 (1):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Chất kết tinh có vị ngọt.</a:t>
            </a:r>
          </a:p>
        </p:txBody>
      </p:sp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3252733" y="4551302"/>
            <a:ext cx="3212178" cy="15696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 (2):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Vật dài, nối liền 2 điểm để liên lạc.</a:t>
            </a:r>
          </a:p>
        </p:txBody>
      </p:sp>
      <p:sp>
        <p:nvSpPr>
          <p:cNvPr id="16" name="AutoShape 45"/>
          <p:cNvSpPr>
            <a:spLocks/>
          </p:cNvSpPr>
          <p:nvPr/>
        </p:nvSpPr>
        <p:spPr bwMode="auto">
          <a:xfrm rot="10800000">
            <a:off x="6452062" y="1690688"/>
            <a:ext cx="457200" cy="4038600"/>
          </a:xfrm>
          <a:prstGeom prst="leftBrace">
            <a:avLst>
              <a:gd name="adj1" fmla="val 166667"/>
              <a:gd name="adj2" fmla="val 50000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"/>
          <p:cNvSpPr txBox="1">
            <a:spLocks noChangeArrowheads="1"/>
          </p:cNvSpPr>
          <p:nvPr/>
        </p:nvSpPr>
        <p:spPr bwMode="auto">
          <a:xfrm>
            <a:off x="7108075" y="2151728"/>
            <a:ext cx="1896987" cy="25545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Nét nghĩa khác nhau</a:t>
            </a:r>
          </a:p>
        </p:txBody>
      </p:sp>
      <p:sp>
        <p:nvSpPr>
          <p:cNvPr id="18" name="AutoShape 45"/>
          <p:cNvSpPr>
            <a:spLocks/>
          </p:cNvSpPr>
          <p:nvPr/>
        </p:nvSpPr>
        <p:spPr bwMode="auto">
          <a:xfrm rot="10800000" flipH="1">
            <a:off x="9005062" y="2943309"/>
            <a:ext cx="1147548" cy="971383"/>
          </a:xfrm>
          <a:prstGeom prst="rightArrow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"/>
          <p:cNvSpPr txBox="1">
            <a:spLocks noChangeArrowheads="1"/>
          </p:cNvSpPr>
          <p:nvPr/>
        </p:nvSpPr>
        <p:spPr bwMode="auto">
          <a:xfrm>
            <a:off x="10152610" y="2274838"/>
            <a:ext cx="1508714" cy="230832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1002">
            <a:schemeClr val="lt2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800" b="1">
                <a:solidFill>
                  <a:srgbClr val="E5810F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Từ đồng âm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33D1A70-B8DE-4013-A44B-F5A97CA6476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52132" r="55302"/>
          <a:stretch/>
        </p:blipFill>
        <p:spPr>
          <a:xfrm>
            <a:off x="11341203" y="5410199"/>
            <a:ext cx="835733" cy="1714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9033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5" grpId="0"/>
      <p:bldP spid="16" grpId="0" animBg="1"/>
      <p:bldP spid="17" grpId="0" animBg="1"/>
      <p:bldP spid="18" grpId="0" animBg="1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857500" y="0"/>
            <a:ext cx="647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200"/>
              </a:spcBef>
            </a:pPr>
            <a:r>
              <a:rPr lang="en-US" sz="40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b. 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</a:t>
            </a:r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10" y="614147"/>
            <a:ext cx="2794171" cy="28148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3141979" y="1135327"/>
            <a:ext cx="3300598" cy="15696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 (1):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Chất kết tinh có vị ngọt.</a:t>
            </a:r>
          </a:p>
        </p:txBody>
      </p:sp>
      <p:pic>
        <p:nvPicPr>
          <p:cNvPr id="13" name="Picture 3" descr="ww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45" y="4002772"/>
            <a:ext cx="3048000" cy="28148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3282946" y="4379147"/>
            <a:ext cx="3505202" cy="20621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 (3):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Là nơi rất dài mọi người di chuyển từ điểm này đến điểm kia.</a:t>
            </a:r>
          </a:p>
        </p:txBody>
      </p:sp>
      <p:sp>
        <p:nvSpPr>
          <p:cNvPr id="15" name="AutoShape 45"/>
          <p:cNvSpPr>
            <a:spLocks/>
          </p:cNvSpPr>
          <p:nvPr/>
        </p:nvSpPr>
        <p:spPr bwMode="auto">
          <a:xfrm rot="10800000">
            <a:off x="6706739" y="1532810"/>
            <a:ext cx="457200" cy="4038600"/>
          </a:xfrm>
          <a:prstGeom prst="leftBrace">
            <a:avLst>
              <a:gd name="adj1" fmla="val 166667"/>
              <a:gd name="adj2" fmla="val 50000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"/>
          <p:cNvSpPr txBox="1">
            <a:spLocks noChangeArrowheads="1"/>
          </p:cNvSpPr>
          <p:nvPr/>
        </p:nvSpPr>
        <p:spPr bwMode="auto">
          <a:xfrm>
            <a:off x="7133720" y="2274838"/>
            <a:ext cx="2013958" cy="25545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Nét nghĩa khác nhau</a:t>
            </a:r>
          </a:p>
        </p:txBody>
      </p:sp>
      <p:sp>
        <p:nvSpPr>
          <p:cNvPr id="17" name="AutoShape 45"/>
          <p:cNvSpPr>
            <a:spLocks/>
          </p:cNvSpPr>
          <p:nvPr/>
        </p:nvSpPr>
        <p:spPr bwMode="auto">
          <a:xfrm rot="10800000" flipH="1">
            <a:off x="9147678" y="2816012"/>
            <a:ext cx="1063122" cy="1225977"/>
          </a:xfrm>
          <a:prstGeom prst="rightArrow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"/>
          <p:cNvSpPr txBox="1">
            <a:spLocks noChangeArrowheads="1"/>
          </p:cNvSpPr>
          <p:nvPr/>
        </p:nvSpPr>
        <p:spPr bwMode="auto">
          <a:xfrm>
            <a:off x="10326241" y="2274838"/>
            <a:ext cx="1543996" cy="230832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1002">
            <a:schemeClr val="lt2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800" b="1">
                <a:solidFill>
                  <a:srgbClr val="E5810F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Từ đồng âm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15C2499-55D5-4149-8057-73C27BD6BD4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52132" r="55302"/>
          <a:stretch/>
        </p:blipFill>
        <p:spPr>
          <a:xfrm>
            <a:off x="10590402" y="4379147"/>
            <a:ext cx="1543996" cy="316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2399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  <p:bldP spid="15" grpId="0" animBg="1"/>
      <p:bldP spid="16" grpId="0" animBg="1"/>
      <p:bldP spid="17" grpId="0" animBg="1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857500" y="0"/>
            <a:ext cx="6477000" cy="1225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200"/>
              </a:spcBef>
            </a:pPr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b.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</a:t>
            </a:r>
          </a:p>
          <a:p>
            <a:pPr algn="ctr">
              <a:spcBef>
                <a:spcPts val="200"/>
              </a:spcBef>
            </a:pP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5" descr="DAY DIEN THOA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6" y="612988"/>
            <a:ext cx="3042541" cy="27250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3134712" y="839162"/>
            <a:ext cx="2675967" cy="20621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 (2):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Vật dài nối liền 2 điểm để liên lạc.</a:t>
            </a:r>
          </a:p>
        </p:txBody>
      </p:sp>
      <p:pic>
        <p:nvPicPr>
          <p:cNvPr id="13" name="Picture 3" descr="ww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4" y="3929276"/>
            <a:ext cx="3048000" cy="27763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3041535" y="3811012"/>
            <a:ext cx="2847531" cy="3046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 (3):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Là nơi rất dài, mọi người di chuyển từ điểm này đến điểm kia.</a:t>
            </a:r>
          </a:p>
        </p:txBody>
      </p:sp>
      <p:sp>
        <p:nvSpPr>
          <p:cNvPr id="15" name="AutoShape 45"/>
          <p:cNvSpPr>
            <a:spLocks/>
          </p:cNvSpPr>
          <p:nvPr/>
        </p:nvSpPr>
        <p:spPr bwMode="auto">
          <a:xfrm rot="10800000">
            <a:off x="5932403" y="1409700"/>
            <a:ext cx="457200" cy="4038600"/>
          </a:xfrm>
          <a:prstGeom prst="leftBrace">
            <a:avLst>
              <a:gd name="adj1" fmla="val 166667"/>
              <a:gd name="adj2" fmla="val 50000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"/>
          <p:cNvSpPr txBox="1">
            <a:spLocks noChangeArrowheads="1"/>
          </p:cNvSpPr>
          <p:nvPr/>
        </p:nvSpPr>
        <p:spPr bwMode="auto">
          <a:xfrm>
            <a:off x="6505337" y="2151728"/>
            <a:ext cx="2674787" cy="25545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Nét nghĩa giống nhau: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Độ dài, sự vật nối liền 2 điểm.</a:t>
            </a:r>
          </a:p>
        </p:txBody>
      </p:sp>
      <p:sp>
        <p:nvSpPr>
          <p:cNvPr id="17" name="AutoShape 45"/>
          <p:cNvSpPr>
            <a:spLocks/>
          </p:cNvSpPr>
          <p:nvPr/>
        </p:nvSpPr>
        <p:spPr bwMode="auto">
          <a:xfrm rot="10800000" flipH="1">
            <a:off x="9334500" y="2909676"/>
            <a:ext cx="1081777" cy="1038650"/>
          </a:xfrm>
          <a:prstGeom prst="rightArrow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"/>
          <p:cNvSpPr txBox="1">
            <a:spLocks noChangeArrowheads="1"/>
          </p:cNvSpPr>
          <p:nvPr/>
        </p:nvSpPr>
        <p:spPr bwMode="auto">
          <a:xfrm>
            <a:off x="10597956" y="2367171"/>
            <a:ext cx="1578979" cy="212365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Từ nhiều nghĩa</a:t>
            </a:r>
            <a:endParaRPr lang="en-US" sz="4400" b="1">
              <a:solidFill>
                <a:srgbClr val="000000"/>
              </a:solidFill>
              <a:latin typeface="Times New Roman" panose="02020603050405020304" pitchFamily="18" charset="0"/>
              <a:ea typeface="HP001 4H" pitchFamily="34" charset="-127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64631D4-E8FE-4CFD-8864-572746EF539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52132" r="55302"/>
          <a:stretch/>
        </p:blipFill>
        <p:spPr>
          <a:xfrm>
            <a:off x="10331931" y="4301989"/>
            <a:ext cx="1578980" cy="323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2426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  <p:bldP spid="15" grpId="0" animBg="1"/>
      <p:bldP spid="16" grpId="0"/>
      <p:bldP spid="17" grpId="0" animBg="1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33400" y="1361545"/>
            <a:ext cx="11643536" cy="2346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00"/>
              </a:spcBef>
            </a:pPr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b.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</a:t>
            </a:r>
          </a:p>
          <a:p>
            <a:pPr marL="285750" indent="-285750" algn="just">
              <a:spcBef>
                <a:spcPts val="100"/>
              </a:spcBef>
              <a:buFontTx/>
              <a:buChar char="-"/>
            </a:pPr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Bát chè này nhiều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đường(1)</a:t>
            </a:r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nên rất ngọt.</a:t>
            </a:r>
          </a:p>
          <a:p>
            <a:pPr marL="285750" indent="-285750" algn="just">
              <a:spcBef>
                <a:spcPts val="100"/>
              </a:spcBef>
              <a:buFontTx/>
              <a:buChar char="-"/>
            </a:pPr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Các chú công nhân đang chữa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đường(2)</a:t>
            </a:r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dây điện thoại.</a:t>
            </a:r>
          </a:p>
          <a:p>
            <a:pPr marL="285750" indent="-285750" algn="just">
              <a:spcBef>
                <a:spcPts val="100"/>
              </a:spcBef>
              <a:buFontTx/>
              <a:buChar char="-"/>
            </a:pPr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Ngoài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đường(3)</a:t>
            </a:r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, mọi người đã đi lại nhộn nhịp.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50598" y="4376013"/>
            <a:ext cx="7982803" cy="1620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200"/>
              </a:spcBef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Từ: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đường(1)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và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đường(2)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là từ đồng âm.</a:t>
            </a:r>
          </a:p>
          <a:p>
            <a:pPr algn="just">
              <a:spcBef>
                <a:spcPts val="200"/>
              </a:spcBef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    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đường(1)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và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đường(3)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là từ đồng âm.</a:t>
            </a:r>
          </a:p>
          <a:p>
            <a:pPr algn="just">
              <a:spcBef>
                <a:spcPts val="200"/>
              </a:spcBef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    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đường(2)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và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đường(3)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là từ nhiều nghĩa.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0A23D77-D547-4473-9FB3-B4B6F2B50FEA}"/>
              </a:ext>
            </a:extLst>
          </p:cNvPr>
          <p:cNvGrpSpPr/>
          <p:nvPr/>
        </p:nvGrpSpPr>
        <p:grpSpPr>
          <a:xfrm>
            <a:off x="0" y="0"/>
            <a:ext cx="12192000" cy="1277273"/>
            <a:chOff x="0" y="0"/>
            <a:chExt cx="12192000" cy="1277273"/>
          </a:xfrm>
        </p:grpSpPr>
        <p:sp>
          <p:nvSpPr>
            <p:cNvPr id="10" name="Text Box 4">
              <a:extLst>
                <a:ext uri="{FF2B5EF4-FFF2-40B4-BE49-F238E27FC236}">
                  <a16:creationId xmlns:a16="http://schemas.microsoft.com/office/drawing/2014/main" id="{AEA44FE5-D6C3-4501-9D9C-4CF7E61E8B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12192000" cy="1277273"/>
            </a:xfrm>
            <a:prstGeom prst="rect">
              <a:avLst/>
            </a:prstGeom>
            <a:solidFill>
              <a:schemeClr val="bg1">
                <a:alpha val="81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sz="3600" b="1">
                  <a:solidFill>
                    <a:srgbClr val="7030A0"/>
                  </a:solidFill>
                  <a:latin typeface="Times New Roman" panose="02020603050405020304" pitchFamily="18" charset="0"/>
                  <a:ea typeface="HP001 4H" pitchFamily="34" charset="-127"/>
                  <a:cs typeface="Times New Roman" panose="02020603050405020304" pitchFamily="18" charset="0"/>
                </a:rPr>
                <a:t>	</a:t>
              </a:r>
              <a:r>
                <a:rPr lang="en-US" sz="3600" b="1" u="sng">
                  <a:solidFill>
                    <a:srgbClr val="7030A0"/>
                  </a:solidFill>
                  <a:latin typeface="Times New Roman" panose="02020603050405020304" pitchFamily="18" charset="0"/>
                  <a:ea typeface="HP001 4H" pitchFamily="34" charset="-127"/>
                  <a:cs typeface="Times New Roman" panose="02020603050405020304" pitchFamily="18" charset="0"/>
                </a:rPr>
                <a:t>Bài 1:</a:t>
              </a:r>
              <a:r>
                <a:rPr lang="en-US" sz="3600" b="1">
                  <a:solidFill>
                    <a:srgbClr val="7030A0"/>
                  </a:solidFill>
                  <a:latin typeface="Times New Roman" panose="02020603050405020304" pitchFamily="18" charset="0"/>
                  <a:ea typeface="HP001 4H" pitchFamily="34" charset="-127"/>
                  <a:cs typeface="Times New Roman" panose="02020603050405020304" pitchFamily="18" charset="0"/>
                </a:rPr>
                <a:t> Trong các từ in đậm dưới đây, những từ nào là </a:t>
              </a:r>
            </a:p>
            <a:p>
              <a:pPr>
                <a:spcBef>
                  <a:spcPts val="600"/>
                </a:spcBef>
              </a:pPr>
              <a:r>
                <a:rPr lang="en-US" sz="3600" b="1">
                  <a:solidFill>
                    <a:srgbClr val="7030A0"/>
                  </a:solidFill>
                  <a:latin typeface="Times New Roman" panose="02020603050405020304" pitchFamily="18" charset="0"/>
                  <a:ea typeface="HP001 4H" pitchFamily="34" charset="-127"/>
                  <a:cs typeface="Times New Roman" panose="02020603050405020304" pitchFamily="18" charset="0"/>
                </a:rPr>
                <a:t>từ đồng âm, những từ nào là từ nhiều nghĩa?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786B857-EC40-4DCB-BE71-406200E9FD0C}"/>
                </a:ext>
              </a:extLst>
            </p:cNvPr>
            <p:cNvCxnSpPr/>
            <p:nvPr/>
          </p:nvCxnSpPr>
          <p:spPr bwMode="auto">
            <a:xfrm>
              <a:off x="4804207" y="609600"/>
              <a:ext cx="1291793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F5D8B45-10AD-4D86-95DD-315993AD3584}"/>
                </a:ext>
              </a:extLst>
            </p:cNvPr>
            <p:cNvCxnSpPr/>
            <p:nvPr/>
          </p:nvCxnSpPr>
          <p:spPr bwMode="auto">
            <a:xfrm>
              <a:off x="9677400" y="609600"/>
              <a:ext cx="1143000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DFE9899E-7648-4CA7-BE7F-98ECF2DAFE2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6200" y="1219200"/>
              <a:ext cx="2286000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C397CDD-AC25-4FC3-A58A-7C6622D1CD1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842000" y="1219200"/>
              <a:ext cx="2725999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DB00ACD6-3EBB-46EA-AD30-7B431817C0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52132" r="55302"/>
          <a:stretch/>
        </p:blipFill>
        <p:spPr>
          <a:xfrm>
            <a:off x="11341203" y="5410199"/>
            <a:ext cx="835733" cy="1714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88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CEADB8F-D013-4503-96D7-432D90C1AF62}"/>
              </a:ext>
            </a:extLst>
          </p:cNvPr>
          <p:cNvSpPr/>
          <p:nvPr/>
        </p:nvSpPr>
        <p:spPr>
          <a:xfrm>
            <a:off x="0" y="0"/>
            <a:ext cx="12192000" cy="6946900"/>
          </a:xfrm>
          <a:prstGeom prst="rect">
            <a:avLst/>
          </a:prstGeom>
          <a:solidFill>
            <a:srgbClr val="83CBC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图片 6">
            <a:extLst>
              <a:ext uri="{FF2B5EF4-FFF2-40B4-BE49-F238E27FC236}">
                <a16:creationId xmlns:a16="http://schemas.microsoft.com/office/drawing/2014/main" id="{CC72291E-4005-45C5-AB65-17DC4E54E6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773" b="88455" l="1273" r="65523">
                        <a14:foregroundMark x1="6500" y1="52909" x2="3182" y2="60818"/>
                        <a14:foregroundMark x1="3182" y1="60818" x2="2636" y2="82727"/>
                        <a14:foregroundMark x1="2636" y1="82727" x2="14659" y2="85409"/>
                        <a14:foregroundMark x1="14659" y1="85409" x2="25250" y2="84227"/>
                        <a14:foregroundMark x1="25250" y1="84227" x2="60318" y2="84227"/>
                        <a14:foregroundMark x1="61136" y1="84636" x2="65545" y2="87818"/>
                        <a14:foregroundMark x1="48727" y1="86773" x2="50341" y2="86773"/>
                        <a14:foregroundMark x1="3955" y1="55682" x2="4068" y2="86364"/>
                        <a14:foregroundMark x1="2432" y1="60318" x2="1750" y2="63273"/>
                        <a14:foregroundMark x1="1750" y1="57545" x2="1525" y2="69556"/>
                        <a14:foregroundMark x1="13455" y1="76000" x2="31568" y2="80409"/>
                        <a14:foregroundMark x1="28545" y1="86136" x2="36205" y2="87409"/>
                        <a14:foregroundMark x1="13932" y1="15682" x2="13932" y2="15682"/>
                        <a14:foregroundMark x1="14273" y1="10136" x2="8932" y2="27500"/>
                        <a14:foregroundMark x1="20545" y1="14591" x2="23545" y2="13545"/>
                        <a14:foregroundMark x1="11500" y1="11227" x2="12091" y2="18273"/>
                        <a14:foregroundMark x1="12091" y1="18273" x2="17205" y2="14227"/>
                        <a14:foregroundMark x1="17205" y1="14227" x2="12932" y2="10591"/>
                        <a14:foregroundMark x1="12932" y1="10591" x2="12659" y2="10773"/>
                        <a14:foregroundMark x1="11841" y1="9318" x2="15750" y2="13273"/>
                        <a14:foregroundMark x1="15750" y1="13273" x2="14500" y2="19909"/>
                        <a14:foregroundMark x1="10455" y1="20545" x2="3727" y2="28773"/>
                        <a14:foregroundMark x1="3727" y1="28773" x2="3727" y2="28773"/>
                        <a14:foregroundMark x1="8818" y1="17773" x2="7318" y2="22000"/>
                        <a14:foregroundMark x1="12659" y1="9545" x2="16250" y2="14182"/>
                        <a14:foregroundMark x1="11955" y1="9545" x2="16364" y2="11318"/>
                        <a14:foregroundMark x1="16364" y1="11318" x2="16818" y2="16318"/>
                        <a14:foregroundMark x1="15840" y1="9528" x2="14500" y2="6773"/>
                        <a14:foregroundMark x1="14727" y1="8273" x2="16477" y2="13318"/>
                        <a14:foregroundMark x1="43523" y1="87636" x2="53341" y2="87773"/>
                        <a14:foregroundMark x1="42295" y1="87773" x2="45500" y2="87909"/>
                        <a14:foregroundMark x1="40841" y1="87636" x2="45409" y2="88455"/>
                        <a14:foregroundMark x1="6818" y1="66682" x2="9182" y2="75545"/>
                        <a14:foregroundMark x1="9182" y1="75545" x2="9250" y2="75682"/>
                        <a14:foregroundMark x1="11705" y1="68182" x2="7068" y2="73091"/>
                        <a14:foregroundMark x1="7068" y1="73091" x2="6818" y2="73182"/>
                        <a14:foregroundMark x1="12159" y1="19455" x2="12159" y2="19455"/>
                        <a14:foregroundMark x1="12159" y1="19591" x2="16227" y2="17500"/>
                        <a14:foregroundMark x1="16227" y1="17500" x2="16727" y2="16091"/>
                        <a14:foregroundMark x1="16250" y1="17636" x2="12409" y2="20045"/>
                        <a14:foregroundMark x1="12409" y1="20045" x2="11545" y2="18773"/>
                        <a14:foregroundMark x1="12455" y1="20273" x2="15955" y2="18318"/>
                        <a14:foregroundMark x1="15955" y1="19045" x2="12523" y2="20136"/>
                        <a14:foregroundMark x1="9818" y1="29864" x2="9818" y2="29864"/>
                        <a14:foregroundMark x1="13068" y1="20636" x2="13068" y2="20636"/>
                        <a14:foregroundMark x1="14818" y1="21682" x2="14818" y2="21682"/>
                        <a14:foregroundMark x1="15318" y1="21818" x2="14864" y2="21727"/>
                        <a14:foregroundMark x1="16023" y1="8818" x2="16250" y2="9455"/>
                        <a14:foregroundMark x1="14477" y1="7273" x2="13909" y2="7227"/>
                        <a14:backgroundMark x1="13636" y1="22227" x2="13636" y2="22227"/>
                        <a14:backgroundMark x1="11705" y1="20682" x2="11705" y2="20682"/>
                        <a14:backgroundMark x1="12000" y1="20773" x2="13773" y2="22000"/>
                        <a14:backgroundMark x1="13750" y1="6091" x2="15568" y2="7364"/>
                        <a14:backgroundMark x1="13750" y1="6091" x2="13750" y2="6091"/>
                        <a14:backgroundMark x1="1273" y1="80318" x2="1273" y2="81318"/>
                        <a14:backgroundMark x1="1409" y1="69545" x2="1091" y2="84091"/>
                        <a14:backgroundMark x1="1273" y1="67227" x2="1273" y2="70318"/>
                        <a14:backgroundMark x1="37432" y1="88909" x2="41379" y2="88412"/>
                        <a14:backgroundMark x1="10250" y1="29091" x2="10250" y2="29091"/>
                        <a14:backgroundMark x1="3614" y1="28955" x2="3614" y2="28955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42" t="4233" r="33292" b="11746"/>
          <a:stretch/>
        </p:blipFill>
        <p:spPr>
          <a:xfrm>
            <a:off x="-223157" y="482599"/>
            <a:ext cx="8389257" cy="64643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8B8B09-B3BC-478F-BD7D-6446052FFC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64" b="81364" l="54556" r="86000">
                        <a14:foregroundMark x1="69444" y1="1515" x2="62222" y2="15758"/>
                        <a14:foregroundMark x1="62222" y1="15758" x2="78667" y2="16970"/>
                        <a14:foregroundMark x1="78667" y1="16970" x2="83333" y2="15455"/>
                        <a14:foregroundMark x1="63444" y1="2576" x2="81667" y2="1515"/>
                        <a14:foregroundMark x1="81667" y1="1515" x2="83333" y2="1515"/>
                        <a14:foregroundMark x1="84667" y1="3333" x2="86000" y2="22576"/>
                        <a14:foregroundMark x1="86000" y1="22576" x2="85444" y2="27576"/>
                        <a14:foregroundMark x1="70111" y1="60152" x2="70000" y2="68030"/>
                        <a14:foregroundMark x1="70000" y1="68030" x2="75778" y2="70303"/>
                        <a14:foregroundMark x1="75778" y1="70303" x2="83889" y2="67727"/>
                        <a14:foregroundMark x1="83889" y1="67727" x2="84333" y2="67121"/>
                        <a14:foregroundMark x1="83778" y1="33636" x2="85222" y2="39848"/>
                        <a14:foregroundMark x1="70889" y1="59697" x2="66778" y2="67424"/>
                        <a14:foregroundMark x1="66778" y1="67424" x2="74000" y2="72273"/>
                        <a14:foregroundMark x1="74000" y1="72273" x2="83444" y2="72576"/>
                        <a14:foregroundMark x1="83444" y1="72576" x2="85000" y2="71364"/>
                        <a14:foregroundMark x1="82000" y1="72576" x2="84333" y2="81364"/>
                        <a14:foregroundMark x1="62556" y1="58636" x2="65000" y2="58939"/>
                        <a14:foregroundMark x1="56111" y1="40758" x2="55444" y2="43182"/>
                        <a14:foregroundMark x1="56111" y1="38030" x2="54556" y2="38333"/>
                        <a14:backgroundMark x1="77444" y1="23939" x2="77444" y2="23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259" t="-1515" r="14137" b="26364"/>
          <a:stretch/>
        </p:blipFill>
        <p:spPr>
          <a:xfrm>
            <a:off x="9397057" y="-228600"/>
            <a:ext cx="2794943" cy="7086600"/>
          </a:xfrm>
          <a:prstGeom prst="rect">
            <a:avLst/>
          </a:prstGeom>
        </p:spPr>
      </p:pic>
      <p:pic>
        <p:nvPicPr>
          <p:cNvPr id="6" name="图片 6">
            <a:extLst>
              <a:ext uri="{FF2B5EF4-FFF2-40B4-BE49-F238E27FC236}">
                <a16:creationId xmlns:a16="http://schemas.microsoft.com/office/drawing/2014/main" id="{9D9B50E7-1A51-4CC6-BFCC-FF24BC06720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773" b="88455" l="1273" r="65523">
                        <a14:foregroundMark x1="6500" y1="52909" x2="3182" y2="60818"/>
                        <a14:foregroundMark x1="3182" y1="60818" x2="2636" y2="82727"/>
                        <a14:foregroundMark x1="2636" y1="82727" x2="14659" y2="85409"/>
                        <a14:foregroundMark x1="14659" y1="85409" x2="25250" y2="84227"/>
                        <a14:foregroundMark x1="25250" y1="84227" x2="60318" y2="84227"/>
                        <a14:foregroundMark x1="61136" y1="84636" x2="65545" y2="87818"/>
                        <a14:foregroundMark x1="48727" y1="86773" x2="50341" y2="86773"/>
                        <a14:foregroundMark x1="3955" y1="55682" x2="4068" y2="86364"/>
                        <a14:foregroundMark x1="2432" y1="60318" x2="1750" y2="63273"/>
                        <a14:foregroundMark x1="1750" y1="57545" x2="1525" y2="69556"/>
                        <a14:foregroundMark x1="13455" y1="76000" x2="31568" y2="80409"/>
                        <a14:foregroundMark x1="28545" y1="86136" x2="36205" y2="87409"/>
                        <a14:foregroundMark x1="13932" y1="15682" x2="13932" y2="15682"/>
                        <a14:foregroundMark x1="14273" y1="10136" x2="8932" y2="27500"/>
                        <a14:foregroundMark x1="20545" y1="14591" x2="23545" y2="13545"/>
                        <a14:foregroundMark x1="11500" y1="11227" x2="12091" y2="18273"/>
                        <a14:foregroundMark x1="12091" y1="18273" x2="17205" y2="14227"/>
                        <a14:foregroundMark x1="17205" y1="14227" x2="12932" y2="10591"/>
                        <a14:foregroundMark x1="12932" y1="10591" x2="12659" y2="10773"/>
                        <a14:foregroundMark x1="11841" y1="9318" x2="15750" y2="13273"/>
                        <a14:foregroundMark x1="15750" y1="13273" x2="14500" y2="19909"/>
                        <a14:foregroundMark x1="10455" y1="20545" x2="3727" y2="28773"/>
                        <a14:foregroundMark x1="3727" y1="28773" x2="3727" y2="28773"/>
                        <a14:foregroundMark x1="8818" y1="17773" x2="7318" y2="22000"/>
                        <a14:foregroundMark x1="12659" y1="9545" x2="16250" y2="14182"/>
                        <a14:foregroundMark x1="11955" y1="9545" x2="16364" y2="11318"/>
                        <a14:foregroundMark x1="16364" y1="11318" x2="16818" y2="16318"/>
                        <a14:foregroundMark x1="15840" y1="9528" x2="14500" y2="6773"/>
                        <a14:foregroundMark x1="14727" y1="8273" x2="16477" y2="13318"/>
                        <a14:foregroundMark x1="43523" y1="87636" x2="53341" y2="87773"/>
                        <a14:foregroundMark x1="42295" y1="87773" x2="45500" y2="87909"/>
                        <a14:foregroundMark x1="40841" y1="87636" x2="45409" y2="88455"/>
                        <a14:foregroundMark x1="6818" y1="66682" x2="9182" y2="75545"/>
                        <a14:foregroundMark x1="9182" y1="75545" x2="9250" y2="75682"/>
                        <a14:foregroundMark x1="11705" y1="68182" x2="7068" y2="73091"/>
                        <a14:foregroundMark x1="7068" y1="73091" x2="6818" y2="73182"/>
                        <a14:foregroundMark x1="12159" y1="19455" x2="12159" y2="19455"/>
                        <a14:foregroundMark x1="12159" y1="19591" x2="16227" y2="17500"/>
                        <a14:foregroundMark x1="16227" y1="17500" x2="16727" y2="16091"/>
                        <a14:foregroundMark x1="16250" y1="17636" x2="12409" y2="20045"/>
                        <a14:foregroundMark x1="12409" y1="20045" x2="11545" y2="18773"/>
                        <a14:foregroundMark x1="12455" y1="20273" x2="15955" y2="18318"/>
                        <a14:foregroundMark x1="15955" y1="19045" x2="12523" y2="20136"/>
                        <a14:foregroundMark x1="9818" y1="29864" x2="9818" y2="29864"/>
                        <a14:foregroundMark x1="13068" y1="20636" x2="13068" y2="20636"/>
                        <a14:foregroundMark x1="14818" y1="21682" x2="14818" y2="21682"/>
                        <a14:foregroundMark x1="15318" y1="21818" x2="14864" y2="21727"/>
                        <a14:foregroundMark x1="16023" y1="8818" x2="16250" y2="9455"/>
                        <a14:foregroundMark x1="14477" y1="7273" x2="13909" y2="7227"/>
                        <a14:backgroundMark x1="13636" y1="22227" x2="13636" y2="22227"/>
                        <a14:backgroundMark x1="11705" y1="20682" x2="11705" y2="20682"/>
                        <a14:backgroundMark x1="12000" y1="20773" x2="13773" y2="22000"/>
                        <a14:backgroundMark x1="13750" y1="6091" x2="15568" y2="7364"/>
                        <a14:backgroundMark x1="13750" y1="6091" x2="13750" y2="6091"/>
                        <a14:backgroundMark x1="1273" y1="80318" x2="1273" y2="81318"/>
                        <a14:backgroundMark x1="1409" y1="69545" x2="1091" y2="84091"/>
                        <a14:backgroundMark x1="1273" y1="67227" x2="1273" y2="70318"/>
                        <a14:backgroundMark x1="37432" y1="88909" x2="41379" y2="88412"/>
                        <a14:backgroundMark x1="10250" y1="29091" x2="10250" y2="29091"/>
                        <a14:backgroundMark x1="3614" y1="28955" x2="3614" y2="28955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42" t="4233" r="33292" b="11746"/>
          <a:stretch/>
        </p:blipFill>
        <p:spPr>
          <a:xfrm flipH="1">
            <a:off x="7883069" y="0"/>
            <a:ext cx="8389257" cy="6946900"/>
          </a:xfrm>
          <a:prstGeom prst="rect">
            <a:avLst/>
          </a:prstGeom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id="{F83DD9A5-05B8-4E98-B428-2655D0DE873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7" t="1329" r="4993" b="80004"/>
          <a:stretch/>
        </p:blipFill>
        <p:spPr>
          <a:xfrm>
            <a:off x="8566150" y="1327464"/>
            <a:ext cx="2362200" cy="1280160"/>
          </a:xfrm>
          <a:prstGeom prst="rect">
            <a:avLst/>
          </a:prstGeom>
          <a:noFill/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id="{7DDABA2F-C75F-44B3-8359-CBEAB794A8B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73" t="3688" r="15908" b="90254"/>
          <a:stretch/>
        </p:blipFill>
        <p:spPr>
          <a:xfrm>
            <a:off x="9482819" y="148276"/>
            <a:ext cx="2162628" cy="1490024"/>
          </a:xfrm>
          <a:prstGeom prst="rect">
            <a:avLst/>
          </a:prstGeom>
          <a:noFill/>
        </p:spPr>
      </p:pic>
      <p:sp>
        <p:nvSpPr>
          <p:cNvPr id="10" name="文本框 1">
            <a:extLst>
              <a:ext uri="{FF2B5EF4-FFF2-40B4-BE49-F238E27FC236}">
                <a16:creationId xmlns:a16="http://schemas.microsoft.com/office/drawing/2014/main" id="{8FD6C3DC-C6E9-4AD2-93CC-65DE68F8CBEB}"/>
              </a:ext>
            </a:extLst>
          </p:cNvPr>
          <p:cNvSpPr txBox="1"/>
          <p:nvPr/>
        </p:nvSpPr>
        <p:spPr>
          <a:xfrm>
            <a:off x="1943100" y="1905506"/>
            <a:ext cx="8305800" cy="30469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b="1">
                <a:solidFill>
                  <a:srgbClr val="FF9E15"/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KHỞI</a:t>
            </a:r>
          </a:p>
          <a:p>
            <a:pPr algn="ctr"/>
            <a:r>
              <a:rPr lang="en-US" altLang="zh-CN" sz="9600" b="1">
                <a:solidFill>
                  <a:srgbClr val="FF9E15"/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ĐỘNG</a:t>
            </a:r>
            <a:endParaRPr lang="zh-CN" altLang="en-US" sz="9600" b="1" dirty="0">
              <a:solidFill>
                <a:srgbClr val="FF9E15"/>
              </a:solidFill>
              <a:latin typeface="UTM Cooper Black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823E13B-8DCD-47FC-84B2-87DA502A617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778" b="43000" l="9381" r="207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66" r="77884" b="52222"/>
          <a:stretch/>
        </p:blipFill>
        <p:spPr>
          <a:xfrm>
            <a:off x="287452" y="3419611"/>
            <a:ext cx="1693748" cy="40461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94CD81A-A104-4C7F-AD75-C0B3A27A533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52132" r="55302"/>
          <a:stretch/>
        </p:blipFill>
        <p:spPr>
          <a:xfrm>
            <a:off x="8947828" y="3786812"/>
            <a:ext cx="1832881" cy="3760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0000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238250" y="1508017"/>
            <a:ext cx="9448800" cy="5711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00"/>
              </a:spcBef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c.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</a:t>
            </a:r>
          </a:p>
          <a:p>
            <a:pPr marL="1657350" lvl="3" indent="-285750" algn="just">
              <a:spcBef>
                <a:spcPts val="100"/>
              </a:spcBef>
              <a:buFontTx/>
              <a:buChar char="-"/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Những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vạt(1)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nương màu mật</a:t>
            </a:r>
          </a:p>
          <a:p>
            <a:pPr algn="just">
              <a:spcBef>
                <a:spcPts val="100"/>
              </a:spcBef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 		Lúa chín ngập lòng thung.</a:t>
            </a:r>
          </a:p>
          <a:p>
            <a:pPr algn="just">
              <a:spcBef>
                <a:spcPts val="100"/>
              </a:spcBef>
            </a:pPr>
            <a:r>
              <a:rPr lang="en-US" sz="3200" b="1">
                <a:solidFill>
                  <a:srgbClr val="CC0066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					Nguyễn Đình Ảnh</a:t>
            </a:r>
          </a:p>
          <a:p>
            <a:pPr marL="285750" indent="-285750" algn="just">
              <a:spcBef>
                <a:spcPts val="100"/>
              </a:spcBef>
              <a:buFontTx/>
              <a:buChar char="-"/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Chú Tư lấy dao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vạt(2)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nhọn đầu chiếc gậy tre.</a:t>
            </a:r>
          </a:p>
          <a:p>
            <a:pPr marL="1657350" lvl="3" indent="-285750" algn="just">
              <a:spcBef>
                <a:spcPts val="100"/>
              </a:spcBef>
              <a:buFontTx/>
              <a:buChar char="-"/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Những người Giáy, người Dao</a:t>
            </a:r>
          </a:p>
          <a:p>
            <a:pPr algn="just">
              <a:spcBef>
                <a:spcPts val="100"/>
              </a:spcBef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 		Đi tìm măng, hái nấm</a:t>
            </a:r>
          </a:p>
          <a:p>
            <a:pPr algn="just">
              <a:spcBef>
                <a:spcPts val="100"/>
              </a:spcBef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 		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Vạt(3)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áo chàm thấp thoáng</a:t>
            </a:r>
          </a:p>
          <a:p>
            <a:pPr algn="just">
              <a:spcBef>
                <a:spcPts val="100"/>
              </a:spcBef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 		Nhuộm xanh cả nắng chiều.</a:t>
            </a:r>
          </a:p>
          <a:p>
            <a:pPr algn="just">
              <a:spcBef>
                <a:spcPts val="100"/>
              </a:spcBef>
            </a:pPr>
            <a:r>
              <a:rPr lang="en-US" sz="3200" b="1">
                <a:solidFill>
                  <a:srgbClr val="CC0066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					Nguyễn Đình Ảnh</a:t>
            </a:r>
          </a:p>
          <a:p>
            <a:pPr>
              <a:spcBef>
                <a:spcPts val="200"/>
              </a:spcBef>
            </a:pP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12F2057-FBD7-449F-8C63-54A7B78D3E9A}"/>
              </a:ext>
            </a:extLst>
          </p:cNvPr>
          <p:cNvGrpSpPr/>
          <p:nvPr/>
        </p:nvGrpSpPr>
        <p:grpSpPr>
          <a:xfrm>
            <a:off x="0" y="0"/>
            <a:ext cx="12192000" cy="1277273"/>
            <a:chOff x="0" y="0"/>
            <a:chExt cx="12192000" cy="1277273"/>
          </a:xfrm>
        </p:grpSpPr>
        <p:sp>
          <p:nvSpPr>
            <p:cNvPr id="9" name="Text Box 4">
              <a:extLst>
                <a:ext uri="{FF2B5EF4-FFF2-40B4-BE49-F238E27FC236}">
                  <a16:creationId xmlns:a16="http://schemas.microsoft.com/office/drawing/2014/main" id="{D670593C-9F59-47A1-91E8-BB5FD50EE3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12192000" cy="1277273"/>
            </a:xfrm>
            <a:prstGeom prst="rect">
              <a:avLst/>
            </a:prstGeom>
            <a:solidFill>
              <a:schemeClr val="bg1">
                <a:alpha val="81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sz="3600" b="1">
                  <a:solidFill>
                    <a:srgbClr val="7030A0"/>
                  </a:solidFill>
                  <a:latin typeface="Times New Roman" panose="02020603050405020304" pitchFamily="18" charset="0"/>
                  <a:ea typeface="HP001 4H" pitchFamily="34" charset="-127"/>
                  <a:cs typeface="Times New Roman" panose="02020603050405020304" pitchFamily="18" charset="0"/>
                </a:rPr>
                <a:t>	</a:t>
              </a:r>
              <a:r>
                <a:rPr lang="en-US" sz="3600" b="1" u="sng">
                  <a:solidFill>
                    <a:srgbClr val="7030A0"/>
                  </a:solidFill>
                  <a:latin typeface="Times New Roman" panose="02020603050405020304" pitchFamily="18" charset="0"/>
                  <a:ea typeface="HP001 4H" pitchFamily="34" charset="-127"/>
                  <a:cs typeface="Times New Roman" panose="02020603050405020304" pitchFamily="18" charset="0"/>
                </a:rPr>
                <a:t>Bài 1:</a:t>
              </a:r>
              <a:r>
                <a:rPr lang="en-US" sz="3600" b="1">
                  <a:solidFill>
                    <a:srgbClr val="7030A0"/>
                  </a:solidFill>
                  <a:latin typeface="Times New Roman" panose="02020603050405020304" pitchFamily="18" charset="0"/>
                  <a:ea typeface="HP001 4H" pitchFamily="34" charset="-127"/>
                  <a:cs typeface="Times New Roman" panose="02020603050405020304" pitchFamily="18" charset="0"/>
                </a:rPr>
                <a:t> Trong các từ in đậm dưới đây, những từ nào là </a:t>
              </a:r>
            </a:p>
            <a:p>
              <a:pPr>
                <a:spcBef>
                  <a:spcPts val="600"/>
                </a:spcBef>
              </a:pPr>
              <a:r>
                <a:rPr lang="en-US" sz="3600" b="1">
                  <a:solidFill>
                    <a:srgbClr val="7030A0"/>
                  </a:solidFill>
                  <a:latin typeface="Times New Roman" panose="02020603050405020304" pitchFamily="18" charset="0"/>
                  <a:ea typeface="HP001 4H" pitchFamily="34" charset="-127"/>
                  <a:cs typeface="Times New Roman" panose="02020603050405020304" pitchFamily="18" charset="0"/>
                </a:rPr>
                <a:t>từ đồng âm, những từ nào là từ nhiều nghĩa?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B912DAA-BFF5-48E7-8510-6CF91BDC97EE}"/>
                </a:ext>
              </a:extLst>
            </p:cNvPr>
            <p:cNvCxnSpPr/>
            <p:nvPr/>
          </p:nvCxnSpPr>
          <p:spPr bwMode="auto">
            <a:xfrm>
              <a:off x="4804207" y="609600"/>
              <a:ext cx="1291793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E6C6C64-CDE6-42B4-8239-A03F63BDB59C}"/>
                </a:ext>
              </a:extLst>
            </p:cNvPr>
            <p:cNvCxnSpPr/>
            <p:nvPr/>
          </p:nvCxnSpPr>
          <p:spPr bwMode="auto">
            <a:xfrm>
              <a:off x="9677400" y="609600"/>
              <a:ext cx="1143000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B97099F7-498E-416F-BEC0-0A1FAE1B2DB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6200" y="1219200"/>
              <a:ext cx="2286000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563B27B3-B505-4DDA-8DDB-DD3967863DE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842000" y="1219200"/>
              <a:ext cx="2725999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011BB1CC-771B-42F0-9276-3917141A22B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52132" r="55302"/>
          <a:stretch/>
        </p:blipFill>
        <p:spPr>
          <a:xfrm>
            <a:off x="10782300" y="4455965"/>
            <a:ext cx="1356536" cy="278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846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857500" y="36766"/>
            <a:ext cx="647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200"/>
              </a:spcBef>
            </a:pPr>
            <a:r>
              <a:rPr lang="en-US" sz="40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c. 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</a:t>
            </a:r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121" y="480558"/>
            <a:ext cx="3206412" cy="31148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3211149" y="1006908"/>
            <a:ext cx="2627840" cy="20621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Vạt(1):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Mảnh đất trồng trọt trải dài trên sườn núi.</a:t>
            </a:r>
          </a:p>
        </p:txBody>
      </p:sp>
      <p:pic>
        <p:nvPicPr>
          <p:cNvPr id="13" name="Picture 16" descr="DSC040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1" r="8571" b="15218"/>
          <a:stretch>
            <a:fillRect/>
          </a:stretch>
        </p:blipFill>
        <p:spPr bwMode="auto">
          <a:xfrm>
            <a:off x="19050" y="3843655"/>
            <a:ext cx="3206412" cy="29775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3429903" y="4355510"/>
            <a:ext cx="2546165" cy="15696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Vạt(2): </a:t>
            </a:r>
          </a:p>
          <a:p>
            <a:pPr algn="just" eaLnBrk="1" hangingPunct="1"/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Hành động: đẽo, xiên</a:t>
            </a:r>
          </a:p>
        </p:txBody>
      </p:sp>
      <p:sp>
        <p:nvSpPr>
          <p:cNvPr id="15" name="AutoShape 45"/>
          <p:cNvSpPr>
            <a:spLocks/>
          </p:cNvSpPr>
          <p:nvPr/>
        </p:nvSpPr>
        <p:spPr bwMode="auto">
          <a:xfrm rot="10800000">
            <a:off x="6265608" y="1409700"/>
            <a:ext cx="457200" cy="4038600"/>
          </a:xfrm>
          <a:prstGeom prst="leftBrace">
            <a:avLst>
              <a:gd name="adj1" fmla="val 166667"/>
              <a:gd name="adj2" fmla="val 50000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"/>
          <p:cNvSpPr txBox="1">
            <a:spLocks noChangeArrowheads="1"/>
          </p:cNvSpPr>
          <p:nvPr/>
        </p:nvSpPr>
        <p:spPr bwMode="auto">
          <a:xfrm>
            <a:off x="6781666" y="2151728"/>
            <a:ext cx="1896987" cy="25545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Nét nghĩa khác nhau</a:t>
            </a:r>
          </a:p>
        </p:txBody>
      </p:sp>
      <p:sp>
        <p:nvSpPr>
          <p:cNvPr id="17" name="AutoShape 45"/>
          <p:cNvSpPr>
            <a:spLocks/>
          </p:cNvSpPr>
          <p:nvPr/>
        </p:nvSpPr>
        <p:spPr bwMode="auto">
          <a:xfrm rot="10800000">
            <a:off x="8832769" y="2926556"/>
            <a:ext cx="1523998" cy="1004888"/>
          </a:xfrm>
          <a:prstGeom prst="leftArrow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"/>
          <p:cNvSpPr txBox="1">
            <a:spLocks noChangeArrowheads="1"/>
          </p:cNvSpPr>
          <p:nvPr/>
        </p:nvSpPr>
        <p:spPr bwMode="auto">
          <a:xfrm>
            <a:off x="10458410" y="2274838"/>
            <a:ext cx="1714540" cy="230832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1002">
            <a:schemeClr val="lt2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800" b="1">
                <a:solidFill>
                  <a:srgbClr val="E5810F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Từ đồng âm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172C2A0-B268-42D3-8135-563B8B9BC2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52132" r="55302"/>
          <a:stretch/>
        </p:blipFill>
        <p:spPr>
          <a:xfrm>
            <a:off x="10702074" y="4611871"/>
            <a:ext cx="1280336" cy="2626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169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  <p:bldP spid="15" grpId="0" animBg="1"/>
      <p:bldP spid="16" grpId="0" animBg="1"/>
      <p:bldP spid="17" grpId="0" animBg="1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857500" y="0"/>
            <a:ext cx="6477000" cy="1225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200"/>
              </a:spcBef>
            </a:pPr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c.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</a:t>
            </a:r>
          </a:p>
          <a:p>
            <a:pPr algn="ctr">
              <a:spcBef>
                <a:spcPts val="200"/>
              </a:spcBef>
            </a:pP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28" y="813035"/>
            <a:ext cx="2899229" cy="28163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3203719" y="1154383"/>
            <a:ext cx="2612029" cy="20621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Vạt(1):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Mảnh đất trồng trọt trải dài trên sườn núi.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9" y="4152899"/>
            <a:ext cx="2895600" cy="2590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7" name="AutoShape 45"/>
          <p:cNvSpPr>
            <a:spLocks/>
          </p:cNvSpPr>
          <p:nvPr/>
        </p:nvSpPr>
        <p:spPr bwMode="auto">
          <a:xfrm rot="10800000">
            <a:off x="6283988" y="1409700"/>
            <a:ext cx="457200" cy="4038600"/>
          </a:xfrm>
          <a:prstGeom prst="leftBrace">
            <a:avLst>
              <a:gd name="adj1" fmla="val 166667"/>
              <a:gd name="adj2" fmla="val 50000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"/>
          <p:cNvSpPr txBox="1">
            <a:spLocks noChangeArrowheads="1"/>
          </p:cNvSpPr>
          <p:nvPr/>
        </p:nvSpPr>
        <p:spPr bwMode="auto">
          <a:xfrm>
            <a:off x="6703088" y="2428726"/>
            <a:ext cx="2739456" cy="20621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Nét nghĩa giống nhau: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Nói về độ rộng, diện tích</a:t>
            </a:r>
          </a:p>
        </p:txBody>
      </p:sp>
      <p:sp>
        <p:nvSpPr>
          <p:cNvPr id="19" name="AutoShape 45"/>
          <p:cNvSpPr>
            <a:spLocks/>
          </p:cNvSpPr>
          <p:nvPr/>
        </p:nvSpPr>
        <p:spPr bwMode="auto">
          <a:xfrm rot="10800000">
            <a:off x="9723348" y="2962782"/>
            <a:ext cx="944652" cy="993989"/>
          </a:xfrm>
          <a:prstGeom prst="leftArrow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"/>
          <p:cNvSpPr txBox="1">
            <a:spLocks noChangeArrowheads="1"/>
          </p:cNvSpPr>
          <p:nvPr/>
        </p:nvSpPr>
        <p:spPr bwMode="auto">
          <a:xfrm>
            <a:off x="10668000" y="2551837"/>
            <a:ext cx="1524000" cy="193899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Từ nhiều nghĩa</a:t>
            </a:r>
            <a:endParaRPr lang="en-US" sz="4000" b="1">
              <a:solidFill>
                <a:srgbClr val="000000"/>
              </a:solidFill>
              <a:latin typeface="Times New Roman" panose="02020603050405020304" pitchFamily="18" charset="0"/>
              <a:ea typeface="HP001 4H" pitchFamily="34" charset="-127"/>
              <a:cs typeface="Times New Roman" panose="02020603050405020304" pitchFamily="18" charset="0"/>
            </a:endParaRPr>
          </a:p>
        </p:txBody>
      </p:sp>
      <p:sp>
        <p:nvSpPr>
          <p:cNvPr id="16" name="TextBox 1"/>
          <p:cNvSpPr txBox="1">
            <a:spLocks noChangeArrowheads="1"/>
          </p:cNvSpPr>
          <p:nvPr/>
        </p:nvSpPr>
        <p:spPr bwMode="auto">
          <a:xfrm>
            <a:off x="3124200" y="4331923"/>
            <a:ext cx="2971800" cy="20621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Vạt(3):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Phần áo trưải dài cả mặt trớc hoặc sau áo (thân áo)</a:t>
            </a:r>
          </a:p>
        </p:txBody>
      </p:sp>
    </p:spTree>
    <p:extLst>
      <p:ext uri="{BB962C8B-B14F-4D97-AF65-F5344CB8AC3E}">
        <p14:creationId xmlns:p14="http://schemas.microsoft.com/office/powerpoint/2010/main" val="3851926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7" grpId="0" animBg="1"/>
      <p:bldP spid="18" grpId="0"/>
      <p:bldP spid="19" grpId="0" animBg="1"/>
      <p:bldP spid="20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857500" y="14499"/>
            <a:ext cx="6477000" cy="1225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200"/>
              </a:spcBef>
            </a:pPr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c.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</a:t>
            </a:r>
          </a:p>
          <a:p>
            <a:pPr algn="ctr">
              <a:spcBef>
                <a:spcPts val="200"/>
              </a:spcBef>
            </a:pP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6" descr="DSC040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1" r="8571" b="15218"/>
          <a:stretch>
            <a:fillRect/>
          </a:stretch>
        </p:blipFill>
        <p:spPr bwMode="auto">
          <a:xfrm>
            <a:off x="18144" y="627487"/>
            <a:ext cx="2839356" cy="2854910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3244654" y="1100333"/>
            <a:ext cx="2380656" cy="15696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Vạt(2):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Hành động: đẽo, xiên.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3" y="4047992"/>
            <a:ext cx="2895600" cy="259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2991877" y="4047992"/>
            <a:ext cx="3232477" cy="20621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 (3):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Phần áo trải dài cả mặt trước hoặc sau áo (thân áo).</a:t>
            </a:r>
          </a:p>
        </p:txBody>
      </p:sp>
      <p:sp>
        <p:nvSpPr>
          <p:cNvPr id="16" name="AutoShape 45"/>
          <p:cNvSpPr>
            <a:spLocks/>
          </p:cNvSpPr>
          <p:nvPr/>
        </p:nvSpPr>
        <p:spPr bwMode="auto">
          <a:xfrm rot="10800000">
            <a:off x="6191463" y="1409700"/>
            <a:ext cx="457200" cy="4038600"/>
          </a:xfrm>
          <a:prstGeom prst="leftBrace">
            <a:avLst>
              <a:gd name="adj1" fmla="val 166667"/>
              <a:gd name="adj2" fmla="val 50000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"/>
          <p:cNvSpPr txBox="1">
            <a:spLocks noChangeArrowheads="1"/>
          </p:cNvSpPr>
          <p:nvPr/>
        </p:nvSpPr>
        <p:spPr bwMode="auto">
          <a:xfrm>
            <a:off x="6596910" y="2274838"/>
            <a:ext cx="1896987" cy="28007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Nét nghĩa khác nhau</a:t>
            </a:r>
          </a:p>
        </p:txBody>
      </p:sp>
      <p:sp>
        <p:nvSpPr>
          <p:cNvPr id="18" name="AutoShape 45"/>
          <p:cNvSpPr>
            <a:spLocks/>
          </p:cNvSpPr>
          <p:nvPr/>
        </p:nvSpPr>
        <p:spPr bwMode="auto">
          <a:xfrm rot="10800000">
            <a:off x="8751647" y="2946852"/>
            <a:ext cx="1408233" cy="964295"/>
          </a:xfrm>
          <a:prstGeom prst="leftArrow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"/>
          <p:cNvSpPr txBox="1">
            <a:spLocks noChangeArrowheads="1"/>
          </p:cNvSpPr>
          <p:nvPr/>
        </p:nvSpPr>
        <p:spPr bwMode="auto">
          <a:xfrm>
            <a:off x="10287000" y="2274838"/>
            <a:ext cx="1752599" cy="258532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1002">
            <a:schemeClr val="lt2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5400" b="1">
                <a:solidFill>
                  <a:srgbClr val="E5810F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Từ đồng âm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8148A4D-7BF5-433E-B78F-A6FA39C18F6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52132" r="55302"/>
          <a:stretch/>
        </p:blipFill>
        <p:spPr>
          <a:xfrm>
            <a:off x="10666639" y="4823217"/>
            <a:ext cx="1254578" cy="2573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522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5" grpId="0"/>
      <p:bldP spid="16" grpId="0" animBg="1"/>
      <p:bldP spid="17" grpId="0"/>
      <p:bldP spid="18" grpId="0" animBg="1"/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557001" y="1199227"/>
            <a:ext cx="7077999" cy="4842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6000"/>
              </a:lnSpc>
              <a:spcBef>
                <a:spcPts val="100"/>
              </a:spcBef>
            </a:pP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c. 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</a:t>
            </a:r>
          </a:p>
          <a:p>
            <a:pPr marL="1657350" lvl="3" indent="-285750" algn="just">
              <a:lnSpc>
                <a:spcPct val="96000"/>
              </a:lnSpc>
              <a:spcBef>
                <a:spcPts val="100"/>
              </a:spcBef>
              <a:buFontTx/>
              <a:buChar char="-"/>
            </a:pP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Những 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vạt(1) </a:t>
            </a: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nương màu mật</a:t>
            </a:r>
          </a:p>
          <a:p>
            <a:pPr algn="just">
              <a:lnSpc>
                <a:spcPct val="96000"/>
              </a:lnSpc>
              <a:spcBef>
                <a:spcPts val="100"/>
              </a:spcBef>
            </a:pP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 		Lúa chín ngập lòng thung.</a:t>
            </a:r>
          </a:p>
          <a:p>
            <a:pPr algn="just">
              <a:lnSpc>
                <a:spcPct val="96000"/>
              </a:lnSpc>
              <a:spcBef>
                <a:spcPts val="100"/>
              </a:spcBef>
            </a:pPr>
            <a:r>
              <a:rPr lang="en-US" sz="2800">
                <a:solidFill>
                  <a:srgbClr val="CC0066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				Nguyễn Đình Ảnh</a:t>
            </a:r>
          </a:p>
          <a:p>
            <a:pPr marL="285750" indent="-285750" algn="just">
              <a:lnSpc>
                <a:spcPct val="96000"/>
              </a:lnSpc>
              <a:spcBef>
                <a:spcPts val="100"/>
              </a:spcBef>
              <a:buFontTx/>
              <a:buChar char="-"/>
            </a:pP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Chú Tư lấy dao 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vạt(2)</a:t>
            </a: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nhọn đầu chiếc gậy tre.</a:t>
            </a:r>
          </a:p>
          <a:p>
            <a:pPr marL="1657350" lvl="3" indent="-285750" algn="just">
              <a:lnSpc>
                <a:spcPct val="96000"/>
              </a:lnSpc>
              <a:spcBef>
                <a:spcPts val="100"/>
              </a:spcBef>
              <a:buFontTx/>
              <a:buChar char="-"/>
            </a:pP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Những người Giáy, người Dao</a:t>
            </a:r>
          </a:p>
          <a:p>
            <a:pPr algn="just">
              <a:lnSpc>
                <a:spcPct val="96000"/>
              </a:lnSpc>
              <a:spcBef>
                <a:spcPts val="100"/>
              </a:spcBef>
            </a:pP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 		Đi tìm măng, hái nấm</a:t>
            </a:r>
          </a:p>
          <a:p>
            <a:pPr algn="just">
              <a:lnSpc>
                <a:spcPct val="96000"/>
              </a:lnSpc>
              <a:spcBef>
                <a:spcPts val="100"/>
              </a:spcBef>
            </a:pP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 		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Vạt(3) </a:t>
            </a: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áo chàm thấp thoáng</a:t>
            </a:r>
          </a:p>
          <a:p>
            <a:pPr algn="just">
              <a:lnSpc>
                <a:spcPct val="96000"/>
              </a:lnSpc>
              <a:spcBef>
                <a:spcPts val="100"/>
              </a:spcBef>
            </a:pP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 		Nhuộm xanh cả nắng chiều.</a:t>
            </a:r>
          </a:p>
          <a:p>
            <a:pPr algn="just">
              <a:lnSpc>
                <a:spcPct val="96000"/>
              </a:lnSpc>
              <a:spcBef>
                <a:spcPts val="100"/>
              </a:spcBef>
            </a:pPr>
            <a:r>
              <a:rPr lang="en-US" sz="2800">
                <a:solidFill>
                  <a:srgbClr val="CC0066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				Nguyễn Đình Ảnh</a:t>
            </a:r>
          </a:p>
          <a:p>
            <a:pPr>
              <a:lnSpc>
                <a:spcPct val="96000"/>
              </a:lnSpc>
              <a:spcBef>
                <a:spcPts val="200"/>
              </a:spcBef>
            </a:pP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112745" y="5442698"/>
            <a:ext cx="7353301" cy="1436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200"/>
              </a:spcBef>
            </a:pP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Từ: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vạt(1) 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và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vạt(2) 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là từ đồng âm.</a:t>
            </a:r>
          </a:p>
          <a:p>
            <a:pPr algn="just">
              <a:spcBef>
                <a:spcPts val="200"/>
              </a:spcBef>
            </a:pP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   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vạt(1) 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và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vạt(3) 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là từ nhiều nghĩa.</a:t>
            </a:r>
          </a:p>
          <a:p>
            <a:pPr algn="just">
              <a:spcBef>
                <a:spcPts val="200"/>
              </a:spcBef>
            </a:pP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   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vạt(2) 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và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vạt(3) 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là từ đồng âm.</a:t>
            </a:r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E93ABCD-963F-4ED5-B73B-A9B948134514}"/>
              </a:ext>
            </a:extLst>
          </p:cNvPr>
          <p:cNvGrpSpPr/>
          <p:nvPr/>
        </p:nvGrpSpPr>
        <p:grpSpPr>
          <a:xfrm>
            <a:off x="0" y="0"/>
            <a:ext cx="12192000" cy="1277273"/>
            <a:chOff x="0" y="0"/>
            <a:chExt cx="12192000" cy="1277273"/>
          </a:xfrm>
        </p:grpSpPr>
        <p:sp>
          <p:nvSpPr>
            <p:cNvPr id="10" name="Text Box 4">
              <a:extLst>
                <a:ext uri="{FF2B5EF4-FFF2-40B4-BE49-F238E27FC236}">
                  <a16:creationId xmlns:a16="http://schemas.microsoft.com/office/drawing/2014/main" id="{E55C3B7E-B6F7-4824-8606-95D66B8728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12192000" cy="1277273"/>
            </a:xfrm>
            <a:prstGeom prst="rect">
              <a:avLst/>
            </a:prstGeom>
            <a:solidFill>
              <a:schemeClr val="bg1">
                <a:alpha val="81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sz="3600" b="1">
                  <a:solidFill>
                    <a:srgbClr val="7030A0"/>
                  </a:solidFill>
                  <a:latin typeface="Times New Roman" panose="02020603050405020304" pitchFamily="18" charset="0"/>
                  <a:ea typeface="HP001 4H" pitchFamily="34" charset="-127"/>
                  <a:cs typeface="Times New Roman" panose="02020603050405020304" pitchFamily="18" charset="0"/>
                </a:rPr>
                <a:t>	</a:t>
              </a:r>
              <a:r>
                <a:rPr lang="en-US" sz="3600" b="1" u="sng">
                  <a:solidFill>
                    <a:srgbClr val="7030A0"/>
                  </a:solidFill>
                  <a:latin typeface="Times New Roman" panose="02020603050405020304" pitchFamily="18" charset="0"/>
                  <a:ea typeface="HP001 4H" pitchFamily="34" charset="-127"/>
                  <a:cs typeface="Times New Roman" panose="02020603050405020304" pitchFamily="18" charset="0"/>
                </a:rPr>
                <a:t>Bài 1:</a:t>
              </a:r>
              <a:r>
                <a:rPr lang="en-US" sz="3600" b="1">
                  <a:solidFill>
                    <a:srgbClr val="7030A0"/>
                  </a:solidFill>
                  <a:latin typeface="Times New Roman" panose="02020603050405020304" pitchFamily="18" charset="0"/>
                  <a:ea typeface="HP001 4H" pitchFamily="34" charset="-127"/>
                  <a:cs typeface="Times New Roman" panose="02020603050405020304" pitchFamily="18" charset="0"/>
                </a:rPr>
                <a:t> Trong các từ in đậm dưới đây, những từ nào là </a:t>
              </a:r>
            </a:p>
            <a:p>
              <a:pPr>
                <a:spcBef>
                  <a:spcPts val="600"/>
                </a:spcBef>
              </a:pPr>
              <a:r>
                <a:rPr lang="en-US" sz="3600" b="1">
                  <a:solidFill>
                    <a:srgbClr val="7030A0"/>
                  </a:solidFill>
                  <a:latin typeface="Times New Roman" panose="02020603050405020304" pitchFamily="18" charset="0"/>
                  <a:ea typeface="HP001 4H" pitchFamily="34" charset="-127"/>
                  <a:cs typeface="Times New Roman" panose="02020603050405020304" pitchFamily="18" charset="0"/>
                </a:rPr>
                <a:t>từ đồng âm, những từ nào là từ nhiều nghĩa?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A75A69B2-68B8-418B-AB30-1A05BC491E90}"/>
                </a:ext>
              </a:extLst>
            </p:cNvPr>
            <p:cNvCxnSpPr/>
            <p:nvPr/>
          </p:nvCxnSpPr>
          <p:spPr bwMode="auto">
            <a:xfrm>
              <a:off x="4804207" y="609600"/>
              <a:ext cx="1291793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385DD7B-D114-4501-996A-91C8ED49ED7D}"/>
                </a:ext>
              </a:extLst>
            </p:cNvPr>
            <p:cNvCxnSpPr/>
            <p:nvPr/>
          </p:nvCxnSpPr>
          <p:spPr bwMode="auto">
            <a:xfrm>
              <a:off x="9677400" y="609600"/>
              <a:ext cx="1143000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000AD7A7-15BE-45C7-9578-754D0842080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6200" y="1219200"/>
              <a:ext cx="2286000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8C33E7E-9CFB-4EAA-B56B-ECDA5084674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842000" y="1219200"/>
              <a:ext cx="2725999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ACEDEA9D-B018-45FE-9B6D-C0CFD15AD1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78" b="43000" l="9381" r="207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66" r="77884" b="52222"/>
          <a:stretch/>
        </p:blipFill>
        <p:spPr>
          <a:xfrm>
            <a:off x="287452" y="3419611"/>
            <a:ext cx="1693748" cy="404617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F05750F-4CD0-4203-B9E9-0CF02E8CC29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52132" r="55302"/>
          <a:stretch/>
        </p:blipFill>
        <p:spPr>
          <a:xfrm>
            <a:off x="10466046" y="4767251"/>
            <a:ext cx="1262002" cy="2588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3634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304800" y="0"/>
            <a:ext cx="11582400" cy="1077218"/>
          </a:xfrm>
          <a:prstGeom prst="rect">
            <a:avLst/>
          </a:prstGeom>
          <a:solidFill>
            <a:schemeClr val="bg1">
              <a:alpha val="56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>
              <a:spcBef>
                <a:spcPts val="600"/>
              </a:spcBef>
              <a:defRPr sz="3600" b="1">
                <a:solidFill>
                  <a:srgbClr val="7030A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defRPr>
            </a:lvl1pPr>
          </a:lstStyle>
          <a:p>
            <a:r>
              <a:rPr lang="en-US" sz="3200"/>
              <a:t>Bài 3: Dưới đây là một số tính từ và những nghĩa phổ biến của chúng:</a:t>
            </a: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371600" y="907073"/>
            <a:ext cx="10515600" cy="5822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100"/>
              </a:spcBef>
              <a:buAutoNum type="alphaLcPeriod"/>
            </a:pPr>
            <a:r>
              <a:rPr lang="en-US" sz="3000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Cao</a:t>
            </a:r>
          </a:p>
          <a:p>
            <a:pPr marL="285750" indent="-285750" algn="just">
              <a:spcBef>
                <a:spcPts val="100"/>
              </a:spcBef>
              <a:buFontTx/>
              <a:buChar char="-"/>
            </a:pPr>
            <a:r>
              <a:rPr lang="en-US" sz="300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Có chiều cao lớn hơn mức bình thường.</a:t>
            </a:r>
          </a:p>
          <a:p>
            <a:pPr marL="285750" indent="-285750" algn="just">
              <a:spcBef>
                <a:spcPts val="100"/>
              </a:spcBef>
              <a:buFontTx/>
              <a:buChar char="-"/>
            </a:pPr>
            <a:r>
              <a:rPr lang="en-US" sz="300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Có số lượng hoặc chất lượng hơn hẳn mức bình thường.</a:t>
            </a:r>
          </a:p>
          <a:p>
            <a:pPr algn="just">
              <a:spcBef>
                <a:spcPts val="100"/>
              </a:spcBef>
            </a:pPr>
            <a:r>
              <a:rPr lang="en-US" sz="300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b. </a:t>
            </a:r>
            <a:r>
              <a:rPr lang="en-US" sz="3000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Nặng</a:t>
            </a:r>
          </a:p>
          <a:p>
            <a:pPr marL="285750" indent="-285750" algn="just">
              <a:spcBef>
                <a:spcPts val="100"/>
              </a:spcBef>
              <a:buFontTx/>
              <a:buChar char="-"/>
            </a:pPr>
            <a:r>
              <a:rPr lang="en-US" sz="300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Có trọng lượng lớn hơn mức bình thường.</a:t>
            </a:r>
          </a:p>
          <a:p>
            <a:pPr marL="285750" indent="-285750" algn="just">
              <a:spcBef>
                <a:spcPts val="100"/>
              </a:spcBef>
              <a:buFontTx/>
              <a:buChar char="-"/>
            </a:pPr>
            <a:r>
              <a:rPr lang="en-US" sz="300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Ở mức độ cao hơn, trầm trọng hơn mức bình thường.</a:t>
            </a:r>
          </a:p>
          <a:p>
            <a:pPr algn="just">
              <a:spcBef>
                <a:spcPts val="100"/>
              </a:spcBef>
            </a:pPr>
            <a:r>
              <a:rPr lang="en-US" sz="300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c. </a:t>
            </a:r>
            <a:r>
              <a:rPr lang="en-US" sz="3000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Ngọt</a:t>
            </a:r>
          </a:p>
          <a:p>
            <a:pPr marL="285750" indent="-285750" algn="just">
              <a:spcBef>
                <a:spcPts val="100"/>
              </a:spcBef>
              <a:buFontTx/>
              <a:buChar char="-"/>
            </a:pPr>
            <a:r>
              <a:rPr lang="en-US" sz="300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Có vị như vị của đường, mật.</a:t>
            </a:r>
          </a:p>
          <a:p>
            <a:pPr marL="285750" indent="-285750" algn="just">
              <a:spcBef>
                <a:spcPts val="100"/>
              </a:spcBef>
              <a:buFontTx/>
              <a:buChar char="-"/>
            </a:pPr>
            <a:r>
              <a:rPr lang="en-US" sz="300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(Lời nói) nhẹ nhàng, dễ nghe.</a:t>
            </a:r>
          </a:p>
          <a:p>
            <a:pPr marL="285750" indent="-285750" algn="just">
              <a:spcBef>
                <a:spcPts val="100"/>
              </a:spcBef>
              <a:buFontTx/>
              <a:buChar char="-"/>
            </a:pPr>
            <a:r>
              <a:rPr lang="en-US" sz="300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(Âm thanh) nghe êm tai.</a:t>
            </a:r>
          </a:p>
          <a:p>
            <a:pPr algn="just">
              <a:spcBef>
                <a:spcPts val="100"/>
              </a:spcBef>
            </a:pPr>
            <a:r>
              <a:rPr lang="en-US" sz="3200">
                <a:solidFill>
                  <a:srgbClr val="C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Em hãy đặt câu để phân biệt các nghĩa của một trong những từ nói trên.</a:t>
            </a:r>
          </a:p>
        </p:txBody>
      </p:sp>
      <p:cxnSp>
        <p:nvCxnSpPr>
          <p:cNvPr id="12" name="Straight Connector 11"/>
          <p:cNvCxnSpPr>
            <a:cxnSpLocks/>
          </p:cNvCxnSpPr>
          <p:nvPr/>
        </p:nvCxnSpPr>
        <p:spPr bwMode="auto">
          <a:xfrm>
            <a:off x="2881243" y="6172200"/>
            <a:ext cx="9005957" cy="0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cxnSpLocks/>
          </p:cNvCxnSpPr>
          <p:nvPr/>
        </p:nvCxnSpPr>
        <p:spPr bwMode="auto">
          <a:xfrm>
            <a:off x="1371600" y="6629400"/>
            <a:ext cx="1509643" cy="0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9432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31978D5-5320-49DE-9B97-4ED114E8096D}"/>
              </a:ext>
            </a:extLst>
          </p:cNvPr>
          <p:cNvSpPr txBox="1"/>
          <p:nvPr/>
        </p:nvSpPr>
        <p:spPr>
          <a:xfrm>
            <a:off x="1758950" y="0"/>
            <a:ext cx="86741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Cao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3437FD-4096-4816-9FB4-6F3981EB794E}"/>
              </a:ext>
            </a:extLst>
          </p:cNvPr>
          <p:cNvSpPr txBox="1"/>
          <p:nvPr/>
        </p:nvSpPr>
        <p:spPr>
          <a:xfrm>
            <a:off x="3200400" y="5403371"/>
            <a:ext cx="86868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solidFill>
                  <a:srgbClr val="E5810F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Ở trường, lớp em tham gia phong trào Kế hoạch nhỏ đạt chỉ tiêu rất </a:t>
            </a:r>
            <a:r>
              <a:rPr kumimoji="0" lang="en-US" sz="3600" b="1" i="0" u="sng" strike="noStrike" kern="1200" cap="none" spc="0" normalizeH="0" baseline="0" noProof="0">
                <a:solidFill>
                  <a:srgbClr val="E5810F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cao</a:t>
            </a:r>
            <a:r>
              <a:rPr kumimoji="0" lang="en-US" sz="3600" b="1" i="0" u="none" strike="noStrike" kern="1200" cap="none" spc="0" normalizeH="0" baseline="0" noProof="0">
                <a:solidFill>
                  <a:srgbClr val="E5810F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.</a:t>
            </a:r>
            <a:endParaRPr kumimoji="0" lang="en-US" sz="3600" b="1" i="0" u="sng" strike="noStrike" kern="1200" cap="none" spc="0" normalizeH="0" baseline="0" noProof="0">
              <a:solidFill>
                <a:srgbClr val="E5810F"/>
              </a:solidFill>
              <a:effectLst/>
              <a:uLnTx/>
              <a:uFillTx/>
              <a:latin typeface="Times New Roman" panose="02020603050405020304" pitchFamily="18" charset="0"/>
              <a:ea typeface="HP001 4H" pitchFamily="34" charset="-127"/>
              <a:cs typeface="Times New Roman" panose="02020603050405020304" pitchFamily="18" charset="0"/>
            </a:endParaRPr>
          </a:p>
        </p:txBody>
      </p:sp>
      <p:pic>
        <p:nvPicPr>
          <p:cNvPr id="1028" name="Picture 4" descr="Vẽ Cúp phim Hoạt hình Clip nghệ thuật - Giải Thưởng Danh Hiệu png tải về -  Miễn phí trong suốt Cúp png Tải về.">
            <a:extLst>
              <a:ext uri="{FF2B5EF4-FFF2-40B4-BE49-F238E27FC236}">
                <a16:creationId xmlns:a16="http://schemas.microsoft.com/office/drawing/2014/main" id="{D6CD474B-2A18-4768-8CB6-A3BEE8457D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64" b="96667" l="10000" r="90000">
                        <a14:foregroundMark x1="29667" y1="3462" x2="39333" y2="2692"/>
                        <a14:foregroundMark x1="39333" y1="2692" x2="71556" y2="6282"/>
                        <a14:foregroundMark x1="39111" y1="8846" x2="37222" y2="16538"/>
                        <a14:foregroundMark x1="51333" y1="61154" x2="52000" y2="81667"/>
                        <a14:foregroundMark x1="52000" y1="81667" x2="59556" y2="96026"/>
                        <a14:foregroundMark x1="59556" y1="96026" x2="41778" y2="95128"/>
                        <a14:foregroundMark x1="41778" y1="95128" x2="38778" y2="9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716" y="4114800"/>
            <a:ext cx="3165475" cy="27432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30" name="Picture 6" descr="Cận cảnh tòa nhà cao nhất Việt Nam mới mọc tại Tp.HCM">
            <a:extLst>
              <a:ext uri="{FF2B5EF4-FFF2-40B4-BE49-F238E27FC236}">
                <a16:creationId xmlns:a16="http://schemas.microsoft.com/office/drawing/2014/main" id="{BE1663FA-C4E9-492B-B45D-C7849F1CD5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00" t="7958" r="22000" b="7958"/>
          <a:stretch/>
        </p:blipFill>
        <p:spPr bwMode="auto">
          <a:xfrm>
            <a:off x="-82858" y="261610"/>
            <a:ext cx="3082617" cy="36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1786DC6-D3CB-480C-9A3A-9596F67F54DB}"/>
              </a:ext>
            </a:extLst>
          </p:cNvPr>
          <p:cNvSpPr txBox="1"/>
          <p:nvPr/>
        </p:nvSpPr>
        <p:spPr>
          <a:xfrm>
            <a:off x="3060700" y="1435702"/>
            <a:ext cx="73723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Có chiều cao lớn hơn mức bình thường.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26C9F1B-7C00-4D2A-BFB5-CD456F31E642}"/>
              </a:ext>
            </a:extLst>
          </p:cNvPr>
          <p:cNvSpPr txBox="1"/>
          <p:nvPr/>
        </p:nvSpPr>
        <p:spPr>
          <a:xfrm>
            <a:off x="3200400" y="4298915"/>
            <a:ext cx="85344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Có số lượng hoặc chất lượng hơn hẳn mức bình thường.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44D0EB-4C4D-4B51-9ED7-42F035CCB9B0}"/>
              </a:ext>
            </a:extLst>
          </p:cNvPr>
          <p:cNvSpPr txBox="1"/>
          <p:nvPr/>
        </p:nvSpPr>
        <p:spPr>
          <a:xfrm>
            <a:off x="3060700" y="2327150"/>
            <a:ext cx="66929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solidFill>
                  <a:srgbClr val="E5810F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Tòa nhà Landmark rất </a:t>
            </a:r>
            <a:r>
              <a:rPr kumimoji="0" lang="en-US" sz="4000" b="1" i="0" u="sng" strike="noStrike" kern="1200" cap="none" spc="0" normalizeH="0" baseline="0" noProof="0">
                <a:solidFill>
                  <a:srgbClr val="E5810F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cao</a:t>
            </a:r>
            <a:r>
              <a:rPr kumimoji="0" lang="en-US" sz="4000" b="1" i="0" u="none" strike="noStrike" kern="1200" cap="none" spc="0" normalizeH="0" baseline="0" noProof="0">
                <a:solidFill>
                  <a:srgbClr val="E5810F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12411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0" grpId="0"/>
      <p:bldP spid="12" grpId="0"/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4363143-531C-443D-86C6-69EA6F22E312}"/>
              </a:ext>
            </a:extLst>
          </p:cNvPr>
          <p:cNvSpPr txBox="1"/>
          <p:nvPr/>
        </p:nvSpPr>
        <p:spPr>
          <a:xfrm>
            <a:off x="2420937" y="-53317"/>
            <a:ext cx="7350125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b. Nặng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D757A0-DB89-4A48-A2D8-6FA4D05FC2A7}"/>
              </a:ext>
            </a:extLst>
          </p:cNvPr>
          <p:cNvSpPr txBox="1"/>
          <p:nvPr/>
        </p:nvSpPr>
        <p:spPr>
          <a:xfrm>
            <a:off x="3962400" y="5181600"/>
            <a:ext cx="69342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600" b="1">
                <a:solidFill>
                  <a:srgbClr val="E5810F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Dòng sông Hồng chở </a:t>
            </a:r>
            <a:r>
              <a:rPr lang="en-US" sz="3600" b="1" u="sng">
                <a:solidFill>
                  <a:srgbClr val="E5810F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nặng</a:t>
            </a:r>
            <a:r>
              <a:rPr lang="en-US" sz="3600" b="1">
                <a:solidFill>
                  <a:srgbClr val="E5810F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phù sa, bồi đắp cho vùng đồng bằng Bắc Bộ.</a:t>
            </a:r>
          </a:p>
        </p:txBody>
      </p:sp>
      <p:pic>
        <p:nvPicPr>
          <p:cNvPr id="2050" name="Picture 2" descr="Phim hoạt hình cậu bé png | PNGEgg">
            <a:extLst>
              <a:ext uri="{FF2B5EF4-FFF2-40B4-BE49-F238E27FC236}">
                <a16:creationId xmlns:a16="http://schemas.microsoft.com/office/drawing/2014/main" id="{B9754C91-6C1F-45FC-9F70-CEEF12336E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62" b="94617" l="7000" r="90000">
                        <a14:foregroundMark x1="37556" y1="5762" x2="37556" y2="27748"/>
                        <a14:foregroundMark x1="40000" y1="17741" x2="50222" y2="19636"/>
                        <a14:foregroundMark x1="18556" y1="32373" x2="10778" y2="40182"/>
                        <a14:foregroundMark x1="10778" y1="40182" x2="7222" y2="58908"/>
                        <a14:foregroundMark x1="7222" y1="58908" x2="10889" y2="64594"/>
                        <a14:foregroundMark x1="35333" y1="80743" x2="17444" y2="94086"/>
                        <a14:foregroundMark x1="55444" y1="94086" x2="59778" y2="94086"/>
                        <a14:foregroundMark x1="69000" y1="94617" x2="89111" y2="92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05893"/>
            <a:ext cx="2339975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ông Hồng - thắng cảnh đẹp nhất thế giới | TTVH Online">
            <a:extLst>
              <a:ext uri="{FF2B5EF4-FFF2-40B4-BE49-F238E27FC236}">
                <a16:creationId xmlns:a16="http://schemas.microsoft.com/office/drawing/2014/main" id="{3FDB815B-3422-402A-B91C-07FDFFCBF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037577"/>
            <a:ext cx="3581400" cy="2755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9609AA9-3AEC-4D0C-A0F7-E4283538C717}"/>
              </a:ext>
            </a:extLst>
          </p:cNvPr>
          <p:cNvSpPr txBox="1"/>
          <p:nvPr/>
        </p:nvSpPr>
        <p:spPr>
          <a:xfrm>
            <a:off x="3625852" y="1261838"/>
            <a:ext cx="100647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Có trọng lượng lớn hơn mức bình thường.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2FF8B8-1609-4575-BF96-E68788A6F09D}"/>
              </a:ext>
            </a:extLst>
          </p:cNvPr>
          <p:cNvSpPr txBox="1"/>
          <p:nvPr/>
        </p:nvSpPr>
        <p:spPr>
          <a:xfrm>
            <a:off x="3962400" y="4179568"/>
            <a:ext cx="8153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Ở mức độ cao hơn, trầm trọng hơn mức bình thường.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97D1A7-161D-4BFD-A466-753A8778E9F0}"/>
              </a:ext>
            </a:extLst>
          </p:cNvPr>
          <p:cNvSpPr txBox="1"/>
          <p:nvPr/>
        </p:nvSpPr>
        <p:spPr>
          <a:xfrm>
            <a:off x="3625852" y="1927571"/>
            <a:ext cx="727074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600" b="1">
                <a:solidFill>
                  <a:srgbClr val="E5810F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Bố em là người </a:t>
            </a:r>
            <a:r>
              <a:rPr lang="en-US" sz="3600" b="1" u="sng">
                <a:solidFill>
                  <a:srgbClr val="E5810F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nặng </a:t>
            </a:r>
            <a:r>
              <a:rPr lang="en-US" sz="3600" b="1">
                <a:solidFill>
                  <a:srgbClr val="E5810F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nhất trong nhà.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3171E90-8C68-4418-8F70-3DF14A76805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52132" r="55302"/>
          <a:stretch/>
        </p:blipFill>
        <p:spPr>
          <a:xfrm>
            <a:off x="11341203" y="5410199"/>
            <a:ext cx="835733" cy="1714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9" grpId="0"/>
      <p:bldP spid="11" grpId="0"/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69A5DF5-1EA3-4849-AF2E-234B052D8D99}"/>
              </a:ext>
            </a:extLst>
          </p:cNvPr>
          <p:cNvSpPr txBox="1"/>
          <p:nvPr/>
        </p:nvSpPr>
        <p:spPr>
          <a:xfrm>
            <a:off x="3352800" y="11696"/>
            <a:ext cx="5486400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c. Ngọt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F03A29-CC8C-4300-94A4-A642DF772FE5}"/>
              </a:ext>
            </a:extLst>
          </p:cNvPr>
          <p:cNvSpPr txBox="1"/>
          <p:nvPr/>
        </p:nvSpPr>
        <p:spPr>
          <a:xfrm>
            <a:off x="8778391" y="5366893"/>
            <a:ext cx="3375509" cy="1569660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200" b="1">
                <a:solidFill>
                  <a:srgbClr val="E5810F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Tiếng đàn của bạn ấy mới </a:t>
            </a:r>
            <a:r>
              <a:rPr lang="en-US" sz="3200" b="1" u="sng">
                <a:solidFill>
                  <a:srgbClr val="E5810F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ngọt </a:t>
            </a:r>
            <a:r>
              <a:rPr lang="en-US" sz="3200" b="1">
                <a:solidFill>
                  <a:srgbClr val="E5810F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làm sao!</a:t>
            </a:r>
          </a:p>
        </p:txBody>
      </p:sp>
      <p:pic>
        <p:nvPicPr>
          <p:cNvPr id="3076" name="Picture 4" descr="Áp thuế chống bán phá giá với đường Thái Lan: Tạo cạnh tranh minh bạch cho  mía đường nội &amp;gt; Cảnh sát Việt Nam">
            <a:extLst>
              <a:ext uri="{FF2B5EF4-FFF2-40B4-BE49-F238E27FC236}">
                <a16:creationId xmlns:a16="http://schemas.microsoft.com/office/drawing/2014/main" id="{7B267DDF-700D-480C-ABDD-28CFE3211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" y="1042927"/>
            <a:ext cx="4032008" cy="3197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8C74A1-97E4-43EA-BDFC-489413EA84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515"/>
          <a:stretch/>
        </p:blipFill>
        <p:spPr>
          <a:xfrm>
            <a:off x="4717565" y="1042003"/>
            <a:ext cx="3531086" cy="31985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EBBB03-BA4D-4C95-885B-42D07AB74F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500" t="2500" r="11250" b="11250"/>
          <a:stretch/>
        </p:blipFill>
        <p:spPr>
          <a:xfrm>
            <a:off x="8726623" y="1042001"/>
            <a:ext cx="3249612" cy="319854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B220D7F-20C0-430C-A850-43355A9976AB}"/>
              </a:ext>
            </a:extLst>
          </p:cNvPr>
          <p:cNvSpPr txBox="1"/>
          <p:nvPr/>
        </p:nvSpPr>
        <p:spPr>
          <a:xfrm>
            <a:off x="-228600" y="4376486"/>
            <a:ext cx="4267200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Có vị như vị của đường, mật.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6AAB53-0375-4A4A-B1BD-C85F5AA21F2C}"/>
              </a:ext>
            </a:extLst>
          </p:cNvPr>
          <p:cNvSpPr txBox="1"/>
          <p:nvPr/>
        </p:nvSpPr>
        <p:spPr>
          <a:xfrm>
            <a:off x="-254000" y="5316672"/>
            <a:ext cx="4292600" cy="1384995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800" b="1">
                <a:solidFill>
                  <a:srgbClr val="E5810F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Trời nóng mà ăn một quả dưa hấu vừa mát vừa </a:t>
            </a:r>
            <a:r>
              <a:rPr lang="en-US" sz="2800" b="1" u="sng">
                <a:solidFill>
                  <a:srgbClr val="E5810F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ngọt</a:t>
            </a:r>
            <a:r>
              <a:rPr lang="en-US" sz="2800" b="1">
                <a:solidFill>
                  <a:srgbClr val="E5810F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thì còn gì bằng.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768B17A-55C7-42A7-B9C4-07939EA4F297}"/>
              </a:ext>
            </a:extLst>
          </p:cNvPr>
          <p:cNvSpPr txBox="1"/>
          <p:nvPr/>
        </p:nvSpPr>
        <p:spPr>
          <a:xfrm>
            <a:off x="4540976" y="5330593"/>
            <a:ext cx="4025900" cy="1077218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200" b="1">
                <a:solidFill>
                  <a:srgbClr val="E5810F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Mẹ em có giọng nói rất </a:t>
            </a:r>
            <a:r>
              <a:rPr lang="en-US" sz="3200" b="1" u="sng">
                <a:solidFill>
                  <a:srgbClr val="E5810F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ngọt.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E474B6E-5F38-4154-B52E-9D9B82BA3750}"/>
              </a:ext>
            </a:extLst>
          </p:cNvPr>
          <p:cNvSpPr txBox="1"/>
          <p:nvPr/>
        </p:nvSpPr>
        <p:spPr>
          <a:xfrm>
            <a:off x="4536832" y="4376486"/>
            <a:ext cx="3978276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(Lời nói) nhẹ nhàng, dễ nghe.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048E301-BACC-48C4-86E5-78DEEC79C345}"/>
              </a:ext>
            </a:extLst>
          </p:cNvPr>
          <p:cNvSpPr txBox="1"/>
          <p:nvPr/>
        </p:nvSpPr>
        <p:spPr>
          <a:xfrm>
            <a:off x="8726623" y="4376484"/>
            <a:ext cx="3375509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(Âm thanh) nghe êm tai.</a:t>
            </a:r>
          </a:p>
        </p:txBody>
      </p:sp>
    </p:spTree>
    <p:extLst>
      <p:ext uri="{BB962C8B-B14F-4D97-AF65-F5344CB8AC3E}">
        <p14:creationId xmlns:p14="http://schemas.microsoft.com/office/powerpoint/2010/main" val="234111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11" grpId="0" animBg="1"/>
      <p:bldP spid="13" grpId="0" animBg="1"/>
      <p:bldP spid="15" grpId="0" animBg="1"/>
      <p:bldP spid="17" grpId="0" animBg="1"/>
      <p:bldP spid="1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4068873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9078AC-6E3A-4633-B33E-0B8EEE7CC9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206" b="99412" l="556" r="97667">
                        <a14:foregroundMark x1="556" y1="13529" x2="12222" y2="18676"/>
                        <a14:foregroundMark x1="12222" y1="18676" x2="13889" y2="22206"/>
                        <a14:foregroundMark x1="62444" y1="10735" x2="67556" y2="8529"/>
                        <a14:foregroundMark x1="67556" y1="8529" x2="64667" y2="13971"/>
                        <a14:foregroundMark x1="64667" y1="13971" x2="64667" y2="13971"/>
                        <a14:foregroundMark x1="83889" y1="12353" x2="90333" y2="18088"/>
                        <a14:foregroundMark x1="90333" y1="18088" x2="91778" y2="26765"/>
                        <a14:foregroundMark x1="91778" y1="26765" x2="91778" y2="26912"/>
                        <a14:foregroundMark x1="94444" y1="12647" x2="97778" y2="26471"/>
                        <a14:foregroundMark x1="97778" y1="26471" x2="97667" y2="34853"/>
                        <a14:foregroundMark x1="97667" y1="34853" x2="97556" y2="35441"/>
                        <a14:foregroundMark x1="38667" y1="8382" x2="41222" y2="7206"/>
                        <a14:foregroundMark x1="4778" y1="42353" x2="5556" y2="99265"/>
                        <a14:foregroundMark x1="5556" y1="99265" x2="5667" y2="99412"/>
                        <a14:foregroundMark x1="10778" y1="49853" x2="20778" y2="65588"/>
                        <a14:foregroundMark x1="85111" y1="15294" x2="70667" y2="37353"/>
                        <a14:foregroundMark x1="74222" y1="19706" x2="82778" y2="33382"/>
                        <a14:foregroundMark x1="47111" y1="13676" x2="48000" y2="141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48360"/>
            <a:ext cx="12192000" cy="76539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3322923-36E3-4E3D-9515-4AB67B8B010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412" b="62670" l="33174" r="72963">
                        <a14:foregroundMark x1="35091" y1="36224" x2="36002" y2="47109"/>
                        <a14:foregroundMark x1="36002" y1="47109" x2="36146" y2="47449"/>
                        <a14:foregroundMark x1="43720" y1="26190" x2="45158" y2="42687"/>
                        <a14:foregroundMark x1="45158" y1="42687" x2="45398" y2="43367"/>
                        <a14:foregroundMark x1="45062" y1="26531" x2="47555" y2="31888"/>
                        <a14:foregroundMark x1="47555" y1="31888" x2="45158" y2="36224"/>
                        <a14:foregroundMark x1="52013" y1="39881" x2="55753" y2="52891"/>
                        <a14:foregroundMark x1="55753" y1="52891" x2="55849" y2="53061"/>
                        <a14:foregroundMark x1="62567" y1="29592" x2="63423" y2="33078"/>
                        <a14:foregroundMark x1="59684" y1="17857" x2="62567" y2="29592"/>
                        <a14:foregroundMark x1="67881" y1="37500" x2="71285" y2="50000"/>
                        <a14:foregroundMark x1="71285" y1="50000" x2="71285" y2="50340"/>
                        <a14:foregroundMark x1="72963" y1="37330" x2="72771" y2="37330"/>
                        <a14:foregroundMark x1="72675" y1="51956" x2="71285" y2="56207"/>
                        <a14:foregroundMark x1="69559" y1="59694" x2="72052" y2="58929"/>
                        <a14:foregroundMark x1="33461" y1="34949" x2="33461" y2="34949"/>
                        <a14:foregroundMark x1="33221" y1="42432" x2="33221" y2="42432"/>
                        <a14:foregroundMark x1="52205" y1="59099" x2="55753" y2="59524"/>
                        <a14:foregroundMark x1="55753" y1="59524" x2="55753" y2="59184"/>
                        <a14:foregroundMark x1="51918" y1="62245" x2="56184" y2="62670"/>
                        <a14:foregroundMark x1="56184" y1="62670" x2="56376" y2="62415"/>
                        <a14:backgroundMark x1="59588" y1="60969" x2="59588" y2="60969"/>
                        <a14:backgroundMark x1="59156" y1="56803" x2="59156" y2="56803"/>
                        <a14:backgroundMark x1="59300" y1="48129" x2="61889" y2="63520"/>
                        <a14:backgroundMark x1="40508" y1="46173" x2="44151" y2="57823"/>
                        <a14:backgroundMark x1="62081" y1="29592" x2="62081" y2="29592"/>
                      </a14:backgroundRemoval>
                    </a14:imgEffect>
                  </a14:imgLayer>
                </a14:imgProps>
              </a:ext>
            </a:extLst>
          </a:blip>
          <a:srcRect l="40805" t="21789" r="50067" b="49851"/>
          <a:stretch/>
        </p:blipFill>
        <p:spPr>
          <a:xfrm>
            <a:off x="2820256" y="2135077"/>
            <a:ext cx="700916" cy="12239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74D616A-7326-4841-B730-C054A34F50A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412" b="62670" l="33174" r="72963">
                        <a14:foregroundMark x1="35091" y1="36224" x2="36002" y2="47109"/>
                        <a14:foregroundMark x1="36002" y1="47109" x2="36146" y2="47449"/>
                        <a14:foregroundMark x1="43720" y1="26190" x2="45158" y2="42687"/>
                        <a14:foregroundMark x1="45158" y1="42687" x2="45398" y2="43367"/>
                        <a14:foregroundMark x1="45062" y1="26531" x2="47555" y2="31888"/>
                        <a14:foregroundMark x1="47555" y1="31888" x2="45158" y2="36224"/>
                        <a14:foregroundMark x1="52013" y1="39881" x2="55753" y2="52891"/>
                        <a14:foregroundMark x1="55753" y1="52891" x2="55849" y2="53061"/>
                        <a14:foregroundMark x1="62567" y1="29592" x2="63423" y2="33078"/>
                        <a14:foregroundMark x1="59684" y1="17857" x2="62567" y2="29592"/>
                        <a14:foregroundMark x1="67881" y1="37500" x2="71285" y2="50000"/>
                        <a14:foregroundMark x1="71285" y1="50000" x2="71285" y2="50340"/>
                        <a14:foregroundMark x1="72963" y1="37330" x2="72771" y2="37330"/>
                        <a14:foregroundMark x1="72675" y1="51956" x2="71285" y2="56207"/>
                        <a14:foregroundMark x1="69559" y1="59694" x2="72052" y2="58929"/>
                        <a14:foregroundMark x1="33461" y1="34949" x2="33461" y2="34949"/>
                        <a14:foregroundMark x1="33221" y1="42432" x2="33221" y2="42432"/>
                        <a14:foregroundMark x1="52205" y1="59099" x2="55753" y2="59524"/>
                        <a14:foregroundMark x1="55753" y1="59524" x2="55753" y2="59184"/>
                        <a14:foregroundMark x1="51918" y1="62245" x2="56184" y2="62670"/>
                        <a14:foregroundMark x1="56184" y1="62670" x2="56376" y2="62415"/>
                        <a14:backgroundMark x1="59588" y1="60969" x2="59588" y2="60969"/>
                        <a14:backgroundMark x1="59156" y1="56803" x2="59156" y2="56803"/>
                        <a14:backgroundMark x1="59300" y1="48129" x2="61889" y2="63520"/>
                        <a14:backgroundMark x1="40508" y1="46173" x2="44151" y2="57823"/>
                        <a14:backgroundMark x1="62081" y1="29592" x2="62081" y2="29592"/>
                      </a14:backgroundRemoval>
                    </a14:imgEffect>
                  </a14:imgLayer>
                </a14:imgProps>
              </a:ext>
            </a:extLst>
          </a:blip>
          <a:srcRect l="29993" t="30764" r="59135" b="39673"/>
          <a:stretch/>
        </p:blipFill>
        <p:spPr>
          <a:xfrm>
            <a:off x="3493123" y="2006340"/>
            <a:ext cx="834860" cy="127583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71E2A07-F030-4732-BDDE-9FBEF2BF028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412" b="62670" l="33174" r="72963">
                        <a14:foregroundMark x1="35091" y1="36224" x2="36002" y2="47109"/>
                        <a14:foregroundMark x1="36002" y1="47109" x2="36146" y2="47449"/>
                        <a14:foregroundMark x1="43720" y1="26190" x2="45158" y2="42687"/>
                        <a14:foregroundMark x1="45158" y1="42687" x2="45398" y2="43367"/>
                        <a14:foregroundMark x1="45062" y1="26531" x2="47555" y2="31888"/>
                        <a14:foregroundMark x1="47555" y1="31888" x2="45158" y2="36224"/>
                        <a14:foregroundMark x1="52013" y1="39881" x2="55753" y2="52891"/>
                        <a14:foregroundMark x1="55753" y1="52891" x2="55849" y2="53061"/>
                        <a14:foregroundMark x1="62567" y1="29592" x2="63423" y2="33078"/>
                        <a14:foregroundMark x1="59684" y1="17857" x2="62567" y2="29592"/>
                        <a14:foregroundMark x1="67881" y1="37500" x2="71285" y2="50000"/>
                        <a14:foregroundMark x1="71285" y1="50000" x2="71285" y2="50340"/>
                        <a14:foregroundMark x1="72963" y1="37330" x2="72771" y2="37330"/>
                        <a14:foregroundMark x1="72675" y1="51956" x2="71285" y2="56207"/>
                        <a14:foregroundMark x1="69559" y1="59694" x2="72052" y2="58929"/>
                        <a14:foregroundMark x1="33461" y1="34949" x2="33461" y2="34949"/>
                        <a14:foregroundMark x1="33221" y1="42432" x2="33221" y2="42432"/>
                        <a14:foregroundMark x1="52205" y1="59099" x2="55753" y2="59524"/>
                        <a14:foregroundMark x1="55753" y1="59524" x2="55753" y2="59184"/>
                        <a14:foregroundMark x1="51918" y1="62245" x2="56184" y2="62670"/>
                        <a14:foregroundMark x1="56184" y1="62670" x2="56376" y2="62415"/>
                        <a14:backgroundMark x1="59588" y1="60969" x2="59588" y2="60969"/>
                        <a14:backgroundMark x1="59156" y1="56803" x2="59156" y2="56803"/>
                        <a14:backgroundMark x1="59300" y1="48129" x2="61889" y2="63520"/>
                        <a14:backgroundMark x1="40508" y1="46173" x2="44151" y2="57823"/>
                        <a14:backgroundMark x1="62081" y1="29592" x2="62081" y2="29592"/>
                      </a14:backgroundRemoval>
                    </a14:imgEffect>
                  </a14:imgLayer>
                </a14:imgProps>
              </a:ext>
            </a:extLst>
          </a:blip>
          <a:srcRect l="40805" t="21789" r="50067" b="49851"/>
          <a:stretch/>
        </p:blipFill>
        <p:spPr>
          <a:xfrm>
            <a:off x="4568561" y="1810898"/>
            <a:ext cx="700916" cy="122390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203B8E0-DD21-4002-B526-AEA320F711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412" b="62670" l="33174" r="72963">
                        <a14:foregroundMark x1="35091" y1="36224" x2="36002" y2="47109"/>
                        <a14:foregroundMark x1="36002" y1="47109" x2="36146" y2="47449"/>
                        <a14:foregroundMark x1="43720" y1="26190" x2="45158" y2="42687"/>
                        <a14:foregroundMark x1="45158" y1="42687" x2="45398" y2="43367"/>
                        <a14:foregroundMark x1="45062" y1="26531" x2="47555" y2="31888"/>
                        <a14:foregroundMark x1="47555" y1="31888" x2="45158" y2="36224"/>
                        <a14:foregroundMark x1="52013" y1="39881" x2="55753" y2="52891"/>
                        <a14:foregroundMark x1="55753" y1="52891" x2="55849" y2="53061"/>
                        <a14:foregroundMark x1="62567" y1="29592" x2="63423" y2="33078"/>
                        <a14:foregroundMark x1="59684" y1="17857" x2="62567" y2="29592"/>
                        <a14:foregroundMark x1="67881" y1="37500" x2="71285" y2="50000"/>
                        <a14:foregroundMark x1="71285" y1="50000" x2="71285" y2="50340"/>
                        <a14:foregroundMark x1="72963" y1="37330" x2="72771" y2="37330"/>
                        <a14:foregroundMark x1="72675" y1="51956" x2="71285" y2="56207"/>
                        <a14:foregroundMark x1="69559" y1="59694" x2="72052" y2="58929"/>
                        <a14:foregroundMark x1="33461" y1="34949" x2="33461" y2="34949"/>
                        <a14:foregroundMark x1="33221" y1="42432" x2="33221" y2="42432"/>
                        <a14:foregroundMark x1="52205" y1="59099" x2="55753" y2="59524"/>
                        <a14:foregroundMark x1="55753" y1="59524" x2="55753" y2="59184"/>
                        <a14:foregroundMark x1="51918" y1="62245" x2="56184" y2="62670"/>
                        <a14:foregroundMark x1="56184" y1="62670" x2="56376" y2="62415"/>
                        <a14:backgroundMark x1="59588" y1="60969" x2="59588" y2="60969"/>
                        <a14:backgroundMark x1="59156" y1="56803" x2="59156" y2="56803"/>
                        <a14:backgroundMark x1="59300" y1="48129" x2="61889" y2="63520"/>
                        <a14:backgroundMark x1="40508" y1="46173" x2="44151" y2="57823"/>
                        <a14:backgroundMark x1="62081" y1="29592" x2="62081" y2="29592"/>
                      </a14:backgroundRemoval>
                    </a14:imgEffect>
                  </a14:imgLayer>
                </a14:imgProps>
              </a:ext>
            </a:extLst>
          </a:blip>
          <a:srcRect l="40805" t="21789" r="50067" b="49851"/>
          <a:stretch/>
        </p:blipFill>
        <p:spPr>
          <a:xfrm>
            <a:off x="3765934" y="2328129"/>
            <a:ext cx="856210" cy="149507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25FA8BF-E8B1-44FE-842B-181DD668636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349" l="32209" r="94535">
                        <a14:foregroundMark x1="94535" y1="44070" x2="94535" y2="44070"/>
                        <a14:foregroundMark x1="94651" y1="86163" x2="94651" y2="86163"/>
                        <a14:foregroundMark x1="87558" y1="90349" x2="87558" y2="90349"/>
                        <a14:foregroundMark x1="41744" y1="62326" x2="32209" y2="69651"/>
                        <a14:foregroundMark x1="62442" y1="24884" x2="62442" y2="24884"/>
                        <a14:foregroundMark x1="59884" y1="33721" x2="59884" y2="337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35"/>
          <a:stretch/>
        </p:blipFill>
        <p:spPr>
          <a:xfrm flipH="1">
            <a:off x="-2321950" y="445317"/>
            <a:ext cx="2423549" cy="483714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AEFE82-5482-4FC2-90F0-F16B59807821}"/>
              </a:ext>
            </a:extLst>
          </p:cNvPr>
          <p:cNvSpPr/>
          <p:nvPr/>
        </p:nvSpPr>
        <p:spPr>
          <a:xfrm>
            <a:off x="1522781" y="0"/>
            <a:ext cx="9146439" cy="1035844"/>
          </a:xfrm>
          <a:prstGeom prst="rect">
            <a:avLst/>
          </a:prstGeom>
          <a:solidFill>
            <a:srgbClr val="EFF9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UTM Showcard" panose="02040603050506020204" pitchFamily="18" charset="0"/>
                <a:cs typeface="#9Slide03 Arima Madurai ExtraBo" panose="00000900000000000000" pitchFamily="2" charset="0"/>
              </a:rPr>
              <a:t>Khu vườn may mắn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76E8BD3-A778-41E8-8C11-71D3C56D878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412" b="62670" l="33174" r="72963">
                        <a14:foregroundMark x1="35091" y1="36224" x2="36002" y2="47109"/>
                        <a14:foregroundMark x1="36002" y1="47109" x2="36146" y2="47449"/>
                        <a14:foregroundMark x1="43720" y1="26190" x2="45158" y2="42687"/>
                        <a14:foregroundMark x1="45158" y1="42687" x2="45398" y2="43367"/>
                        <a14:foregroundMark x1="45062" y1="26531" x2="47555" y2="31888"/>
                        <a14:foregroundMark x1="47555" y1="31888" x2="45158" y2="36224"/>
                        <a14:foregroundMark x1="52013" y1="39881" x2="55753" y2="52891"/>
                        <a14:foregroundMark x1="55753" y1="52891" x2="55849" y2="53061"/>
                        <a14:foregroundMark x1="62567" y1="29592" x2="63423" y2="33078"/>
                        <a14:foregroundMark x1="59684" y1="17857" x2="62567" y2="29592"/>
                        <a14:foregroundMark x1="67881" y1="37500" x2="71285" y2="50000"/>
                        <a14:foregroundMark x1="71285" y1="50000" x2="71285" y2="50340"/>
                        <a14:foregroundMark x1="72963" y1="37330" x2="72771" y2="37330"/>
                        <a14:foregroundMark x1="72675" y1="51956" x2="71285" y2="56207"/>
                        <a14:foregroundMark x1="69559" y1="59694" x2="72052" y2="58929"/>
                        <a14:foregroundMark x1="33461" y1="34949" x2="33461" y2="34949"/>
                        <a14:foregroundMark x1="33221" y1="42432" x2="33221" y2="42432"/>
                        <a14:foregroundMark x1="52205" y1="59099" x2="55753" y2="59524"/>
                        <a14:foregroundMark x1="55753" y1="59524" x2="55753" y2="59184"/>
                        <a14:foregroundMark x1="51918" y1="62245" x2="56184" y2="62670"/>
                        <a14:foregroundMark x1="56184" y1="62670" x2="56376" y2="62415"/>
                        <a14:backgroundMark x1="59588" y1="60969" x2="59588" y2="60969"/>
                        <a14:backgroundMark x1="59156" y1="56803" x2="59156" y2="56803"/>
                        <a14:backgroundMark x1="59300" y1="48129" x2="61889" y2="63520"/>
                        <a14:backgroundMark x1="40508" y1="46173" x2="44151" y2="57823"/>
                        <a14:backgroundMark x1="62081" y1="29592" x2="62081" y2="29592"/>
                      </a14:backgroundRemoval>
                    </a14:imgEffect>
                  </a14:imgLayer>
                </a14:imgProps>
              </a:ext>
            </a:extLst>
          </a:blip>
          <a:srcRect l="29993" t="30764" r="59135" b="39673"/>
          <a:stretch/>
        </p:blipFill>
        <p:spPr>
          <a:xfrm>
            <a:off x="4423962" y="2193640"/>
            <a:ext cx="1019832" cy="15585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A5D5042-009B-4982-84C0-50D0EB915DB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412" b="62670" l="33174" r="72963">
                        <a14:foregroundMark x1="35091" y1="36224" x2="36002" y2="47109"/>
                        <a14:foregroundMark x1="36002" y1="47109" x2="36146" y2="47449"/>
                        <a14:foregroundMark x1="43720" y1="26190" x2="45158" y2="42687"/>
                        <a14:foregroundMark x1="45158" y1="42687" x2="45398" y2="43367"/>
                        <a14:foregroundMark x1="45062" y1="26531" x2="47555" y2="31888"/>
                        <a14:foregroundMark x1="47555" y1="31888" x2="45158" y2="36224"/>
                        <a14:foregroundMark x1="52013" y1="39881" x2="55753" y2="52891"/>
                        <a14:foregroundMark x1="55753" y1="52891" x2="55849" y2="53061"/>
                        <a14:foregroundMark x1="62567" y1="29592" x2="63423" y2="33078"/>
                        <a14:foregroundMark x1="59684" y1="17857" x2="62567" y2="29592"/>
                        <a14:foregroundMark x1="67881" y1="37500" x2="71285" y2="50000"/>
                        <a14:foregroundMark x1="71285" y1="50000" x2="71285" y2="50340"/>
                        <a14:foregroundMark x1="72963" y1="37330" x2="72771" y2="37330"/>
                        <a14:foregroundMark x1="72675" y1="51956" x2="71285" y2="56207"/>
                        <a14:foregroundMark x1="69559" y1="59694" x2="72052" y2="58929"/>
                        <a14:foregroundMark x1="33461" y1="34949" x2="33461" y2="34949"/>
                        <a14:foregroundMark x1="33221" y1="42432" x2="33221" y2="42432"/>
                        <a14:foregroundMark x1="52205" y1="59099" x2="55753" y2="59524"/>
                        <a14:foregroundMark x1="55753" y1="59524" x2="55753" y2="59184"/>
                        <a14:foregroundMark x1="51918" y1="62245" x2="56184" y2="62670"/>
                        <a14:foregroundMark x1="56184" y1="62670" x2="56376" y2="62415"/>
                        <a14:backgroundMark x1="59588" y1="60969" x2="59588" y2="60969"/>
                        <a14:backgroundMark x1="59156" y1="56803" x2="59156" y2="56803"/>
                        <a14:backgroundMark x1="59300" y1="48129" x2="61889" y2="63520"/>
                        <a14:backgroundMark x1="40508" y1="46173" x2="44151" y2="57823"/>
                        <a14:backgroundMark x1="62081" y1="29592" x2="62081" y2="29592"/>
                      </a14:backgroundRemoval>
                    </a14:imgEffect>
                  </a14:imgLayer>
                </a14:imgProps>
              </a:ext>
            </a:extLst>
          </a:blip>
          <a:srcRect l="40805" t="21789" r="50067" b="49851"/>
          <a:stretch/>
        </p:blipFill>
        <p:spPr>
          <a:xfrm>
            <a:off x="5514239" y="2003950"/>
            <a:ext cx="856210" cy="14950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FA55532-7CAD-45FE-AF5F-F0479E02C53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412" b="62670" l="33174" r="72963">
                        <a14:foregroundMark x1="35091" y1="36224" x2="36002" y2="47109"/>
                        <a14:foregroundMark x1="36002" y1="47109" x2="36146" y2="47449"/>
                        <a14:foregroundMark x1="43720" y1="26190" x2="45158" y2="42687"/>
                        <a14:foregroundMark x1="45158" y1="42687" x2="45398" y2="43367"/>
                        <a14:foregroundMark x1="45062" y1="26531" x2="47555" y2="31888"/>
                        <a14:foregroundMark x1="47555" y1="31888" x2="45158" y2="36224"/>
                        <a14:foregroundMark x1="52013" y1="39881" x2="55753" y2="52891"/>
                        <a14:foregroundMark x1="55753" y1="52891" x2="55849" y2="53061"/>
                        <a14:foregroundMark x1="62567" y1="29592" x2="63423" y2="33078"/>
                        <a14:foregroundMark x1="59684" y1="17857" x2="62567" y2="29592"/>
                        <a14:foregroundMark x1="67881" y1="37500" x2="71285" y2="50000"/>
                        <a14:foregroundMark x1="71285" y1="50000" x2="71285" y2="50340"/>
                        <a14:foregroundMark x1="72963" y1="37330" x2="72771" y2="37330"/>
                        <a14:foregroundMark x1="72675" y1="51956" x2="71285" y2="56207"/>
                        <a14:foregroundMark x1="69559" y1="59694" x2="72052" y2="58929"/>
                        <a14:foregroundMark x1="33461" y1="34949" x2="33461" y2="34949"/>
                        <a14:foregroundMark x1="33221" y1="42432" x2="33221" y2="42432"/>
                        <a14:foregroundMark x1="52205" y1="59099" x2="55753" y2="59524"/>
                        <a14:foregroundMark x1="55753" y1="59524" x2="55753" y2="59184"/>
                        <a14:foregroundMark x1="51918" y1="62245" x2="56184" y2="62670"/>
                        <a14:foregroundMark x1="56184" y1="62670" x2="56376" y2="62415"/>
                        <a14:backgroundMark x1="59588" y1="60969" x2="59588" y2="60969"/>
                        <a14:backgroundMark x1="59156" y1="56803" x2="59156" y2="56803"/>
                        <a14:backgroundMark x1="59300" y1="48129" x2="61889" y2="63520"/>
                        <a14:backgroundMark x1="40508" y1="46173" x2="44151" y2="57823"/>
                        <a14:backgroundMark x1="62081" y1="29592" x2="62081" y2="29592"/>
                      </a14:backgroundRemoval>
                    </a14:imgEffect>
                  </a14:imgLayer>
                </a14:imgProps>
              </a:ext>
            </a:extLst>
          </a:blip>
          <a:srcRect l="29993" t="30764" r="59135" b="39673"/>
          <a:stretch/>
        </p:blipFill>
        <p:spPr>
          <a:xfrm>
            <a:off x="6172267" y="1869461"/>
            <a:ext cx="1019832" cy="1558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964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59259E-6 L 0.3254 -0.07083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63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65CB887-2229-4953-95C0-1ED3F32BDA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78" b="43000" l="9381" r="207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66" r="77884" b="52222"/>
          <a:stretch/>
        </p:blipFill>
        <p:spPr>
          <a:xfrm>
            <a:off x="287452" y="3419611"/>
            <a:ext cx="1693748" cy="40461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9A245AE-0962-46EC-8B06-0AAD728AA3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52132" r="55302"/>
          <a:stretch/>
        </p:blipFill>
        <p:spPr>
          <a:xfrm>
            <a:off x="10113812" y="3823776"/>
            <a:ext cx="1832881" cy="3760138"/>
          </a:xfrm>
          <a:prstGeom prst="rect">
            <a:avLst/>
          </a:prstGeom>
        </p:spPr>
      </p:pic>
      <p:pic>
        <p:nvPicPr>
          <p:cNvPr id="3" name="图片 21">
            <a:extLst>
              <a:ext uri="{FF2B5EF4-FFF2-40B4-BE49-F238E27FC236}">
                <a16:creationId xmlns:a16="http://schemas.microsoft.com/office/drawing/2014/main" id="{3C723B29-E2AD-4BBF-9DF8-34A1B6377B3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317" y="721606"/>
            <a:ext cx="1006545" cy="826999"/>
          </a:xfrm>
          <a:prstGeom prst="rect">
            <a:avLst/>
          </a:prstGeom>
        </p:spPr>
      </p:pic>
      <p:sp>
        <p:nvSpPr>
          <p:cNvPr id="4" name="文本框 1">
            <a:extLst>
              <a:ext uri="{FF2B5EF4-FFF2-40B4-BE49-F238E27FC236}">
                <a16:creationId xmlns:a16="http://schemas.microsoft.com/office/drawing/2014/main" id="{F105F1B8-8070-4B1B-8F82-EB3535C9573E}"/>
              </a:ext>
            </a:extLst>
          </p:cNvPr>
          <p:cNvSpPr txBox="1"/>
          <p:nvPr/>
        </p:nvSpPr>
        <p:spPr>
          <a:xfrm>
            <a:off x="-381000" y="68148"/>
            <a:ext cx="12954000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>
                <a:solidFill>
                  <a:srgbClr val="276E2F"/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DẶN DÒ</a:t>
            </a:r>
            <a:endParaRPr lang="zh-CN" altLang="en-US" sz="5400" b="1" dirty="0">
              <a:solidFill>
                <a:srgbClr val="276E2F"/>
              </a:solidFill>
              <a:latin typeface="UTM Cooper Black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7" name="图形 14">
            <a:extLst>
              <a:ext uri="{FF2B5EF4-FFF2-40B4-BE49-F238E27FC236}">
                <a16:creationId xmlns:a16="http://schemas.microsoft.com/office/drawing/2014/main" id="{D81B624C-2DE7-4064-99F2-C72E9A73E4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6061412"/>
            <a:ext cx="12192000" cy="10077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CBCB421-038B-41DC-AFA6-8DA78AE9DB00}"/>
              </a:ext>
            </a:extLst>
          </p:cNvPr>
          <p:cNvSpPr txBox="1"/>
          <p:nvPr/>
        </p:nvSpPr>
        <p:spPr>
          <a:xfrm>
            <a:off x="3200400" y="1634888"/>
            <a:ext cx="8001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chemeClr val="bg2">
                    <a:lumMod val="10000"/>
                  </a:schemeClr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- Ôn lại từ đồng âm và từ nhiều nghĩa.</a:t>
            </a:r>
          </a:p>
          <a:p>
            <a:pPr algn="just"/>
            <a:r>
              <a:rPr lang="en-US" sz="3600">
                <a:solidFill>
                  <a:schemeClr val="bg2">
                    <a:lumMod val="10000"/>
                  </a:schemeClr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- Chuẩn bị bài: Mở rộng vốn từ: Thiên nhiên.</a:t>
            </a:r>
          </a:p>
        </p:txBody>
      </p:sp>
    </p:spTree>
    <p:extLst>
      <p:ext uri="{BB962C8B-B14F-4D97-AF65-F5344CB8AC3E}">
        <p14:creationId xmlns:p14="http://schemas.microsoft.com/office/powerpoint/2010/main" val="2576453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4">
            <a:extLst>
              <a:ext uri="{FF2B5EF4-FFF2-40B4-BE49-F238E27FC236}">
                <a16:creationId xmlns:a16="http://schemas.microsoft.com/office/drawing/2014/main" id="{81EE3945-7B9C-4844-AAC9-1F18A7B896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6657" y="2284101"/>
            <a:ext cx="8278687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8000" b="1">
                <a:solidFill>
                  <a:srgbClr val="E17611"/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HỌC TỐT!</a:t>
            </a:r>
            <a:endParaRPr lang="en-US" sz="8000" b="1" dirty="0">
              <a:solidFill>
                <a:srgbClr val="E17611"/>
              </a:solidFill>
              <a:latin typeface="UTM Cooper Black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3" name="文本框 1">
            <a:extLst>
              <a:ext uri="{FF2B5EF4-FFF2-40B4-BE49-F238E27FC236}">
                <a16:creationId xmlns:a16="http://schemas.microsoft.com/office/drawing/2014/main" id="{95DAFD0A-FF70-44FD-B7BB-F83E4F9AB60E}"/>
              </a:ext>
            </a:extLst>
          </p:cNvPr>
          <p:cNvSpPr txBox="1"/>
          <p:nvPr/>
        </p:nvSpPr>
        <p:spPr>
          <a:xfrm>
            <a:off x="-381000" y="1390403"/>
            <a:ext cx="12954000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>
                <a:solidFill>
                  <a:srgbClr val="276E2F"/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CHÚC CÁC EM</a:t>
            </a:r>
            <a:endParaRPr lang="zh-CN" altLang="en-US" sz="5400" b="1" dirty="0">
              <a:solidFill>
                <a:srgbClr val="276E2F"/>
              </a:solidFill>
              <a:latin typeface="UTM Cooper Black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CB2F8F-245F-4561-BE33-3310145A4D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78" b="43000" l="9381" r="207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66" r="77884" b="52222"/>
          <a:stretch/>
        </p:blipFill>
        <p:spPr>
          <a:xfrm>
            <a:off x="287452" y="3419611"/>
            <a:ext cx="1693748" cy="40461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53255E-40AC-4B77-9673-A9A932E049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52132" r="55302"/>
          <a:stretch/>
        </p:blipFill>
        <p:spPr>
          <a:xfrm>
            <a:off x="8947828" y="3786812"/>
            <a:ext cx="1832881" cy="3760138"/>
          </a:xfrm>
          <a:prstGeom prst="rect">
            <a:avLst/>
          </a:prstGeom>
        </p:spPr>
      </p:pic>
      <p:pic>
        <p:nvPicPr>
          <p:cNvPr id="7" name="图形 14">
            <a:extLst>
              <a:ext uri="{FF2B5EF4-FFF2-40B4-BE49-F238E27FC236}">
                <a16:creationId xmlns:a16="http://schemas.microsoft.com/office/drawing/2014/main" id="{99EF96A8-9419-4B83-A4E4-1DE0F07C10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6398561"/>
            <a:ext cx="12192000" cy="1007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76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6" presetClass="emph" presetSubtype="0" autoRev="1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8" dur="200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2" grpId="1"/>
          <p:bldP spid="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6" presetClass="emph" presetSubtype="0" autoRev="1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2" dur="200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2" grpId="1"/>
          <p:bldP spid="3" grpId="0"/>
          <p:bldP spid="4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07D42D2-B7CA-470A-A7F1-C8B84B45F4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206" b="99412" l="556" r="97667">
                        <a14:foregroundMark x1="556" y1="13529" x2="12222" y2="18676"/>
                        <a14:foregroundMark x1="12222" y1="18676" x2="13889" y2="22206"/>
                        <a14:foregroundMark x1="62444" y1="10735" x2="67556" y2="8529"/>
                        <a14:foregroundMark x1="67556" y1="8529" x2="64667" y2="13971"/>
                        <a14:foregroundMark x1="64667" y1="13971" x2="64667" y2="13971"/>
                        <a14:foregroundMark x1="83889" y1="12353" x2="90333" y2="18088"/>
                        <a14:foregroundMark x1="90333" y1="18088" x2="91778" y2="26765"/>
                        <a14:foregroundMark x1="91778" y1="26765" x2="91778" y2="26912"/>
                        <a14:foregroundMark x1="94444" y1="12647" x2="97778" y2="26471"/>
                        <a14:foregroundMark x1="97778" y1="26471" x2="97667" y2="34853"/>
                        <a14:foregroundMark x1="97667" y1="34853" x2="97556" y2="35441"/>
                        <a14:foregroundMark x1="38667" y1="8382" x2="41222" y2="7206"/>
                        <a14:foregroundMark x1="4778" y1="42353" x2="5556" y2="99265"/>
                        <a14:foregroundMark x1="5556" y1="99265" x2="5667" y2="99412"/>
                        <a14:foregroundMark x1="10778" y1="49853" x2="20778" y2="65588"/>
                        <a14:foregroundMark x1="85111" y1="15294" x2="70667" y2="37353"/>
                        <a14:foregroundMark x1="74222" y1="19706" x2="82778" y2="33382"/>
                        <a14:foregroundMark x1="47111" y1="13676" x2="48000" y2="141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48360"/>
            <a:ext cx="12192000" cy="765397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E7ECF17-D265-4514-A6F8-10F070588D2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31628" r="93721">
                        <a14:foregroundMark x1="42326" y1="62209" x2="32558" y2="74419"/>
                        <a14:foregroundMark x1="93837" y1="40116" x2="92907" y2="51977"/>
                        <a14:foregroundMark x1="93256" y1="77907" x2="93837" y2="87209"/>
                        <a14:foregroundMark x1="90349" y1="89651" x2="85000" y2="89767"/>
                        <a14:foregroundMark x1="88372" y1="89302" x2="88372" y2="89302"/>
                        <a14:foregroundMark x1="87558" y1="90000" x2="87558" y2="90000"/>
                        <a14:foregroundMark x1="63721" y1="24186" x2="63721" y2="24186"/>
                        <a14:foregroundMark x1="59767" y1="33605" x2="59767" y2="33605"/>
                        <a14:foregroundMark x1="40116" y1="61279" x2="31628" y2="67326"/>
                        <a14:foregroundMark x1="63953" y1="25465" x2="63953" y2="25465"/>
                        <a14:foregroundMark x1="65233" y1="33953" x2="79186" y2="456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79"/>
          <a:stretch/>
        </p:blipFill>
        <p:spPr>
          <a:xfrm flipH="1">
            <a:off x="1762708" y="406235"/>
            <a:ext cx="2166390" cy="3700420"/>
          </a:xfrm>
          <a:prstGeom prst="rect">
            <a:avLst/>
          </a:prstGeom>
        </p:spPr>
      </p:pic>
      <p:pic>
        <p:nvPicPr>
          <p:cNvPr id="18" name="Picture 17">
            <a:hlinkClick r:id="rId9" action="ppaction://hlinksldjump"/>
            <a:extLst>
              <a:ext uri="{FF2B5EF4-FFF2-40B4-BE49-F238E27FC236}">
                <a16:creationId xmlns:a16="http://schemas.microsoft.com/office/drawing/2014/main" id="{84566E9C-166E-49C5-8F08-DD9197871A7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3626047" y="2938548"/>
            <a:ext cx="838054" cy="98090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09CA866-405A-470A-A37A-DC85B0813D7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3327606" y="1622300"/>
            <a:ext cx="1505792" cy="1783674"/>
          </a:xfrm>
          <a:prstGeom prst="rect">
            <a:avLst/>
          </a:prstGeom>
        </p:spPr>
      </p:pic>
      <p:pic>
        <p:nvPicPr>
          <p:cNvPr id="43" name="Picture 42">
            <a:hlinkClick r:id="rId12" action="ppaction://hlinksldjump"/>
            <a:extLst>
              <a:ext uri="{FF2B5EF4-FFF2-40B4-BE49-F238E27FC236}">
                <a16:creationId xmlns:a16="http://schemas.microsoft.com/office/drawing/2014/main" id="{65803571-5AB7-401F-B0EB-5ACCBEE965E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5622121" y="2448097"/>
            <a:ext cx="838054" cy="98090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79C8987-1B0C-428E-A553-58E02DE2BD0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5323680" y="1131849"/>
            <a:ext cx="1505792" cy="17836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7D9D05-DF7E-4400-AC28-7B23198EC58A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535" y="506593"/>
            <a:ext cx="5945172" cy="5945172"/>
          </a:xfrm>
          <a:prstGeom prst="rect">
            <a:avLst/>
          </a:prstGeom>
          <a:noFill/>
        </p:spPr>
      </p:pic>
      <p:sp>
        <p:nvSpPr>
          <p:cNvPr id="2" name="Action Button: Go Forward or Next 1">
            <a:hlinkClick r:id="rId14" action="ppaction://hlinksldjump" highlightClick="1"/>
            <a:extLst>
              <a:ext uri="{FF2B5EF4-FFF2-40B4-BE49-F238E27FC236}">
                <a16:creationId xmlns:a16="http://schemas.microsoft.com/office/drawing/2014/main" id="{EA4AEB61-803E-487C-8FF8-40DB07D44CF1}"/>
              </a:ext>
            </a:extLst>
          </p:cNvPr>
          <p:cNvSpPr/>
          <p:nvPr/>
        </p:nvSpPr>
        <p:spPr>
          <a:xfrm>
            <a:off x="11335657" y="6401586"/>
            <a:ext cx="856343" cy="456414"/>
          </a:xfrm>
          <a:prstGeom prst="actionButtonForwardNext">
            <a:avLst/>
          </a:prstGeom>
          <a:solidFill>
            <a:srgbClr val="C88C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097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37 0.0625 L -0.03437 0.06388 C -0.0207 0.04444 -0.00703 0.03541 0.00664 0.01087 C 0.01797 -0.00973 0.02904 -0.04352 0.04076 -0.05116 C 0.06224 -0.06667 0.05065 -0.06019 0.07618 -0.07176 C 0.07904 -0.07963 0.08203 -0.09237 0.08529 -0.09237 C 0.09922 -0.09237 0.11328 -0.08079 0.12735 -0.07176 C 0.13151 -0.07061 0.13568 -0.06274 0.13998 -0.06158 C 0.15091 -0.06019 0.16185 -0.06158 0.17305 -0.06158 L 0.17305 -0.06019 L 0.17305 -0.06158 " pathEditMode="relative" rAng="0" ptsTypes="AAAAAAAAAAA">
                                      <p:cBhvr>
                                        <p:cTn id="3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65" y="-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A2ABC14-7A1F-4ECD-B82D-A5FC1B6B28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206" b="99412" l="556" r="97667">
                        <a14:foregroundMark x1="556" y1="13529" x2="12222" y2="18676"/>
                        <a14:foregroundMark x1="12222" y1="18676" x2="13889" y2="22206"/>
                        <a14:foregroundMark x1="62444" y1="10735" x2="67556" y2="8529"/>
                        <a14:foregroundMark x1="67556" y1="8529" x2="64667" y2="13971"/>
                        <a14:foregroundMark x1="64667" y1="13971" x2="64667" y2="13971"/>
                        <a14:foregroundMark x1="83889" y1="12353" x2="90333" y2="18088"/>
                        <a14:foregroundMark x1="90333" y1="18088" x2="91778" y2="26765"/>
                        <a14:foregroundMark x1="91778" y1="26765" x2="91778" y2="26912"/>
                        <a14:foregroundMark x1="94444" y1="12647" x2="97778" y2="26471"/>
                        <a14:foregroundMark x1="97778" y1="26471" x2="97667" y2="34853"/>
                        <a14:foregroundMark x1="97667" y1="34853" x2="97556" y2="35441"/>
                        <a14:foregroundMark x1="38667" y1="8382" x2="41222" y2="7206"/>
                        <a14:foregroundMark x1="4778" y1="42353" x2="5556" y2="99265"/>
                        <a14:foregroundMark x1="5556" y1="99265" x2="5667" y2="99412"/>
                        <a14:foregroundMark x1="10778" y1="49853" x2="20778" y2="65588"/>
                        <a14:foregroundMark x1="85111" y1="15294" x2="70667" y2="37353"/>
                        <a14:foregroundMark x1="74222" y1="19706" x2="82778" y2="33382"/>
                        <a14:foregroundMark x1="47111" y1="13676" x2="48000" y2="141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48360"/>
            <a:ext cx="12192000" cy="765397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20B2BF6-830C-4116-B20A-A11D2343221B}"/>
              </a:ext>
            </a:extLst>
          </p:cNvPr>
          <p:cNvSpPr/>
          <p:nvPr/>
        </p:nvSpPr>
        <p:spPr>
          <a:xfrm>
            <a:off x="114300" y="591321"/>
            <a:ext cx="10740570" cy="1526278"/>
          </a:xfrm>
          <a:prstGeom prst="rect">
            <a:avLst/>
          </a:prstGeom>
          <a:solidFill>
            <a:srgbClr val="FFFFFD"/>
          </a:solidFill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1" hangingPunct="1">
              <a:defRPr/>
            </a:pPr>
            <a:r>
              <a:rPr lang="en-US" sz="6600">
                <a:solidFill>
                  <a:srgbClr val="45B488"/>
                </a:solidFill>
                <a:latin typeface="UTM Habano" panose="02040603050506020204" pitchFamily="18" charset="0"/>
              </a:rPr>
              <a:t>Đặt câu với từ  </a:t>
            </a:r>
            <a:r>
              <a:rPr lang="en-US" sz="6600">
                <a:solidFill>
                  <a:srgbClr val="FF0000"/>
                </a:solidFill>
                <a:latin typeface="UTM Habano" panose="02040603050506020204" pitchFamily="18" charset="0"/>
              </a:rPr>
              <a:t>“tít mù khơi”.</a:t>
            </a:r>
            <a:endParaRPr lang="en-US" sz="6600" dirty="0">
              <a:solidFill>
                <a:srgbClr val="FF0000"/>
              </a:solidFill>
              <a:latin typeface="UTM Habano" panose="020406030505060202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094D2C1-7CAD-4D15-8C6B-36FCFC71A3AA}"/>
              </a:ext>
            </a:extLst>
          </p:cNvPr>
          <p:cNvSpPr/>
          <p:nvPr/>
        </p:nvSpPr>
        <p:spPr>
          <a:xfrm>
            <a:off x="2384050" y="3061780"/>
            <a:ext cx="8969750" cy="1381328"/>
          </a:xfrm>
          <a:prstGeom prst="roundRect">
            <a:avLst/>
          </a:prstGeom>
          <a:solidFill>
            <a:srgbClr val="FAF9F7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Habano" panose="020406030505060202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48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Habano" panose="02040603050506020204" pitchFamily="18" charset="0"/>
                <a:cs typeface="Times New Roman" panose="02020603050405020304" pitchFamily="18" charset="0"/>
              </a:rPr>
              <a:t> con tàu đã đi ra xa </a:t>
            </a:r>
            <a:r>
              <a:rPr kumimoji="0" lang="en-US" sz="4800" b="0" i="1" u="sng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Habano" panose="02040603050506020204" pitchFamily="18" charset="0"/>
                <a:cs typeface="Times New Roman" panose="02020603050405020304" pitchFamily="18" charset="0"/>
              </a:rPr>
              <a:t>tít mù khơi.</a:t>
            </a:r>
            <a:endParaRPr kumimoji="0" lang="en-US" sz="4800" b="0" i="1" u="sng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Habano" panose="02040603050506020204" pitchFamily="18" charset="0"/>
            </a:endParaRPr>
          </a:p>
        </p:txBody>
      </p:sp>
      <p:sp>
        <p:nvSpPr>
          <p:cNvPr id="4" name="Arrow: Left 3">
            <a:hlinkClick r:id="rId5" action="ppaction://hlinksldjump"/>
            <a:extLst>
              <a:ext uri="{FF2B5EF4-FFF2-40B4-BE49-F238E27FC236}">
                <a16:creationId xmlns:a16="http://schemas.microsoft.com/office/drawing/2014/main" id="{B98CEA90-515B-4C26-98FB-067A3319267A}"/>
              </a:ext>
            </a:extLst>
          </p:cNvPr>
          <p:cNvSpPr/>
          <p:nvPr/>
        </p:nvSpPr>
        <p:spPr>
          <a:xfrm>
            <a:off x="10810673" y="5768502"/>
            <a:ext cx="1381327" cy="1089498"/>
          </a:xfrm>
          <a:prstGeom prst="leftArrow">
            <a:avLst/>
          </a:prstGeom>
          <a:solidFill>
            <a:srgbClr val="C88C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640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965B671-EE07-4FBE-BBEC-3667C12744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206" b="99412" l="556" r="97667">
                        <a14:foregroundMark x1="556" y1="13529" x2="12222" y2="18676"/>
                        <a14:foregroundMark x1="12222" y1="18676" x2="13889" y2="22206"/>
                        <a14:foregroundMark x1="62444" y1="10735" x2="67556" y2="8529"/>
                        <a14:foregroundMark x1="67556" y1="8529" x2="64667" y2="13971"/>
                        <a14:foregroundMark x1="64667" y1="13971" x2="64667" y2="13971"/>
                        <a14:foregroundMark x1="83889" y1="12353" x2="90333" y2="18088"/>
                        <a14:foregroundMark x1="90333" y1="18088" x2="91778" y2="26765"/>
                        <a14:foregroundMark x1="91778" y1="26765" x2="91778" y2="26912"/>
                        <a14:foregroundMark x1="94444" y1="12647" x2="97778" y2="26471"/>
                        <a14:foregroundMark x1="97778" y1="26471" x2="97667" y2="34853"/>
                        <a14:foregroundMark x1="97667" y1="34853" x2="97556" y2="35441"/>
                        <a14:foregroundMark x1="38667" y1="8382" x2="41222" y2="7206"/>
                        <a14:foregroundMark x1="4778" y1="42353" x2="5556" y2="99265"/>
                        <a14:foregroundMark x1="5556" y1="99265" x2="5667" y2="99412"/>
                        <a14:foregroundMark x1="10778" y1="49853" x2="20778" y2="65588"/>
                        <a14:foregroundMark x1="85111" y1="15294" x2="70667" y2="37353"/>
                        <a14:foregroundMark x1="74222" y1="19706" x2="82778" y2="33382"/>
                        <a14:foregroundMark x1="47111" y1="13676" x2="48000" y2="141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48360"/>
            <a:ext cx="12192000" cy="765397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C852C89-7D54-4547-B628-594E41C66954}"/>
              </a:ext>
            </a:extLst>
          </p:cNvPr>
          <p:cNvSpPr/>
          <p:nvPr/>
        </p:nvSpPr>
        <p:spPr>
          <a:xfrm>
            <a:off x="395593" y="712551"/>
            <a:ext cx="9241276" cy="1720406"/>
          </a:xfrm>
          <a:prstGeom prst="rect">
            <a:avLst/>
          </a:prstGeom>
          <a:solidFill>
            <a:srgbClr val="FFFFFD"/>
          </a:solidFill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800">
                <a:solidFill>
                  <a:srgbClr val="45B488"/>
                </a:solidFill>
                <a:latin typeface="UTM Habano" panose="02040603050506020204" pitchFamily="18" charset="0"/>
              </a:rPr>
              <a:t>Đặt câu với từ 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45B488"/>
                </a:solidFill>
                <a:effectLst/>
                <a:uLnTx/>
                <a:uFillTx/>
                <a:latin typeface="UTM Habano" panose="020406030505060202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Habano" panose="02040603050506020204" pitchFamily="18" charset="0"/>
              </a:rPr>
              <a:t>“lăn</a:t>
            </a:r>
            <a:r>
              <a:rPr kumimoji="0" lang="en-US" sz="48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Habano" panose="02040603050506020204" pitchFamily="18" charset="0"/>
              </a:rPr>
              <a:t> tăn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Habano" panose="02040603050506020204" pitchFamily="18" charset="0"/>
              </a:rPr>
              <a:t>”.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Habano" panose="020406030505060202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33B3330-D4B2-4AB3-AB1F-4DBAC641DC12}"/>
              </a:ext>
            </a:extLst>
          </p:cNvPr>
          <p:cNvSpPr/>
          <p:nvPr/>
        </p:nvSpPr>
        <p:spPr>
          <a:xfrm>
            <a:off x="3276600" y="3429000"/>
            <a:ext cx="7412477" cy="1381328"/>
          </a:xfrm>
          <a:prstGeom prst="roundRect">
            <a:avLst/>
          </a:prstGeom>
          <a:solidFill>
            <a:srgbClr val="FFFFFD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Habano" panose="02040603050506020204" pitchFamily="18" charset="0"/>
                <a:cs typeface="Times New Roman" panose="02020603050405020304" pitchFamily="18" charset="0"/>
              </a:rPr>
              <a:t>Mặt</a:t>
            </a:r>
            <a:r>
              <a:rPr kumimoji="0" lang="en-US" sz="44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Habano" panose="02040603050506020204" pitchFamily="18" charset="0"/>
                <a:cs typeface="Times New Roman" panose="02020603050405020304" pitchFamily="18" charset="0"/>
              </a:rPr>
              <a:t> hồ gợn sóng </a:t>
            </a:r>
            <a:r>
              <a:rPr kumimoji="0" lang="en-US" sz="4400" b="0" i="1" u="sng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Habano" panose="02040603050506020204" pitchFamily="18" charset="0"/>
                <a:cs typeface="Times New Roman" panose="02020603050405020304" pitchFamily="18" charset="0"/>
              </a:rPr>
              <a:t>lăn tăn.</a:t>
            </a:r>
            <a:endParaRPr kumimoji="0" lang="en-US" sz="4000" b="0" i="1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Habano" panose="02040603050506020204" pitchFamily="18" charset="0"/>
            </a:endParaRPr>
          </a:p>
        </p:txBody>
      </p:sp>
      <p:sp>
        <p:nvSpPr>
          <p:cNvPr id="7" name="Arrow: Left 6">
            <a:hlinkClick r:id="rId5" action="ppaction://hlinksldjump"/>
            <a:extLst>
              <a:ext uri="{FF2B5EF4-FFF2-40B4-BE49-F238E27FC236}">
                <a16:creationId xmlns:a16="http://schemas.microsoft.com/office/drawing/2014/main" id="{F39962FF-3145-4126-B363-D06BCEA89F2E}"/>
              </a:ext>
            </a:extLst>
          </p:cNvPr>
          <p:cNvSpPr/>
          <p:nvPr/>
        </p:nvSpPr>
        <p:spPr>
          <a:xfrm>
            <a:off x="10418323" y="5768502"/>
            <a:ext cx="1381327" cy="1089498"/>
          </a:xfrm>
          <a:prstGeom prst="leftArrow">
            <a:avLst/>
          </a:prstGeom>
          <a:solidFill>
            <a:srgbClr val="C88C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0713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4">
            <a:extLst>
              <a:ext uri="{FF2B5EF4-FFF2-40B4-BE49-F238E27FC236}">
                <a16:creationId xmlns:a16="http://schemas.microsoft.com/office/drawing/2014/main" id="{81EE3945-7B9C-4844-AAC9-1F18A7B896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2022" y="2284101"/>
            <a:ext cx="8278687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6000" b="1" dirty="0" err="1">
                <a:solidFill>
                  <a:srgbClr val="E17611"/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Luyện</a:t>
            </a:r>
            <a:r>
              <a:rPr lang="en-US" sz="6000" b="1" dirty="0">
                <a:solidFill>
                  <a:srgbClr val="E17611"/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sz="6000" b="1" dirty="0" err="1">
                <a:solidFill>
                  <a:srgbClr val="E17611"/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tập</a:t>
            </a:r>
            <a:r>
              <a:rPr lang="en-US" sz="6000" b="1" dirty="0">
                <a:solidFill>
                  <a:srgbClr val="E17611"/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sz="6000" b="1" dirty="0" err="1">
                <a:solidFill>
                  <a:srgbClr val="E17611"/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về</a:t>
            </a:r>
            <a:r>
              <a:rPr lang="en-US" sz="6000" b="1" dirty="0">
                <a:solidFill>
                  <a:srgbClr val="E17611"/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sz="6000" b="1" dirty="0" err="1">
                <a:solidFill>
                  <a:srgbClr val="E17611"/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từ</a:t>
            </a:r>
            <a:r>
              <a:rPr lang="en-US" sz="6000" b="1" dirty="0">
                <a:solidFill>
                  <a:srgbClr val="E17611"/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sz="6000" b="1" dirty="0" err="1">
                <a:solidFill>
                  <a:srgbClr val="E17611"/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nhiều</a:t>
            </a:r>
            <a:r>
              <a:rPr lang="en-US" sz="6000" b="1" dirty="0">
                <a:solidFill>
                  <a:srgbClr val="E17611"/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sz="6000" b="1" dirty="0" err="1">
                <a:solidFill>
                  <a:srgbClr val="E17611"/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nghĩa</a:t>
            </a:r>
            <a:endParaRPr lang="en-US" sz="6000" b="1" dirty="0">
              <a:solidFill>
                <a:srgbClr val="E17611"/>
              </a:solidFill>
              <a:latin typeface="UTM Cooper Black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3" name="文本框 1">
            <a:extLst>
              <a:ext uri="{FF2B5EF4-FFF2-40B4-BE49-F238E27FC236}">
                <a16:creationId xmlns:a16="http://schemas.microsoft.com/office/drawing/2014/main" id="{95DAFD0A-FF70-44FD-B7BB-F83E4F9AB60E}"/>
              </a:ext>
            </a:extLst>
          </p:cNvPr>
          <p:cNvSpPr txBox="1"/>
          <p:nvPr/>
        </p:nvSpPr>
        <p:spPr>
          <a:xfrm>
            <a:off x="-228600" y="838073"/>
            <a:ext cx="12954000" cy="13234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>
                <a:solidFill>
                  <a:srgbClr val="276E2F"/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LUYỆN TỪ VÀ CÂU </a:t>
            </a:r>
          </a:p>
          <a:p>
            <a:pPr algn="ctr"/>
            <a:r>
              <a:rPr lang="en-US" altLang="zh-CN" sz="4000" b="1">
                <a:solidFill>
                  <a:srgbClr val="276E2F"/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LỚP 5</a:t>
            </a:r>
            <a:endParaRPr lang="zh-CN" altLang="en-US" sz="4000" b="1" dirty="0">
              <a:solidFill>
                <a:srgbClr val="276E2F"/>
              </a:solidFill>
              <a:latin typeface="UTM Cooper Black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BC59EE-1AA2-484A-9820-7F515D49510C}"/>
              </a:ext>
            </a:extLst>
          </p:cNvPr>
          <p:cNvSpPr txBox="1"/>
          <p:nvPr/>
        </p:nvSpPr>
        <p:spPr>
          <a:xfrm>
            <a:off x="4667470" y="4559471"/>
            <a:ext cx="51967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AD521E"/>
                </a:solidFill>
                <a:latin typeface="UTM Habano" panose="02040603050506020204" pitchFamily="18" charset="0"/>
              </a:rPr>
              <a:t>Trang: 82 -83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CB2F8F-245F-4561-BE33-3310145A4D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78" b="43000" l="9381" r="207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66" r="77884" b="52222"/>
          <a:stretch/>
        </p:blipFill>
        <p:spPr>
          <a:xfrm>
            <a:off x="287452" y="3419611"/>
            <a:ext cx="1693748" cy="40461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53255E-40AC-4B77-9673-A9A932E049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52132" r="55302"/>
          <a:stretch/>
        </p:blipFill>
        <p:spPr>
          <a:xfrm>
            <a:off x="8947828" y="3786812"/>
            <a:ext cx="1832881" cy="3760138"/>
          </a:xfrm>
          <a:prstGeom prst="rect">
            <a:avLst/>
          </a:prstGeom>
        </p:spPr>
      </p:pic>
      <p:pic>
        <p:nvPicPr>
          <p:cNvPr id="7" name="图形 14">
            <a:extLst>
              <a:ext uri="{FF2B5EF4-FFF2-40B4-BE49-F238E27FC236}">
                <a16:creationId xmlns:a16="http://schemas.microsoft.com/office/drawing/2014/main" id="{99EF96A8-9419-4B83-A4E4-1DE0F07C10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6398561"/>
            <a:ext cx="12192000" cy="1007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662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5" presetID="2" presetClass="entr" presetSubtype="2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1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2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6" presetClass="emph" presetSubtype="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2" dur="200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2" grpId="1"/>
          <p:bldP spid="3" grpId="0"/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6" presetClass="emph" presetSubtype="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2" dur="200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2" grpId="1"/>
          <p:bldP spid="3" grpId="0"/>
          <p:bldP spid="4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1">
            <a:extLst>
              <a:ext uri="{FF2B5EF4-FFF2-40B4-BE49-F238E27FC236}">
                <a16:creationId xmlns:a16="http://schemas.microsoft.com/office/drawing/2014/main" id="{3C723B29-E2AD-4BBF-9DF8-34A1B6377B3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317" y="721606"/>
            <a:ext cx="1006545" cy="826999"/>
          </a:xfrm>
          <a:prstGeom prst="rect">
            <a:avLst/>
          </a:prstGeom>
        </p:spPr>
      </p:pic>
      <p:sp>
        <p:nvSpPr>
          <p:cNvPr id="4" name="文本框 1">
            <a:extLst>
              <a:ext uri="{FF2B5EF4-FFF2-40B4-BE49-F238E27FC236}">
                <a16:creationId xmlns:a16="http://schemas.microsoft.com/office/drawing/2014/main" id="{F105F1B8-8070-4B1B-8F82-EB3535C9573E}"/>
              </a:ext>
            </a:extLst>
          </p:cNvPr>
          <p:cNvSpPr txBox="1"/>
          <p:nvPr/>
        </p:nvSpPr>
        <p:spPr>
          <a:xfrm>
            <a:off x="-381000" y="1322454"/>
            <a:ext cx="12954000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>
                <a:solidFill>
                  <a:srgbClr val="276E2F"/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YÊU CẦU CẦN ĐẠT</a:t>
            </a:r>
            <a:endParaRPr lang="zh-CN" altLang="en-US" sz="5400" b="1" dirty="0">
              <a:solidFill>
                <a:srgbClr val="276E2F"/>
              </a:solidFill>
              <a:latin typeface="UTM Cooper Black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BCB421-038B-41DC-AFA6-8DA78AE9DB00}"/>
              </a:ext>
            </a:extLst>
          </p:cNvPr>
          <p:cNvSpPr txBox="1"/>
          <p:nvPr/>
        </p:nvSpPr>
        <p:spPr>
          <a:xfrm>
            <a:off x="4261529" y="2725456"/>
            <a:ext cx="7391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ysClr val="windowText" lastClr="000000"/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Phân biệt được những từ đồng âm, từ nhiều nghĩa.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741F9D0-109C-42A7-A12D-164F524C4B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78" b="43000" l="9381" r="207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66" r="77884" b="52222"/>
          <a:stretch/>
        </p:blipFill>
        <p:spPr>
          <a:xfrm>
            <a:off x="3157087" y="2074315"/>
            <a:ext cx="1167265" cy="27884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5BE6A76-43D9-4B01-B399-913C7076CB7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52132" r="55302"/>
          <a:stretch/>
        </p:blipFill>
        <p:spPr>
          <a:xfrm>
            <a:off x="4247642" y="4023710"/>
            <a:ext cx="1359238" cy="278846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9C00231-869C-4972-934E-2672CCF00AE7}"/>
              </a:ext>
            </a:extLst>
          </p:cNvPr>
          <p:cNvSpPr txBox="1"/>
          <p:nvPr/>
        </p:nvSpPr>
        <p:spPr>
          <a:xfrm>
            <a:off x="5619749" y="4631266"/>
            <a:ext cx="634365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Cooper Black" panose="02040603050506020204" pitchFamily="18" charset="0"/>
                <a:ea typeface="微软雅黑" panose="020B0503020204020204" pitchFamily="34" charset="-122"/>
                <a:cs typeface="+mn-cs"/>
              </a:rPr>
              <a:t>Biết đặt câu phân biệt các nghĩa của 1 từ nhiều nghĩa.</a:t>
            </a:r>
          </a:p>
        </p:txBody>
      </p:sp>
    </p:spTree>
    <p:extLst>
      <p:ext uri="{BB962C8B-B14F-4D97-AF65-F5344CB8AC3E}">
        <p14:creationId xmlns:p14="http://schemas.microsoft.com/office/powerpoint/2010/main" val="325438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0" y="0"/>
            <a:ext cx="12192000" cy="1277273"/>
          </a:xfrm>
          <a:prstGeom prst="rect">
            <a:avLst/>
          </a:prstGeom>
          <a:solidFill>
            <a:schemeClr val="bg1">
              <a:alpha val="8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3600" b="1">
                <a:solidFill>
                  <a:srgbClr val="7030A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	</a:t>
            </a:r>
            <a:r>
              <a:rPr lang="en-US" sz="3600" b="1" u="sng">
                <a:solidFill>
                  <a:srgbClr val="7030A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Bài 1:</a:t>
            </a:r>
            <a:r>
              <a:rPr lang="en-US" sz="3600" b="1">
                <a:solidFill>
                  <a:srgbClr val="7030A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Trong các từ in đậm dưới đây, những từ nào là </a:t>
            </a:r>
          </a:p>
          <a:p>
            <a:pPr>
              <a:spcBef>
                <a:spcPts val="600"/>
              </a:spcBef>
            </a:pPr>
            <a:r>
              <a:rPr lang="en-US" sz="3600" b="1">
                <a:solidFill>
                  <a:srgbClr val="7030A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từ đồng âm, những từ nào là từ nhiều nghĩa?</a:t>
            </a:r>
          </a:p>
        </p:txBody>
      </p:sp>
      <p:sp>
        <p:nvSpPr>
          <p:cNvPr id="32" name="Text Box 4"/>
          <p:cNvSpPr txBox="1">
            <a:spLocks noChangeArrowheads="1"/>
          </p:cNvSpPr>
          <p:nvPr/>
        </p:nvSpPr>
        <p:spPr bwMode="auto">
          <a:xfrm>
            <a:off x="1003916" y="1326540"/>
            <a:ext cx="5994400" cy="4921860"/>
          </a:xfrm>
          <a:prstGeom prst="rect">
            <a:avLst/>
          </a:prstGeom>
          <a:noFill/>
          <a:ln w="9525">
            <a:solidFill>
              <a:schemeClr val="accent5">
                <a:lumMod val="9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ts val="100"/>
              </a:spcBef>
            </a:pP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a.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</a:t>
            </a:r>
          </a:p>
          <a:p>
            <a:pPr marL="285750" indent="-285750" algn="just">
              <a:spcBef>
                <a:spcPts val="100"/>
              </a:spcBef>
              <a:buFontTx/>
              <a:buChar char="-"/>
            </a:pP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Lúa ngoài đồng đã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vàng.</a:t>
            </a:r>
          </a:p>
          <a:p>
            <a:pPr marL="285750" indent="-285750" algn="just">
              <a:spcBef>
                <a:spcPts val="100"/>
              </a:spcBef>
              <a:buFontTx/>
              <a:buChar char="-"/>
            </a:pP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Tổ em có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học sinh.</a:t>
            </a:r>
          </a:p>
          <a:p>
            <a:pPr marL="285750" indent="-285750" algn="just">
              <a:spcBef>
                <a:spcPts val="100"/>
              </a:spcBef>
              <a:buFontTx/>
              <a:buChar char="-"/>
            </a:pP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Nghĩ cho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rồi hãy nói.</a:t>
            </a:r>
          </a:p>
          <a:p>
            <a:pPr algn="just">
              <a:spcBef>
                <a:spcPts val="100"/>
              </a:spcBef>
            </a:pP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b.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</a:t>
            </a:r>
          </a:p>
          <a:p>
            <a:pPr marL="285750" indent="-285750" algn="just">
              <a:spcBef>
                <a:spcPts val="100"/>
              </a:spcBef>
              <a:buFontTx/>
              <a:buChar char="-"/>
            </a:pP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Bát chè này nhiều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nên rất ngọt.</a:t>
            </a:r>
          </a:p>
          <a:p>
            <a:pPr marL="285750" indent="-285750" algn="just">
              <a:spcBef>
                <a:spcPts val="100"/>
              </a:spcBef>
              <a:buFontTx/>
              <a:buChar char="-"/>
            </a:pP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Các chú công nhân đang chữa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2800" b="1">
                <a:solidFill>
                  <a:sysClr val="windowText" lastClr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dây điện thoại.</a:t>
            </a:r>
          </a:p>
          <a:p>
            <a:pPr marL="285750" indent="-285750" algn="just">
              <a:spcBef>
                <a:spcPts val="100"/>
              </a:spcBef>
              <a:buFontTx/>
              <a:buChar char="-"/>
            </a:pP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Ngoài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, mọi người đã đi lại nhộn nhịp.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4804207" y="609600"/>
            <a:ext cx="1291793" cy="0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 bwMode="auto">
          <a:xfrm>
            <a:off x="9677400" y="609600"/>
            <a:ext cx="1143000" cy="0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cxnSpLocks/>
          </p:cNvCxnSpPr>
          <p:nvPr/>
        </p:nvCxnSpPr>
        <p:spPr bwMode="auto">
          <a:xfrm>
            <a:off x="76200" y="1219200"/>
            <a:ext cx="2286000" cy="0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cxnSpLocks/>
          </p:cNvCxnSpPr>
          <p:nvPr/>
        </p:nvCxnSpPr>
        <p:spPr bwMode="auto">
          <a:xfrm>
            <a:off x="5842000" y="1219200"/>
            <a:ext cx="2725999" cy="0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C9012A58-477E-4997-BBC4-36A2AB91E5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78" b="43000" l="9381" r="207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66" r="77884" b="52222"/>
          <a:stretch/>
        </p:blipFill>
        <p:spPr>
          <a:xfrm>
            <a:off x="-76200" y="4076700"/>
            <a:ext cx="1371600" cy="32765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1E929F-CDC2-4CFC-AA46-35D1DA8006D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52132" r="55302"/>
          <a:stretch/>
        </p:blipFill>
        <p:spPr>
          <a:xfrm>
            <a:off x="11418533" y="5440962"/>
            <a:ext cx="835733" cy="17144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BA8D38E-43C0-4620-BBAB-0A89B8CED0C8}"/>
              </a:ext>
            </a:extLst>
          </p:cNvPr>
          <p:cNvSpPr txBox="1"/>
          <p:nvPr/>
        </p:nvSpPr>
        <p:spPr>
          <a:xfrm>
            <a:off x="7086600" y="1285113"/>
            <a:ext cx="5066684" cy="4947508"/>
          </a:xfrm>
          <a:prstGeom prst="rect">
            <a:avLst/>
          </a:prstGeom>
          <a:noFill/>
          <a:ln>
            <a:solidFill>
              <a:schemeClr val="accent2">
                <a:lumMod val="9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c. </a:t>
            </a:r>
            <a:r>
              <a:rPr kumimoji="0" lang="en-US" sz="2800" b="1" i="0" u="none" strike="noStrike" kern="1200" cap="none" spc="0" normalizeH="0" baseline="0" noProof="0"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</a:t>
            </a:r>
          </a:p>
          <a:p>
            <a:pPr marL="0" marR="0" lvl="3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Những </a:t>
            </a:r>
            <a:r>
              <a:rPr kumimoji="0" lang="en-US" sz="2800" b="1" i="0" u="none" strike="noStrike" kern="1200" cap="none" spc="0" normalizeH="0" baseline="0" noProof="0"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 </a:t>
            </a:r>
            <a:r>
              <a:rPr kumimoji="0" lang="en-US" sz="2800" b="1" i="0" u="none" strike="noStrike" kern="1200" cap="none" spc="0" normalizeH="0" baseline="0" noProof="0"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nương màu mật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 Lúa chín ngập lòng thung.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solidFill>
                  <a:srgbClr val="CC0066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		</a:t>
            </a:r>
            <a:r>
              <a:rPr kumimoji="0" lang="en-US" sz="2400" b="1" i="0" u="none" strike="noStrike" kern="1200" cap="none" spc="0" normalizeH="0" baseline="0" noProof="0">
                <a:solidFill>
                  <a:srgbClr val="CC0066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Nguyễn Đình Ảnh</a:t>
            </a:r>
            <a:endParaRPr kumimoji="0" lang="en-US" sz="2800" b="1" i="0" u="none" strike="noStrike" kern="1200" cap="none" spc="0" normalizeH="0" baseline="0" noProof="0">
              <a:solidFill>
                <a:srgbClr val="CC0066"/>
              </a:solidFill>
              <a:effectLst/>
              <a:uLnTx/>
              <a:uFillTx/>
              <a:latin typeface="Times New Roman" panose="02020603050405020304" pitchFamily="18" charset="0"/>
              <a:ea typeface="HP001 4H" pitchFamily="34" charset="-127"/>
              <a:cs typeface="Times New Roman" panose="02020603050405020304" pitchFamily="18" charset="0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Chú Tư lấy dao </a:t>
            </a:r>
            <a:r>
              <a:rPr kumimoji="0" lang="en-US" sz="2800" b="1" i="0" u="none" strike="noStrike" kern="1200" cap="none" spc="0" normalizeH="0" baseline="0" noProof="0"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</a:t>
            </a:r>
            <a:r>
              <a:rPr kumimoji="0" lang="en-US" sz="2800" b="1" i="0" u="none" strike="noStrike" kern="1200" cap="none" spc="0" normalizeH="0" baseline="0" noProof="0"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nhọn đầu chiếc gậy tre.</a:t>
            </a:r>
          </a:p>
          <a:p>
            <a:pPr marL="0" marR="0" lvl="3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Những người Giáy, người Dao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 Đi tìm măng, hái nấm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 </a:t>
            </a:r>
            <a:r>
              <a:rPr kumimoji="0" lang="en-US" sz="2800" b="1" i="0" u="none" strike="noStrike" kern="1200" cap="none" spc="0" normalizeH="0" baseline="0" noProof="0"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 </a:t>
            </a:r>
            <a:r>
              <a:rPr kumimoji="0" lang="en-US" sz="2800" b="1" i="0" u="none" strike="noStrike" kern="1200" cap="none" spc="0" normalizeH="0" baseline="0" noProof="0"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áo chàm thấp thoáng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 Nhuộm xanh cả nắng chiều.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solidFill>
                  <a:srgbClr val="CC0066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		</a:t>
            </a:r>
            <a:r>
              <a:rPr kumimoji="0" lang="en-US" sz="2400" b="1" i="0" u="none" strike="noStrike" kern="1200" cap="none" spc="0" normalizeH="0" baseline="0" noProof="0">
                <a:solidFill>
                  <a:srgbClr val="CC0066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Nguyễn Đình Ảnh</a:t>
            </a:r>
            <a:endParaRPr kumimoji="0" lang="en-US" sz="2800" b="1" i="0" u="none" strike="noStrike" kern="1200" cap="none" spc="0" normalizeH="0" baseline="0" noProof="0">
              <a:solidFill>
                <a:srgbClr val="CC0066"/>
              </a:solidFill>
              <a:effectLst/>
              <a:uLnTx/>
              <a:uFillTx/>
              <a:latin typeface="Times New Roman" panose="02020603050405020304" pitchFamily="18" charset="0"/>
              <a:ea typeface="HP001 4H" pitchFamily="34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707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2" grpId="0" build="p" animBg="1"/>
      <p:bldP spid="11" grpId="0" build="p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Balloons">
  <a:themeElements>
    <a:clrScheme name="Balloons 8">
      <a:dk1>
        <a:srgbClr val="006699"/>
      </a:dk1>
      <a:lt1>
        <a:srgbClr val="FFFFFF"/>
      </a:lt1>
      <a:dk2>
        <a:srgbClr val="006666"/>
      </a:dk2>
      <a:lt2>
        <a:srgbClr val="FFFFCC"/>
      </a:lt2>
      <a:accent1>
        <a:srgbClr val="EDFAD2"/>
      </a:accent1>
      <a:accent2>
        <a:srgbClr val="EBF7FF"/>
      </a:accent2>
      <a:accent3>
        <a:srgbClr val="FFFFFF"/>
      </a:accent3>
      <a:accent4>
        <a:srgbClr val="005682"/>
      </a:accent4>
      <a:accent5>
        <a:srgbClr val="F4FCE5"/>
      </a:accent5>
      <a:accent6>
        <a:srgbClr val="D5E0E7"/>
      </a:accent6>
      <a:hlink>
        <a:srgbClr val="CC99FF"/>
      </a:hlink>
      <a:folHlink>
        <a:srgbClr val="F2DFFD"/>
      </a:folHlink>
    </a:clrScheme>
    <a:fontScheme name="Balloons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Balloons 1">
        <a:dk1>
          <a:srgbClr val="9900CC"/>
        </a:dk1>
        <a:lt1>
          <a:srgbClr val="FFFFCC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660066"/>
        </a:accent2>
        <a:accent3>
          <a:srgbClr val="AAAAAA"/>
        </a:accent3>
        <a:accent4>
          <a:srgbClr val="DADAAE"/>
        </a:accent4>
        <a:accent5>
          <a:srgbClr val="B8B8CA"/>
        </a:accent5>
        <a:accent6>
          <a:srgbClr val="5C005C"/>
        </a:accent6>
        <a:hlink>
          <a:srgbClr val="CC00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2">
        <a:dk1>
          <a:srgbClr val="990033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FF9900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E78A00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3">
        <a:dk1>
          <a:srgbClr val="CCCCFF"/>
        </a:dk1>
        <a:lt1>
          <a:srgbClr val="FFFFCC"/>
        </a:lt1>
        <a:dk2>
          <a:srgbClr val="000000"/>
        </a:dk2>
        <a:lt2>
          <a:srgbClr val="FFFFFF"/>
        </a:lt2>
        <a:accent1>
          <a:srgbClr val="9999FF"/>
        </a:accent1>
        <a:accent2>
          <a:srgbClr val="33CCCC"/>
        </a:accent2>
        <a:accent3>
          <a:srgbClr val="AAAAAA"/>
        </a:accent3>
        <a:accent4>
          <a:srgbClr val="DADAAE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4">
        <a:dk1>
          <a:srgbClr val="000000"/>
        </a:dk1>
        <a:lt1>
          <a:srgbClr val="F8F8F8"/>
        </a:lt1>
        <a:dk2>
          <a:srgbClr val="800000"/>
        </a:dk2>
        <a:lt2>
          <a:srgbClr val="FFFFFF"/>
        </a:lt2>
        <a:accent1>
          <a:srgbClr val="FF3300"/>
        </a:accent1>
        <a:accent2>
          <a:srgbClr val="FF5050"/>
        </a:accent2>
        <a:accent3>
          <a:srgbClr val="C0AAAA"/>
        </a:accent3>
        <a:accent4>
          <a:srgbClr val="D4D4D4"/>
        </a:accent4>
        <a:accent5>
          <a:srgbClr val="FFADAA"/>
        </a:accent5>
        <a:accent6>
          <a:srgbClr val="E74848"/>
        </a:accent6>
        <a:hlink>
          <a:srgbClr val="FF99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5">
        <a:dk1>
          <a:srgbClr val="666699"/>
        </a:dk1>
        <a:lt1>
          <a:srgbClr val="FFFFFF"/>
        </a:lt1>
        <a:dk2>
          <a:srgbClr val="000066"/>
        </a:dk2>
        <a:lt2>
          <a:srgbClr val="CCECFF"/>
        </a:lt2>
        <a:accent1>
          <a:srgbClr val="009999"/>
        </a:accent1>
        <a:accent2>
          <a:srgbClr val="0099CC"/>
        </a:accent2>
        <a:accent3>
          <a:srgbClr val="AAAAB8"/>
        </a:accent3>
        <a:accent4>
          <a:srgbClr val="DADADA"/>
        </a:accent4>
        <a:accent5>
          <a:srgbClr val="AACACA"/>
        </a:accent5>
        <a:accent6>
          <a:srgbClr val="008AB9"/>
        </a:accent6>
        <a:hlink>
          <a:srgbClr val="CC99FF"/>
        </a:hlink>
        <a:folHlink>
          <a:srgbClr val="3366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6">
        <a:dk1>
          <a:srgbClr val="99CC00"/>
        </a:dk1>
        <a:lt1>
          <a:srgbClr val="FFFFFF"/>
        </a:lt1>
        <a:dk2>
          <a:srgbClr val="009900"/>
        </a:dk2>
        <a:lt2>
          <a:srgbClr val="FFFF99"/>
        </a:lt2>
        <a:accent1>
          <a:srgbClr val="336600"/>
        </a:accent1>
        <a:accent2>
          <a:srgbClr val="008000"/>
        </a:accent2>
        <a:accent3>
          <a:srgbClr val="AACAAA"/>
        </a:accent3>
        <a:accent4>
          <a:srgbClr val="DADADA"/>
        </a:accent4>
        <a:accent5>
          <a:srgbClr val="ADB8AA"/>
        </a:accent5>
        <a:accent6>
          <a:srgbClr val="007300"/>
        </a:accent6>
        <a:hlink>
          <a:srgbClr val="CCCC00"/>
        </a:hlink>
        <a:folHlink>
          <a:srgbClr val="33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7">
        <a:dk1>
          <a:srgbClr val="000066"/>
        </a:dk1>
        <a:lt1>
          <a:srgbClr val="E1F4FF"/>
        </a:lt1>
        <a:dk2>
          <a:srgbClr val="000066"/>
        </a:dk2>
        <a:lt2>
          <a:srgbClr val="CCCCFF"/>
        </a:lt2>
        <a:accent1>
          <a:srgbClr val="9999FF"/>
        </a:accent1>
        <a:accent2>
          <a:srgbClr val="33CCCC"/>
        </a:accent2>
        <a:accent3>
          <a:srgbClr val="EEF8FF"/>
        </a:accent3>
        <a:accent4>
          <a:srgbClr val="000056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8">
        <a:dk1>
          <a:srgbClr val="006699"/>
        </a:dk1>
        <a:lt1>
          <a:srgbClr val="FFFFFF"/>
        </a:lt1>
        <a:dk2>
          <a:srgbClr val="006666"/>
        </a:dk2>
        <a:lt2>
          <a:srgbClr val="FFFFCC"/>
        </a:lt2>
        <a:accent1>
          <a:srgbClr val="EDFAD2"/>
        </a:accent1>
        <a:accent2>
          <a:srgbClr val="EBF7FF"/>
        </a:accent2>
        <a:accent3>
          <a:srgbClr val="FFFFFF"/>
        </a:accent3>
        <a:accent4>
          <a:srgbClr val="005682"/>
        </a:accent4>
        <a:accent5>
          <a:srgbClr val="F4FCE5"/>
        </a:accent5>
        <a:accent6>
          <a:srgbClr val="D5E0E7"/>
        </a:accent6>
        <a:hlink>
          <a:srgbClr val="CC99FF"/>
        </a:hlink>
        <a:folHlink>
          <a:srgbClr val="F2DF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9">
        <a:dk1>
          <a:srgbClr val="000000"/>
        </a:dk1>
        <a:lt1>
          <a:srgbClr val="FFFFFF"/>
        </a:lt1>
        <a:dk2>
          <a:srgbClr val="000000"/>
        </a:dk2>
        <a:lt2>
          <a:srgbClr val="FFCC99"/>
        </a:lt2>
        <a:accent1>
          <a:srgbClr val="FF9900"/>
        </a:accent1>
        <a:accent2>
          <a:srgbClr val="FF99CC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8AB9"/>
        </a:accent6>
        <a:hlink>
          <a:srgbClr val="FF9999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Balloons 8">
    <a:dk1>
      <a:srgbClr val="006699"/>
    </a:dk1>
    <a:lt1>
      <a:srgbClr val="FFFFFF"/>
    </a:lt1>
    <a:dk2>
      <a:srgbClr val="006666"/>
    </a:dk2>
    <a:lt2>
      <a:srgbClr val="FFFFCC"/>
    </a:lt2>
    <a:accent1>
      <a:srgbClr val="EDFAD2"/>
    </a:accent1>
    <a:accent2>
      <a:srgbClr val="EBF7FF"/>
    </a:accent2>
    <a:accent3>
      <a:srgbClr val="FFFFFF"/>
    </a:accent3>
    <a:accent4>
      <a:srgbClr val="005682"/>
    </a:accent4>
    <a:accent5>
      <a:srgbClr val="F4FCE5"/>
    </a:accent5>
    <a:accent6>
      <a:srgbClr val="D5E0E7"/>
    </a:accent6>
    <a:hlink>
      <a:srgbClr val="CC99FF"/>
    </a:hlink>
    <a:folHlink>
      <a:srgbClr val="F2DFFD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6651</TotalTime>
  <Words>1627</Words>
  <Application>Microsoft Office PowerPoint</Application>
  <PresentationFormat>Widescreen</PresentationFormat>
  <Paragraphs>189</Paragraphs>
  <Slides>31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31</vt:i4>
      </vt:variant>
    </vt:vector>
  </HeadingPairs>
  <TitlesOfParts>
    <vt:vector size="43" baseType="lpstr">
      <vt:lpstr>等线</vt:lpstr>
      <vt:lpstr>Arial</vt:lpstr>
      <vt:lpstr>Calibri</vt:lpstr>
      <vt:lpstr>Calibri Light</vt:lpstr>
      <vt:lpstr>Times New Roman</vt:lpstr>
      <vt:lpstr>UTM Cooper Black</vt:lpstr>
      <vt:lpstr>UTM Habano</vt:lpstr>
      <vt:lpstr>UTM Showcard</vt:lpstr>
      <vt:lpstr>Verdana</vt:lpstr>
      <vt:lpstr>Balloons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>9Slide.vn</dc:subject>
  <dc:creator>HP</dc:creator>
  <dc:description>9Slide.vn</dc:description>
  <cp:lastModifiedBy>84982722506</cp:lastModifiedBy>
  <cp:revision>339</cp:revision>
  <cp:lastPrinted>1601-01-01T00:00:00Z</cp:lastPrinted>
  <dcterms:created xsi:type="dcterms:W3CDTF">2009-01-21T02:33:19Z</dcterms:created>
  <dcterms:modified xsi:type="dcterms:W3CDTF">2021-10-28T01:47:05Z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7</vt:i4>
  </property>
</Properties>
</file>