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4"/>
  </p:notesMasterIdLst>
  <p:sldIdLst>
    <p:sldId id="256" r:id="rId5"/>
    <p:sldId id="336" r:id="rId6"/>
    <p:sldId id="339" r:id="rId7"/>
    <p:sldId id="329" r:id="rId8"/>
    <p:sldId id="337" r:id="rId9"/>
    <p:sldId id="257" r:id="rId10"/>
    <p:sldId id="325" r:id="rId11"/>
    <p:sldId id="327" r:id="rId12"/>
    <p:sldId id="326" r:id="rId13"/>
    <p:sldId id="308" r:id="rId14"/>
    <p:sldId id="338" r:id="rId15"/>
    <p:sldId id="321" r:id="rId16"/>
    <p:sldId id="323" r:id="rId17"/>
    <p:sldId id="328" r:id="rId18"/>
    <p:sldId id="331" r:id="rId19"/>
    <p:sldId id="332" r:id="rId20"/>
    <p:sldId id="333" r:id="rId21"/>
    <p:sldId id="334" r:id="rId22"/>
    <p:sldId id="26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tamaran" panose="020B0604020202020204" charset="0"/>
      <p:regular r:id="rId36"/>
      <p:bold r:id="rId37"/>
    </p:embeddedFont>
    <p:embeddedFont>
      <p:font typeface="Comfortaa" panose="020B0604020202020204" charset="0"/>
      <p:regular r:id="rId38"/>
      <p:bold r:id="rId39"/>
    </p:embeddedFont>
    <p:embeddedFont>
      <p:font typeface="Kalam" panose="020B0604020202020204" charset="0"/>
      <p:regular r:id="rId40"/>
      <p:bold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Roboto Slab Regular" pitchFamily="2" charset="0"/>
      <p:regular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Vibur" panose="020B0604020202020204" charset="0"/>
      <p:regular r:id="rId49"/>
    </p:embeddedFont>
    <p:embeddedFont>
      <p:font typeface="Work Sans" pitchFamily="2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64" d="100"/>
          <a:sy n="64" d="100"/>
        </p:scale>
        <p:origin x="126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82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10/18/2021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10/18/2021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029973" y="1112846"/>
            <a:ext cx="6812001" cy="3598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ONLINE</a:t>
            </a:r>
            <a:b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83571"/>
              </p:ext>
            </p:extLst>
          </p:nvPr>
        </p:nvGraphicFramePr>
        <p:xfrm>
          <a:off x="194968" y="587842"/>
          <a:ext cx="8794655" cy="4464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1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3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00CC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D2A57A-CA72-4DD9-8D63-E7433E3EA493}"/>
                  </a:ext>
                </a:extLst>
              </p:cNvPr>
              <p:cNvSpPr txBox="1"/>
              <p:nvPr/>
            </p:nvSpPr>
            <p:spPr>
              <a:xfrm>
                <a:off x="4259158" y="1041695"/>
                <a:ext cx="800100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D2A57A-CA72-4DD9-8D63-E7433E3EA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58" y="1041695"/>
                <a:ext cx="800100" cy="6222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7C295F-5120-4E6F-A4DD-A2C054898840}"/>
              </a:ext>
            </a:extLst>
          </p:cNvPr>
          <p:cNvSpPr txBox="1"/>
          <p:nvPr/>
        </p:nvSpPr>
        <p:spPr>
          <a:xfrm>
            <a:off x="7230718" y="1168140"/>
            <a:ext cx="90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FA577-178E-497A-9DA5-44AD4F61C5A3}"/>
                  </a:ext>
                </a:extLst>
              </p:cNvPr>
              <p:cNvSpPr txBox="1"/>
              <p:nvPr/>
            </p:nvSpPr>
            <p:spPr>
              <a:xfrm>
                <a:off x="4259158" y="1778741"/>
                <a:ext cx="1048578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vi-VN" sz="1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FA577-178E-497A-9DA5-44AD4F61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58" y="1778741"/>
                <a:ext cx="1048578" cy="616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DA7F50-7045-4013-9EB4-A3316AC5DC78}"/>
              </a:ext>
            </a:extLst>
          </p:cNvPr>
          <p:cNvSpPr txBox="1"/>
          <p:nvPr/>
        </p:nvSpPr>
        <p:spPr>
          <a:xfrm>
            <a:off x="7121388" y="1933104"/>
            <a:ext cx="101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0,12 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A8F3AC-F772-41D0-B8E6-1C7CBD6E7F31}"/>
              </a:ext>
            </a:extLst>
          </p:cNvPr>
          <p:cNvSpPr/>
          <p:nvPr/>
        </p:nvSpPr>
        <p:spPr>
          <a:xfrm>
            <a:off x="4522305" y="1401416"/>
            <a:ext cx="208721" cy="28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5D5BA4-6688-4FC6-83D2-521969FD987E}"/>
              </a:ext>
            </a:extLst>
          </p:cNvPr>
          <p:cNvSpPr/>
          <p:nvPr/>
        </p:nvSpPr>
        <p:spPr>
          <a:xfrm>
            <a:off x="7556224" y="1209222"/>
            <a:ext cx="208721" cy="28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0C0DF3-9F18-43A7-8600-25A9CCD0964A}"/>
              </a:ext>
            </a:extLst>
          </p:cNvPr>
          <p:cNvSpPr/>
          <p:nvPr/>
        </p:nvSpPr>
        <p:spPr>
          <a:xfrm>
            <a:off x="4442791" y="2117770"/>
            <a:ext cx="437322" cy="36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9E0DEF-95CD-4CD3-96C0-C24146DE1B05}"/>
              </a:ext>
            </a:extLst>
          </p:cNvPr>
          <p:cNvSpPr/>
          <p:nvPr/>
        </p:nvSpPr>
        <p:spPr>
          <a:xfrm>
            <a:off x="7454347" y="1933724"/>
            <a:ext cx="310597" cy="368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9994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9038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08700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1396188"/>
                <a:ext cx="5906530" cy="21821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1dm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1cm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0,01m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1mm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0,001m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1396188"/>
                <a:ext cx="5906530" cy="2182136"/>
              </a:xfrm>
              <a:prstGeom prst="rect">
                <a:avLst/>
              </a:prstGeom>
              <a:blipFill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161B9-75C4-4F57-A30F-45E1E86C46C0}"/>
              </a:ext>
            </a:extLst>
          </p:cNvPr>
          <p:cNvSpPr txBox="1"/>
          <p:nvPr/>
        </p:nvSpPr>
        <p:spPr>
          <a:xfrm>
            <a:off x="3737113" y="198783"/>
            <a:ext cx="452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</a:rPr>
              <a:t>0m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1dm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tức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có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1dm</a:t>
            </a:r>
            <a:r>
              <a:rPr lang="en-US" sz="2000" dirty="0">
                <a:solidFill>
                  <a:srgbClr val="0000CC"/>
                </a:solidFill>
              </a:rPr>
              <a:t>; </a:t>
            </a:r>
          </a:p>
          <a:p>
            <a:r>
              <a:rPr lang="en-US" sz="2000" dirty="0">
                <a:solidFill>
                  <a:srgbClr val="0000CC"/>
                </a:solidFill>
              </a:rPr>
              <a:t>1 dm </a:t>
            </a:r>
            <a:r>
              <a:rPr lang="en-US" sz="2000" dirty="0" err="1">
                <a:solidFill>
                  <a:srgbClr val="0000CC"/>
                </a:solidFill>
              </a:rPr>
              <a:t>bằng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mấy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phần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mười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của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mét</a:t>
            </a:r>
            <a:r>
              <a:rPr lang="en-US" sz="2000" dirty="0">
                <a:solidFill>
                  <a:srgbClr val="0000CC"/>
                </a:solidFill>
              </a:rPr>
              <a:t>?</a:t>
            </a:r>
            <a:endParaRPr lang="vi-VN" sz="2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390D82-4343-4D33-AE6C-B45EC50648EB}"/>
                  </a:ext>
                </a:extLst>
              </p:cNvPr>
              <p:cNvSpPr txBox="1"/>
              <p:nvPr/>
            </p:nvSpPr>
            <p:spPr>
              <a:xfrm>
                <a:off x="3909391" y="932068"/>
                <a:ext cx="452610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CC"/>
                    </a:solidFill>
                  </a:rPr>
                  <a:t>1dm=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Open Sans" panose="020B0606030504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m</a:t>
                </a:r>
                <a:endParaRPr lang="vi-VN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390D82-4343-4D33-AE6C-B45EC506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91" y="932068"/>
                <a:ext cx="4526103" cy="526939"/>
              </a:xfrm>
              <a:prstGeom prst="rect">
                <a:avLst/>
              </a:prstGeom>
              <a:blipFill>
                <a:blip r:embed="rId4"/>
                <a:stretch>
                  <a:fillRect l="-1346" b="-8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blipFill>
                <a:blip r:embed="rId2"/>
                <a:stretch>
                  <a:fillRect l="-852" b="-27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507323" y="1387050"/>
                <a:ext cx="5906530" cy="21895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7cm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0,07m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114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9mm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0,009m</a:t>
                </a: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7323" y="1387050"/>
                <a:ext cx="5906530" cy="2189510"/>
              </a:xfrm>
              <a:prstGeom prst="rect">
                <a:avLst/>
              </a:prstGeom>
              <a:blipFill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677</Words>
  <Application>Microsoft Office PowerPoint</Application>
  <PresentationFormat>On-screen Show (16:9)</PresentationFormat>
  <Paragraphs>179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Calibri</vt:lpstr>
      <vt:lpstr>Kalam</vt:lpstr>
      <vt:lpstr>Comfortaa</vt:lpstr>
      <vt:lpstr>Roboto Slab Regular</vt:lpstr>
      <vt:lpstr>Tahoma</vt:lpstr>
      <vt:lpstr>Vibur</vt:lpstr>
      <vt:lpstr>Montserrat</vt:lpstr>
      <vt:lpstr>Work Sans</vt:lpstr>
      <vt:lpstr>Calibri Light</vt:lpstr>
      <vt:lpstr>Times New Roman</vt:lpstr>
      <vt:lpstr>Cambria Math</vt:lpstr>
      <vt:lpstr>Catamaran</vt:lpstr>
      <vt:lpstr>Cambria</vt:lpstr>
      <vt:lpstr>Arial</vt:lpstr>
      <vt:lpstr>Learning the Days of the Week by Slidesgo </vt:lpstr>
      <vt:lpstr>Doodle Sketchbook by Slidesgo</vt:lpstr>
      <vt:lpstr>1_Office Theme</vt:lpstr>
      <vt:lpstr>Office Theme</vt:lpstr>
      <vt:lpstr>CHÀO MỪNG CÁC CON ĐẾN VỚI TIẾT HỌC ONLINE Môn: Toán Lớp 5</vt:lpstr>
      <vt:lpstr>KHỞI ĐỘNG</vt:lpstr>
      <vt:lpstr>Toán Khái niệm về số thập phân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84982722506</cp:lastModifiedBy>
  <cp:revision>38</cp:revision>
  <dcterms:modified xsi:type="dcterms:W3CDTF">2021-10-18T03:34:35Z</dcterms:modified>
</cp:coreProperties>
</file>