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sldIdLst>
    <p:sldId id="356" r:id="rId2"/>
    <p:sldId id="297" r:id="rId3"/>
    <p:sldId id="361" r:id="rId4"/>
    <p:sldId id="342" r:id="rId5"/>
    <p:sldId id="273" r:id="rId6"/>
    <p:sldId id="343" r:id="rId7"/>
    <p:sldId id="360" r:id="rId8"/>
    <p:sldId id="300" r:id="rId9"/>
    <p:sldId id="349" r:id="rId10"/>
    <p:sldId id="350" r:id="rId11"/>
    <p:sldId id="351" r:id="rId12"/>
    <p:sldId id="352" r:id="rId13"/>
    <p:sldId id="353" r:id="rId14"/>
    <p:sldId id="354" r:id="rId15"/>
    <p:sldId id="348" r:id="rId16"/>
    <p:sldId id="358" r:id="rId17"/>
    <p:sldId id="314" r:id="rId18"/>
    <p:sldId id="359" r:id="rId1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71" autoAdjust="0"/>
    <p:restoredTop sz="94660"/>
  </p:normalViewPr>
  <p:slideViewPr>
    <p:cSldViewPr>
      <p:cViewPr varScale="1">
        <p:scale>
          <a:sx n="72" d="100"/>
          <a:sy n="72" d="100"/>
        </p:scale>
        <p:origin x="600" y="6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5A4F34-8881-4FB3-850E-52FD36ACCE7F}" type="doc">
      <dgm:prSet loTypeId="urn:microsoft.com/office/officeart/2005/8/layout/vList5" loCatId="list" qsTypeId="urn:microsoft.com/office/officeart/2005/8/quickstyle/simple2" qsCatId="simple" csTypeId="urn:microsoft.com/office/officeart/2005/8/colors/colorful4" csCatId="colorful" phldr="1"/>
      <dgm:spPr/>
      <dgm:t>
        <a:bodyPr/>
        <a:lstStyle/>
        <a:p>
          <a:endParaRPr lang="vi-VN"/>
        </a:p>
      </dgm:t>
    </dgm:pt>
    <dgm:pt modelId="{434B1684-552F-472F-98E4-CBA3A1E1BC06}">
      <dgm:prSet phldrT="[Text]" custT="1"/>
      <dgm:spPr>
        <a:noFill/>
      </dgm:spPr>
      <dgm:t>
        <a:bodyPr/>
        <a:lstStyle/>
        <a:p>
          <a:pPr algn="just"/>
          <a:r>
            <a:rPr lang="en-US" sz="2800" dirty="0" err="1">
              <a:solidFill>
                <a:schemeClr val="accent1"/>
              </a:solidFill>
              <a:latin typeface="Times New Roman" panose="02020603050405020304" pitchFamily="18" charset="0"/>
              <a:cs typeface="Times New Roman" panose="02020603050405020304" pitchFamily="18" charset="0"/>
            </a:rPr>
            <a:t>Là</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một</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nhà</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thơ</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ngụ</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ngôn</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nổi</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tiếng</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của</a:t>
          </a:r>
          <a:r>
            <a:rPr lang="en-US" sz="2800" dirty="0">
              <a:solidFill>
                <a:schemeClr val="accent1"/>
              </a:solidFill>
              <a:latin typeface="Times New Roman" panose="02020603050405020304" pitchFamily="18" charset="0"/>
              <a:cs typeface="Times New Roman" panose="02020603050405020304" pitchFamily="18" charset="0"/>
            </a:rPr>
            <a:t> </a:t>
          </a:r>
          <a:r>
            <a:rPr lang="en-US" sz="2800" dirty="0" err="1">
              <a:solidFill>
                <a:schemeClr val="accent1"/>
              </a:solidFill>
              <a:latin typeface="Times New Roman" panose="02020603050405020304" pitchFamily="18" charset="0"/>
              <a:cs typeface="Times New Roman" panose="02020603050405020304" pitchFamily="18" charset="0"/>
            </a:rPr>
            <a:t>Pháp</a:t>
          </a:r>
          <a:endParaRPr lang="vi-VN" sz="2800" dirty="0">
            <a:solidFill>
              <a:schemeClr val="accent1"/>
            </a:solidFill>
            <a:latin typeface="Times New Roman" panose="02020603050405020304" pitchFamily="18" charset="0"/>
            <a:cs typeface="Times New Roman" panose="02020603050405020304" pitchFamily="18" charset="0"/>
          </a:endParaRPr>
        </a:p>
      </dgm:t>
    </dgm:pt>
    <dgm:pt modelId="{EB8DD410-48C3-430E-A54B-5FDD71B64A76}" type="parTrans" cxnId="{CA4CDC10-774C-4F53-90D4-46D8CFE12A93}">
      <dgm:prSet/>
      <dgm:spPr/>
      <dgm:t>
        <a:bodyPr/>
        <a:lstStyle/>
        <a:p>
          <a:endParaRPr lang="vi-VN"/>
        </a:p>
      </dgm:t>
    </dgm:pt>
    <dgm:pt modelId="{EADA6B7B-F699-4359-B357-A035D519A595}" type="sibTrans" cxnId="{CA4CDC10-774C-4F53-90D4-46D8CFE12A93}">
      <dgm:prSet/>
      <dgm:spPr/>
      <dgm:t>
        <a:bodyPr/>
        <a:lstStyle/>
        <a:p>
          <a:endParaRPr lang="vi-VN"/>
        </a:p>
      </dgm:t>
    </dgm:pt>
    <dgm:pt modelId="{D0215A5C-D236-44FA-877E-860E0543CBE3}">
      <dgm:prSet phldrT="[Text]" custT="1"/>
      <dgm:spPr/>
      <dgm:t>
        <a:bodyPr/>
        <a:lstStyle/>
        <a:p>
          <a:pPr algn="just"/>
          <a:r>
            <a:rPr lang="vi-VN" sz="2800" b="0" i="0" dirty="0">
              <a:latin typeface="Times New Roman" panose="02020603050405020304" pitchFamily="18" charset="0"/>
              <a:cs typeface="Times New Roman" panose="02020603050405020304" pitchFamily="18" charset="0"/>
            </a:rPr>
            <a:t>Chính cuộc sống chan hòa với thiên nhiên, gần gũi với người dân thường đã khiến cho thơ văn của ông giàu tính dân gian, giàu chất thơ của cuộc sống và sự thực tinh tế, sinh động. </a:t>
          </a:r>
          <a:endParaRPr lang="vi-VN" sz="2800" dirty="0">
            <a:latin typeface="Times New Roman" panose="02020603050405020304" pitchFamily="18" charset="0"/>
            <a:cs typeface="Times New Roman" panose="02020603050405020304" pitchFamily="18" charset="0"/>
          </a:endParaRPr>
        </a:p>
      </dgm:t>
    </dgm:pt>
    <dgm:pt modelId="{AE1C7B2A-6C05-46C9-8EB6-652D70CC1729}" type="parTrans" cxnId="{852E7331-D216-47ED-B887-A2F63125E0C9}">
      <dgm:prSet/>
      <dgm:spPr/>
      <dgm:t>
        <a:bodyPr/>
        <a:lstStyle/>
        <a:p>
          <a:endParaRPr lang="vi-VN"/>
        </a:p>
      </dgm:t>
    </dgm:pt>
    <dgm:pt modelId="{80EB4595-D5A4-4B5E-ACA0-755FD9297556}" type="sibTrans" cxnId="{852E7331-D216-47ED-B887-A2F63125E0C9}">
      <dgm:prSet/>
      <dgm:spPr/>
      <dgm:t>
        <a:bodyPr/>
        <a:lstStyle/>
        <a:p>
          <a:endParaRPr lang="vi-VN"/>
        </a:p>
      </dgm:t>
    </dgm:pt>
    <dgm:pt modelId="{A528F52E-62CA-4A3F-9F73-32B58DE9F951}">
      <dgm:prSet phldrT="[Text]" custT="1"/>
      <dgm:spPr/>
      <dgm:t>
        <a:bodyPr/>
        <a:lstStyle/>
        <a:p>
          <a:pPr algn="just"/>
          <a:r>
            <a:rPr lang="vi-VN" sz="2800" b="0" i="0" dirty="0">
              <a:latin typeface="Times New Roman" panose="02020603050405020304" pitchFamily="18" charset="0"/>
              <a:cs typeface="Times New Roman" panose="02020603050405020304" pitchFamily="18" charset="0"/>
            </a:rPr>
            <a:t>La Fontaine có nhiều bài thơ nổi tiếng</a:t>
          </a:r>
          <a:r>
            <a:rPr lang="en-US" sz="2800" b="0" i="0" dirty="0">
              <a:latin typeface="Times New Roman" panose="02020603050405020304" pitchFamily="18" charset="0"/>
              <a:cs typeface="Times New Roman" panose="02020603050405020304" pitchFamily="18" charset="0"/>
            </a:rPr>
            <a:t> </a:t>
          </a:r>
          <a:r>
            <a:rPr lang="en-US" sz="2800" b="0" i="0" dirty="0" err="1">
              <a:latin typeface="Times New Roman" panose="02020603050405020304" pitchFamily="18" charset="0"/>
              <a:cs typeface="Times New Roman" panose="02020603050405020304" pitchFamily="18" charset="0"/>
            </a:rPr>
            <a:t>như</a:t>
          </a:r>
          <a:r>
            <a:rPr lang="en-US" sz="2800" b="0" i="0" dirty="0">
              <a:latin typeface="Times New Roman" panose="02020603050405020304" pitchFamily="18" charset="0"/>
              <a:cs typeface="Times New Roman" panose="02020603050405020304" pitchFamily="18" charset="0"/>
            </a:rPr>
            <a:t>:</a:t>
          </a:r>
          <a:r>
            <a:rPr lang="vi-VN" sz="2800" b="0" i="0" dirty="0">
              <a:latin typeface="Times New Roman" panose="02020603050405020304" pitchFamily="18" charset="0"/>
              <a:cs typeface="Times New Roman" panose="02020603050405020304" pitchFamily="18" charset="0"/>
            </a:rPr>
            <a:t> Ve và Kiến, Quạ và Cáo, Chó sói và Cừu non, Thần Chết và lão tiều phu, Gà trống và Cáo, ... </a:t>
          </a:r>
          <a:endParaRPr lang="vi-VN" sz="2800" dirty="0">
            <a:latin typeface="Times New Roman" panose="02020603050405020304" pitchFamily="18" charset="0"/>
            <a:cs typeface="Times New Roman" panose="02020603050405020304" pitchFamily="18" charset="0"/>
          </a:endParaRPr>
        </a:p>
      </dgm:t>
    </dgm:pt>
    <dgm:pt modelId="{AF4FE79A-35A2-4449-A2E7-338F9BB26671}" type="parTrans" cxnId="{E39A3372-1491-49C7-9BD5-02D981E20467}">
      <dgm:prSet/>
      <dgm:spPr/>
      <dgm:t>
        <a:bodyPr/>
        <a:lstStyle/>
        <a:p>
          <a:endParaRPr lang="vi-VN"/>
        </a:p>
      </dgm:t>
    </dgm:pt>
    <dgm:pt modelId="{1BF906F3-6ABF-422F-A6AC-6020A6EBDF93}" type="sibTrans" cxnId="{E39A3372-1491-49C7-9BD5-02D981E20467}">
      <dgm:prSet/>
      <dgm:spPr/>
      <dgm:t>
        <a:bodyPr/>
        <a:lstStyle/>
        <a:p>
          <a:endParaRPr lang="vi-VN"/>
        </a:p>
      </dgm:t>
    </dgm:pt>
    <dgm:pt modelId="{DDD2AE40-81FE-48C1-A73A-D2BF0978CFE2}" type="pres">
      <dgm:prSet presAssocID="{7A5A4F34-8881-4FB3-850E-52FD36ACCE7F}" presName="Name0" presStyleCnt="0">
        <dgm:presLayoutVars>
          <dgm:dir/>
          <dgm:animLvl val="lvl"/>
          <dgm:resizeHandles val="exact"/>
        </dgm:presLayoutVars>
      </dgm:prSet>
      <dgm:spPr/>
    </dgm:pt>
    <dgm:pt modelId="{9E1AB81C-BE5D-4469-8F27-C01AFFE3967E}" type="pres">
      <dgm:prSet presAssocID="{434B1684-552F-472F-98E4-CBA3A1E1BC06}" presName="linNode" presStyleCnt="0"/>
      <dgm:spPr/>
    </dgm:pt>
    <dgm:pt modelId="{A3D9903F-02F8-4105-98F7-988E5710DB0D}" type="pres">
      <dgm:prSet presAssocID="{434B1684-552F-472F-98E4-CBA3A1E1BC06}" presName="parentText" presStyleLbl="node1" presStyleIdx="0" presStyleCnt="3" custScaleX="277778" custScaleY="26328">
        <dgm:presLayoutVars>
          <dgm:chMax val="1"/>
          <dgm:bulletEnabled val="1"/>
        </dgm:presLayoutVars>
      </dgm:prSet>
      <dgm:spPr/>
    </dgm:pt>
    <dgm:pt modelId="{7D92B13B-9C89-4B98-A2D3-3E41DB287284}" type="pres">
      <dgm:prSet presAssocID="{EADA6B7B-F699-4359-B357-A035D519A595}" presName="sp" presStyleCnt="0"/>
      <dgm:spPr/>
    </dgm:pt>
    <dgm:pt modelId="{3CA60F95-7E6B-42EA-A0D1-AAED8D73F1C7}" type="pres">
      <dgm:prSet presAssocID="{D0215A5C-D236-44FA-877E-860E0543CBE3}" presName="linNode" presStyleCnt="0"/>
      <dgm:spPr/>
    </dgm:pt>
    <dgm:pt modelId="{91531501-881E-408C-BA80-8AD36C316B65}" type="pres">
      <dgm:prSet presAssocID="{D0215A5C-D236-44FA-877E-860E0543CBE3}" presName="parentText" presStyleLbl="node1" presStyleIdx="1" presStyleCnt="3" custScaleX="277778" custScaleY="107949">
        <dgm:presLayoutVars>
          <dgm:chMax val="1"/>
          <dgm:bulletEnabled val="1"/>
        </dgm:presLayoutVars>
      </dgm:prSet>
      <dgm:spPr/>
    </dgm:pt>
    <dgm:pt modelId="{AB8B9F3D-A128-4821-BCC1-56AC360B4F9B}" type="pres">
      <dgm:prSet presAssocID="{80EB4595-D5A4-4B5E-ACA0-755FD9297556}" presName="sp" presStyleCnt="0"/>
      <dgm:spPr/>
    </dgm:pt>
    <dgm:pt modelId="{7EAEF098-644F-4892-98CC-ED50822EC299}" type="pres">
      <dgm:prSet presAssocID="{A528F52E-62CA-4A3F-9F73-32B58DE9F951}" presName="linNode" presStyleCnt="0"/>
      <dgm:spPr/>
    </dgm:pt>
    <dgm:pt modelId="{E8713496-47B2-43A9-A5FF-146979EE3E3A}" type="pres">
      <dgm:prSet presAssocID="{A528F52E-62CA-4A3F-9F73-32B58DE9F951}" presName="parentText" presStyleLbl="node1" presStyleIdx="2" presStyleCnt="3" custScaleX="277778">
        <dgm:presLayoutVars>
          <dgm:chMax val="1"/>
          <dgm:bulletEnabled val="1"/>
        </dgm:presLayoutVars>
      </dgm:prSet>
      <dgm:spPr/>
    </dgm:pt>
  </dgm:ptLst>
  <dgm:cxnLst>
    <dgm:cxn modelId="{CA4CDC10-774C-4F53-90D4-46D8CFE12A93}" srcId="{7A5A4F34-8881-4FB3-850E-52FD36ACCE7F}" destId="{434B1684-552F-472F-98E4-CBA3A1E1BC06}" srcOrd="0" destOrd="0" parTransId="{EB8DD410-48C3-430E-A54B-5FDD71B64A76}" sibTransId="{EADA6B7B-F699-4359-B357-A035D519A595}"/>
    <dgm:cxn modelId="{852E7331-D216-47ED-B887-A2F63125E0C9}" srcId="{7A5A4F34-8881-4FB3-850E-52FD36ACCE7F}" destId="{D0215A5C-D236-44FA-877E-860E0543CBE3}" srcOrd="1" destOrd="0" parTransId="{AE1C7B2A-6C05-46C9-8EB6-652D70CC1729}" sibTransId="{80EB4595-D5A4-4B5E-ACA0-755FD9297556}"/>
    <dgm:cxn modelId="{DC819A38-7649-4340-ACFF-32527AA08A89}" type="presOf" srcId="{434B1684-552F-472F-98E4-CBA3A1E1BC06}" destId="{A3D9903F-02F8-4105-98F7-988E5710DB0D}" srcOrd="0" destOrd="0" presId="urn:microsoft.com/office/officeart/2005/8/layout/vList5"/>
    <dgm:cxn modelId="{1A2C5B6F-5282-418A-BEAA-6DBEF07E79B3}" type="presOf" srcId="{7A5A4F34-8881-4FB3-850E-52FD36ACCE7F}" destId="{DDD2AE40-81FE-48C1-A73A-D2BF0978CFE2}" srcOrd="0" destOrd="0" presId="urn:microsoft.com/office/officeart/2005/8/layout/vList5"/>
    <dgm:cxn modelId="{E39A3372-1491-49C7-9BD5-02D981E20467}" srcId="{7A5A4F34-8881-4FB3-850E-52FD36ACCE7F}" destId="{A528F52E-62CA-4A3F-9F73-32B58DE9F951}" srcOrd="2" destOrd="0" parTransId="{AF4FE79A-35A2-4449-A2E7-338F9BB26671}" sibTransId="{1BF906F3-6ABF-422F-A6AC-6020A6EBDF93}"/>
    <dgm:cxn modelId="{D9504186-A887-4499-A313-F17946C600B6}" type="presOf" srcId="{A528F52E-62CA-4A3F-9F73-32B58DE9F951}" destId="{E8713496-47B2-43A9-A5FF-146979EE3E3A}" srcOrd="0" destOrd="0" presId="urn:microsoft.com/office/officeart/2005/8/layout/vList5"/>
    <dgm:cxn modelId="{773D02E4-7A78-4B8B-89B7-5F83E4AF23AB}" type="presOf" srcId="{D0215A5C-D236-44FA-877E-860E0543CBE3}" destId="{91531501-881E-408C-BA80-8AD36C316B65}" srcOrd="0" destOrd="0" presId="urn:microsoft.com/office/officeart/2005/8/layout/vList5"/>
    <dgm:cxn modelId="{52788E8E-5478-442E-B300-D2AE12751D9B}" type="presParOf" srcId="{DDD2AE40-81FE-48C1-A73A-D2BF0978CFE2}" destId="{9E1AB81C-BE5D-4469-8F27-C01AFFE3967E}" srcOrd="0" destOrd="0" presId="urn:microsoft.com/office/officeart/2005/8/layout/vList5"/>
    <dgm:cxn modelId="{0A9F42BB-FFCC-445D-9D5C-AF76A5696FBB}" type="presParOf" srcId="{9E1AB81C-BE5D-4469-8F27-C01AFFE3967E}" destId="{A3D9903F-02F8-4105-98F7-988E5710DB0D}" srcOrd="0" destOrd="0" presId="urn:microsoft.com/office/officeart/2005/8/layout/vList5"/>
    <dgm:cxn modelId="{23CBB27F-6114-4654-805E-4748113E6F03}" type="presParOf" srcId="{DDD2AE40-81FE-48C1-A73A-D2BF0978CFE2}" destId="{7D92B13B-9C89-4B98-A2D3-3E41DB287284}" srcOrd="1" destOrd="0" presId="urn:microsoft.com/office/officeart/2005/8/layout/vList5"/>
    <dgm:cxn modelId="{890E6C3A-706D-4EEE-AAD9-F8CFDF58DC17}" type="presParOf" srcId="{DDD2AE40-81FE-48C1-A73A-D2BF0978CFE2}" destId="{3CA60F95-7E6B-42EA-A0D1-AAED8D73F1C7}" srcOrd="2" destOrd="0" presId="urn:microsoft.com/office/officeart/2005/8/layout/vList5"/>
    <dgm:cxn modelId="{A37B6B5D-6B44-401B-910F-CE2514F14B7A}" type="presParOf" srcId="{3CA60F95-7E6B-42EA-A0D1-AAED8D73F1C7}" destId="{91531501-881E-408C-BA80-8AD36C316B65}" srcOrd="0" destOrd="0" presId="urn:microsoft.com/office/officeart/2005/8/layout/vList5"/>
    <dgm:cxn modelId="{1AC4059D-2431-4E1F-900F-7B0DE64CCFCC}" type="presParOf" srcId="{DDD2AE40-81FE-48C1-A73A-D2BF0978CFE2}" destId="{AB8B9F3D-A128-4821-BCC1-56AC360B4F9B}" srcOrd="3" destOrd="0" presId="urn:microsoft.com/office/officeart/2005/8/layout/vList5"/>
    <dgm:cxn modelId="{EB611784-0CD2-4735-A127-25836D331594}" type="presParOf" srcId="{DDD2AE40-81FE-48C1-A73A-D2BF0978CFE2}" destId="{7EAEF098-644F-4892-98CC-ED50822EC299}" srcOrd="4" destOrd="0" presId="urn:microsoft.com/office/officeart/2005/8/layout/vList5"/>
    <dgm:cxn modelId="{C1D65137-2549-476E-95F2-32201FB83ADF}" type="presParOf" srcId="{7EAEF098-644F-4892-98CC-ED50822EC299}" destId="{E8713496-47B2-43A9-A5FF-146979EE3E3A}" srcOrd="0"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9903F-02F8-4105-98F7-988E5710DB0D}">
      <dsp:nvSpPr>
        <dsp:cNvPr id="0" name=""/>
        <dsp:cNvSpPr/>
      </dsp:nvSpPr>
      <dsp:spPr>
        <a:xfrm>
          <a:off x="3120" y="1097"/>
          <a:ext cx="6390665" cy="505305"/>
        </a:xfrm>
        <a:prstGeom prst="roundRect">
          <a:avLst/>
        </a:prstGeom>
        <a:no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just" defTabSz="1244600">
            <a:lnSpc>
              <a:spcPct val="90000"/>
            </a:lnSpc>
            <a:spcBef>
              <a:spcPct val="0"/>
            </a:spcBef>
            <a:spcAft>
              <a:spcPct val="35000"/>
            </a:spcAft>
            <a:buNone/>
          </a:pPr>
          <a:r>
            <a:rPr lang="en-US" sz="2800" kern="1200" dirty="0" err="1">
              <a:solidFill>
                <a:schemeClr val="accent1"/>
              </a:solidFill>
              <a:latin typeface="Times New Roman" panose="02020603050405020304" pitchFamily="18" charset="0"/>
              <a:cs typeface="Times New Roman" panose="02020603050405020304" pitchFamily="18" charset="0"/>
            </a:rPr>
            <a:t>Là</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một</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nhà</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thơ</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ngụ</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ngôn</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nổi</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tiếng</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của</a:t>
          </a:r>
          <a:r>
            <a:rPr lang="en-US" sz="2800" kern="1200" dirty="0">
              <a:solidFill>
                <a:schemeClr val="accent1"/>
              </a:solidFill>
              <a:latin typeface="Times New Roman" panose="02020603050405020304" pitchFamily="18" charset="0"/>
              <a:cs typeface="Times New Roman" panose="02020603050405020304" pitchFamily="18" charset="0"/>
            </a:rPr>
            <a:t> </a:t>
          </a:r>
          <a:r>
            <a:rPr lang="en-US" sz="2800" kern="1200" dirty="0" err="1">
              <a:solidFill>
                <a:schemeClr val="accent1"/>
              </a:solidFill>
              <a:latin typeface="Times New Roman" panose="02020603050405020304" pitchFamily="18" charset="0"/>
              <a:cs typeface="Times New Roman" panose="02020603050405020304" pitchFamily="18" charset="0"/>
            </a:rPr>
            <a:t>Pháp</a:t>
          </a:r>
          <a:endParaRPr lang="vi-VN" sz="2800" kern="1200" dirty="0">
            <a:solidFill>
              <a:schemeClr val="accent1"/>
            </a:solidFill>
            <a:latin typeface="Times New Roman" panose="02020603050405020304" pitchFamily="18" charset="0"/>
            <a:cs typeface="Times New Roman" panose="02020603050405020304" pitchFamily="18" charset="0"/>
          </a:endParaRPr>
        </a:p>
      </dsp:txBody>
      <dsp:txXfrm>
        <a:off x="27787" y="25764"/>
        <a:ext cx="6341331" cy="455971"/>
      </dsp:txXfrm>
    </dsp:sp>
    <dsp:sp modelId="{91531501-881E-408C-BA80-8AD36C316B65}">
      <dsp:nvSpPr>
        <dsp:cNvPr id="0" name=""/>
        <dsp:cNvSpPr/>
      </dsp:nvSpPr>
      <dsp:spPr>
        <a:xfrm>
          <a:off x="3120" y="602367"/>
          <a:ext cx="6390665" cy="2071833"/>
        </a:xfrm>
        <a:prstGeom prst="roundRect">
          <a:avLst/>
        </a:prstGeom>
        <a:solidFill>
          <a:schemeClr val="accent4">
            <a:hueOff val="4900445"/>
            <a:satOff val="-20388"/>
            <a:lumOff val="480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just" defTabSz="1244600">
            <a:lnSpc>
              <a:spcPct val="90000"/>
            </a:lnSpc>
            <a:spcBef>
              <a:spcPct val="0"/>
            </a:spcBef>
            <a:spcAft>
              <a:spcPct val="35000"/>
            </a:spcAft>
            <a:buNone/>
          </a:pPr>
          <a:r>
            <a:rPr lang="vi-VN" sz="2800" b="0" i="0" kern="1200" dirty="0">
              <a:latin typeface="Times New Roman" panose="02020603050405020304" pitchFamily="18" charset="0"/>
              <a:cs typeface="Times New Roman" panose="02020603050405020304" pitchFamily="18" charset="0"/>
            </a:rPr>
            <a:t>Chính cuộc sống chan hòa với thiên nhiên, gần gũi với người dân thường đã khiến cho thơ văn của ông giàu tính dân gian, giàu chất thơ của cuộc sống và sự thực tinh tế, sinh động. </a:t>
          </a:r>
          <a:endParaRPr lang="vi-VN" sz="2800" kern="1200" dirty="0">
            <a:latin typeface="Times New Roman" panose="02020603050405020304" pitchFamily="18" charset="0"/>
            <a:cs typeface="Times New Roman" panose="02020603050405020304" pitchFamily="18" charset="0"/>
          </a:endParaRPr>
        </a:p>
      </dsp:txBody>
      <dsp:txXfrm>
        <a:off x="104259" y="703506"/>
        <a:ext cx="6188387" cy="1869555"/>
      </dsp:txXfrm>
    </dsp:sp>
    <dsp:sp modelId="{E8713496-47B2-43A9-A5FF-146979EE3E3A}">
      <dsp:nvSpPr>
        <dsp:cNvPr id="0" name=""/>
        <dsp:cNvSpPr/>
      </dsp:nvSpPr>
      <dsp:spPr>
        <a:xfrm>
          <a:off x="3120" y="2770164"/>
          <a:ext cx="6390665" cy="1919270"/>
        </a:xfrm>
        <a:prstGeom prst="roundRect">
          <a:avLst/>
        </a:prstGeom>
        <a:solidFill>
          <a:schemeClr val="accent4">
            <a:hueOff val="9800891"/>
            <a:satOff val="-40777"/>
            <a:lumOff val="960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just" defTabSz="1244600">
            <a:lnSpc>
              <a:spcPct val="90000"/>
            </a:lnSpc>
            <a:spcBef>
              <a:spcPct val="0"/>
            </a:spcBef>
            <a:spcAft>
              <a:spcPct val="35000"/>
            </a:spcAft>
            <a:buNone/>
          </a:pPr>
          <a:r>
            <a:rPr lang="vi-VN" sz="2800" b="0" i="0" kern="1200" dirty="0">
              <a:latin typeface="Times New Roman" panose="02020603050405020304" pitchFamily="18" charset="0"/>
              <a:cs typeface="Times New Roman" panose="02020603050405020304" pitchFamily="18" charset="0"/>
            </a:rPr>
            <a:t>La Fontaine có nhiều bài thơ nổi tiếng</a:t>
          </a:r>
          <a:r>
            <a:rPr lang="en-US" sz="2800" b="0" i="0" kern="1200" dirty="0">
              <a:latin typeface="Times New Roman" panose="02020603050405020304" pitchFamily="18" charset="0"/>
              <a:cs typeface="Times New Roman" panose="02020603050405020304" pitchFamily="18" charset="0"/>
            </a:rPr>
            <a:t> </a:t>
          </a:r>
          <a:r>
            <a:rPr lang="en-US" sz="2800" b="0" i="0" kern="1200" dirty="0" err="1">
              <a:latin typeface="Times New Roman" panose="02020603050405020304" pitchFamily="18" charset="0"/>
              <a:cs typeface="Times New Roman" panose="02020603050405020304" pitchFamily="18" charset="0"/>
            </a:rPr>
            <a:t>như</a:t>
          </a:r>
          <a:r>
            <a:rPr lang="en-US" sz="2800" b="0" i="0" kern="1200" dirty="0">
              <a:latin typeface="Times New Roman" panose="02020603050405020304" pitchFamily="18" charset="0"/>
              <a:cs typeface="Times New Roman" panose="02020603050405020304" pitchFamily="18" charset="0"/>
            </a:rPr>
            <a:t>:</a:t>
          </a:r>
          <a:r>
            <a:rPr lang="vi-VN" sz="2800" b="0" i="0" kern="1200" dirty="0">
              <a:latin typeface="Times New Roman" panose="02020603050405020304" pitchFamily="18" charset="0"/>
              <a:cs typeface="Times New Roman" panose="02020603050405020304" pitchFamily="18" charset="0"/>
            </a:rPr>
            <a:t> Ve và Kiến, Quạ và Cáo, Chó sói và Cừu non, Thần Chết và lão tiều phu, Gà trống và Cáo, ... </a:t>
          </a:r>
          <a:endParaRPr lang="vi-VN" sz="2800" kern="1200" dirty="0">
            <a:latin typeface="Times New Roman" panose="02020603050405020304" pitchFamily="18" charset="0"/>
            <a:cs typeface="Times New Roman" panose="02020603050405020304" pitchFamily="18" charset="0"/>
          </a:endParaRPr>
        </a:p>
      </dsp:txBody>
      <dsp:txXfrm>
        <a:off x="96811" y="2863855"/>
        <a:ext cx="6203283" cy="173188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5BA1CB-915B-463E-808F-5A2265A43110}" type="datetimeFigureOut">
              <a:rPr lang="en-US" smtClean="0"/>
              <a:pPr/>
              <a:t>10/5/2021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B85E97-06A7-4F1A-8603-3CC8670503F7}" type="slidenum">
              <a:rPr lang="en-US" smtClean="0"/>
              <a:pPr/>
              <a:t>‹#›</a:t>
            </a:fld>
            <a:endParaRPr lang="en-US"/>
          </a:p>
        </p:txBody>
      </p:sp>
    </p:spTree>
    <p:extLst>
      <p:ext uri="{BB962C8B-B14F-4D97-AF65-F5344CB8AC3E}">
        <p14:creationId xmlns:p14="http://schemas.microsoft.com/office/powerpoint/2010/main" val="2223993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i.wikipedia.org/wiki/Louis_XIV_c%E1%BB%A7a_Ph%C3%A1p"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Ông</a:t>
            </a:r>
            <a:r>
              <a:rPr lang="en-US" dirty="0"/>
              <a:t> </a:t>
            </a:r>
            <a:r>
              <a:rPr lang="en-US" dirty="0" err="1"/>
              <a:t>sinh</a:t>
            </a:r>
            <a:r>
              <a:rPr lang="en-US" dirty="0"/>
              <a:t> ra </a:t>
            </a:r>
            <a:r>
              <a:rPr lang="en-US" dirty="0" err="1"/>
              <a:t>trong</a:t>
            </a:r>
            <a:r>
              <a:rPr lang="en-US" dirty="0"/>
              <a:t> </a:t>
            </a:r>
            <a:r>
              <a:rPr lang="en-US" dirty="0" err="1"/>
              <a:t>gia</a:t>
            </a:r>
            <a:r>
              <a:rPr lang="en-US" dirty="0"/>
              <a:t> </a:t>
            </a:r>
            <a:r>
              <a:rPr lang="en-US" dirty="0" err="1"/>
              <a:t>đình</a:t>
            </a:r>
            <a:r>
              <a:rPr lang="en-US" dirty="0"/>
              <a:t> </a:t>
            </a:r>
            <a:r>
              <a:rPr lang="en-US" dirty="0" err="1"/>
              <a:t>một</a:t>
            </a:r>
            <a:r>
              <a:rPr lang="en-US" dirty="0"/>
              <a:t> </a:t>
            </a:r>
            <a:r>
              <a:rPr lang="en-US" dirty="0" err="1"/>
              <a:t>người</a:t>
            </a:r>
            <a:r>
              <a:rPr lang="en-US" dirty="0"/>
              <a:t> </a:t>
            </a:r>
            <a:r>
              <a:rPr lang="en-US" dirty="0" err="1"/>
              <a:t>quản</a:t>
            </a:r>
            <a:r>
              <a:rPr lang="en-US" dirty="0"/>
              <a:t> </a:t>
            </a:r>
            <a:r>
              <a:rPr lang="en-US" dirty="0" err="1"/>
              <a:t>lí</a:t>
            </a:r>
            <a:r>
              <a:rPr lang="en-US" dirty="0"/>
              <a:t> </a:t>
            </a:r>
            <a:r>
              <a:rPr lang="en-US" dirty="0" err="1"/>
              <a:t>rừng</a:t>
            </a:r>
            <a:r>
              <a:rPr lang="en-US" dirty="0"/>
              <a:t>. </a:t>
            </a:r>
            <a:r>
              <a:rPr lang="vi-VN" b="0" i="0" dirty="0"/>
              <a:t>Từ bé ông đã sống giữa thiên nhiên, yêu cảnh rừng núi và thú rừng hoang dã</a:t>
            </a:r>
            <a:endParaRPr lang="vi-VN" dirty="0"/>
          </a:p>
          <a:p>
            <a:endParaRPr lang="en-US" sz="1200" b="0" i="0" kern="1200" dirty="0">
              <a:solidFill>
                <a:schemeClr val="tx1"/>
              </a:solidFill>
              <a:effectLst/>
              <a:latin typeface="+mn-lt"/>
              <a:ea typeface="+mn-ea"/>
              <a:cs typeface="+mn-cs"/>
            </a:endParaRPr>
          </a:p>
          <a:p>
            <a:r>
              <a:rPr lang="vi-VN" sz="1200" b="0" i="0" kern="1200" dirty="0">
                <a:solidFill>
                  <a:schemeClr val="tx1"/>
                </a:solidFill>
                <a:effectLst/>
                <a:latin typeface="+mn-lt"/>
                <a:ea typeface="+mn-ea"/>
                <a:cs typeface="+mn-cs"/>
              </a:rPr>
              <a:t>Chính cuộc sống chan hòa với thiên nhiên, gần gũi với người dân thường đã khiến cho thơ văn của ông giàu tính dân gian, giàu chất thơ của cuộc sống và sự thực tinh tế, sinh động. Khi ông miêu tả thiên nhiên hay viết về các loài thú, loài cây, về con cáo, chùm nho, con cừu, cây bắp cải cũng như thể hiện lòng nhân ái bao la của ông đối với người nghèo. Ông có kiến thức uyên bác về cả thiên nhiên và xã hội, giao thiệp rộng rãi với giới tri thức tự do, sống phóng túng, không thích gần gũi cung đình như nhiều nhà văn Cổ điển khác. Có lẽ vì vậy ông không được vua </a:t>
            </a:r>
            <a:r>
              <a:rPr lang="vi-VN" sz="1200" b="0" i="0" u="none" strike="noStrike" kern="1200" dirty="0">
                <a:solidFill>
                  <a:schemeClr val="tx1"/>
                </a:solidFill>
                <a:effectLst/>
                <a:latin typeface="+mn-lt"/>
                <a:ea typeface="+mn-ea"/>
                <a:cs typeface="+mn-cs"/>
                <a:hlinkClick r:id="rId3" tooltip="Louis XIV của Pháp"/>
              </a:rPr>
              <a:t>Louis XIV của Pháp</a:t>
            </a:r>
            <a:r>
              <a:rPr lang="vi-VN" sz="1200" b="0" i="0" kern="1200" dirty="0">
                <a:solidFill>
                  <a:schemeClr val="tx1"/>
                </a:solidFill>
                <a:effectLst/>
                <a:latin typeface="+mn-lt"/>
                <a:ea typeface="+mn-ea"/>
                <a:cs typeface="+mn-cs"/>
              </a:rPr>
              <a:t> ưa thích.</a:t>
            </a:r>
            <a:endParaRPr lang="vi-VN" dirty="0"/>
          </a:p>
        </p:txBody>
      </p:sp>
      <p:sp>
        <p:nvSpPr>
          <p:cNvPr id="4" name="Slide Number Placeholder 3"/>
          <p:cNvSpPr>
            <a:spLocks noGrp="1"/>
          </p:cNvSpPr>
          <p:nvPr>
            <p:ph type="sldNum" sz="quarter" idx="5"/>
          </p:nvPr>
        </p:nvSpPr>
        <p:spPr/>
        <p:txBody>
          <a:bodyPr/>
          <a:lstStyle/>
          <a:p>
            <a:fld id="{BBB85E97-06A7-4F1A-8603-3CC8670503F7}" type="slidenum">
              <a:rPr lang="en-US" smtClean="0"/>
              <a:pPr/>
              <a:t>2</a:t>
            </a:fld>
            <a:endParaRPr lang="en-US"/>
          </a:p>
        </p:txBody>
      </p:sp>
    </p:spTree>
    <p:extLst>
      <p:ext uri="{BB962C8B-B14F-4D97-AF65-F5344CB8AC3E}">
        <p14:creationId xmlns:p14="http://schemas.microsoft.com/office/powerpoint/2010/main" val="359414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82479-279B-465F-BB57-66E0E95AA3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A2457554-1278-4616-84C8-2C63E99BA0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25FA3E88-8126-45B0-9CC3-C7408DA22656}"/>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5" name="Footer Placeholder 4">
            <a:extLst>
              <a:ext uri="{FF2B5EF4-FFF2-40B4-BE49-F238E27FC236}">
                <a16:creationId xmlns:a16="http://schemas.microsoft.com/office/drawing/2014/main" id="{573D9625-86B1-4F56-9EC8-4EDD642984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80EF61-3360-4F24-9E90-CD0B8293EEB4}"/>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895312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E8232-E7E9-4867-AE15-8B2EE8A1E316}"/>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BC4A3B17-F6BE-45DB-AEE9-5F1C137F69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0E50BB0F-F1F0-4F4A-88A7-C6CE78F7563D}"/>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5" name="Footer Placeholder 4">
            <a:extLst>
              <a:ext uri="{FF2B5EF4-FFF2-40B4-BE49-F238E27FC236}">
                <a16:creationId xmlns:a16="http://schemas.microsoft.com/office/drawing/2014/main" id="{86552FD8-EA01-4130-A2AF-9D5F1C09A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A3523-197B-41C3-B1BF-7C2DEC08E7ED}"/>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1859588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BF0E1D-E9E2-4B03-8111-0D1CC0E5293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2E823CF1-EBF8-4AAA-B121-DC192CD0AEA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4D7CC8F-DCD3-4567-97E1-C0FC1E64B144}"/>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5" name="Footer Placeholder 4">
            <a:extLst>
              <a:ext uri="{FF2B5EF4-FFF2-40B4-BE49-F238E27FC236}">
                <a16:creationId xmlns:a16="http://schemas.microsoft.com/office/drawing/2014/main" id="{33B4D32B-C560-44EC-8990-73016923A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04B221-3170-451B-8C9A-91DCFEB2160A}"/>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2426607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pic>
        <p:nvPicPr>
          <p:cNvPr id="2" name="图片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313" y="12700"/>
            <a:ext cx="984250"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2700" y="5772150"/>
            <a:ext cx="12192000"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0542883"/>
      </p:ext>
    </p:extLst>
  </p:cSld>
  <p:clrMapOvr>
    <a:masterClrMapping/>
  </p:clrMapOvr>
  <p:transition spd="slow" advClick="0" advTm="3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67A0D-1D93-4FC4-A3C9-2F2FA3BE448E}"/>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8E5E03B7-67F7-4DEC-840C-03006EE923A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6024576-E27C-46E6-8273-4852D1C7D62B}"/>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5" name="Footer Placeholder 4">
            <a:extLst>
              <a:ext uri="{FF2B5EF4-FFF2-40B4-BE49-F238E27FC236}">
                <a16:creationId xmlns:a16="http://schemas.microsoft.com/office/drawing/2014/main" id="{5D106B3B-3813-42BD-986D-E58526AA36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100532-B635-4374-B5E3-9B3396E639FB}"/>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379600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A2BDD-090F-4BF5-9AA2-FE1BC578AF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257AB5EA-4442-4B4E-94C3-0C1DD7AE53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D4FBD97-E897-4449-B4CE-7D934E73F536}"/>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5" name="Footer Placeholder 4">
            <a:extLst>
              <a:ext uri="{FF2B5EF4-FFF2-40B4-BE49-F238E27FC236}">
                <a16:creationId xmlns:a16="http://schemas.microsoft.com/office/drawing/2014/main" id="{98AED63E-63FA-4DEE-A713-512503DB0D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B70A83-15EA-474D-8639-ED0B4CAC6381}"/>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1855815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0A870-6F2A-4A29-BC12-5EEF1057876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8CC95517-69EA-4BFF-9CE5-DC47C79375F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FA2A1242-60B4-4B9C-B411-755D62BA279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09353C56-C624-4E31-8088-C4C4AFF32DAB}"/>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6" name="Footer Placeholder 5">
            <a:extLst>
              <a:ext uri="{FF2B5EF4-FFF2-40B4-BE49-F238E27FC236}">
                <a16:creationId xmlns:a16="http://schemas.microsoft.com/office/drawing/2014/main" id="{7083B5E5-DD39-45E4-9ADC-4ABC9897C8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84675E-83F1-4F39-B7DF-48556F201AC2}"/>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1853967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10A3-4F16-4BFD-931D-0CDB45825936}"/>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0B22AB3-B4A2-4D8C-903D-B891FDD358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572D68D-7CDB-4A5A-B119-05C4D52A403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343C0BDF-EB72-49CF-AAA2-784793ABD4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305F5EE-580E-4763-8ED7-3F50BD60CAB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21E1F2BE-AFCA-4313-B69E-E04C2FCE7738}"/>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8" name="Footer Placeholder 7">
            <a:extLst>
              <a:ext uri="{FF2B5EF4-FFF2-40B4-BE49-F238E27FC236}">
                <a16:creationId xmlns:a16="http://schemas.microsoft.com/office/drawing/2014/main" id="{EF4AA1BF-C0AC-478C-962F-0E80C7079F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53A5CB-4B4A-4769-B3D6-0E554BAA4137}"/>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2825094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E65A5-F75F-424D-BCF3-FE3351A0EDA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0C8FF0D1-2EC4-41EC-94A8-423BCDC625B3}"/>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4" name="Footer Placeholder 3">
            <a:extLst>
              <a:ext uri="{FF2B5EF4-FFF2-40B4-BE49-F238E27FC236}">
                <a16:creationId xmlns:a16="http://schemas.microsoft.com/office/drawing/2014/main" id="{36956A27-A51C-4350-9219-AF263DE73A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263C1B-48FC-4898-90E0-3314F7F074BA}"/>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3403827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C7A486-5DC0-4C75-831E-AFDC0B20B800}"/>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3" name="Footer Placeholder 2">
            <a:extLst>
              <a:ext uri="{FF2B5EF4-FFF2-40B4-BE49-F238E27FC236}">
                <a16:creationId xmlns:a16="http://schemas.microsoft.com/office/drawing/2014/main" id="{57986173-ED1C-4532-8D3B-362D909B2A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0897B9-3226-428B-8B83-C1DA9BF41EF5}"/>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45639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25D06-3FB2-46A3-B563-289C353F2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8296E372-A4F0-49AD-9465-BCC2EF02DD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C9488EB6-185B-439D-BC01-51370E8BD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D52A825-BAAC-43FE-B997-34F5E97723C3}"/>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6" name="Footer Placeholder 5">
            <a:extLst>
              <a:ext uri="{FF2B5EF4-FFF2-40B4-BE49-F238E27FC236}">
                <a16:creationId xmlns:a16="http://schemas.microsoft.com/office/drawing/2014/main" id="{AE3A6D2A-7471-4533-B6A6-9AB84F0698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1A3CE1-C9BD-48FC-BCC1-7799CF556763}"/>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3642800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7AC33-091C-4614-BBB9-2A6BD10AAA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65947C3C-B191-4F52-A1F6-EAA43F1AC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D5E54682-B93A-40FF-858E-56FDA1D6ED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80B2639-DF86-4024-BA5A-23D77276D852}"/>
              </a:ext>
            </a:extLst>
          </p:cNvPr>
          <p:cNvSpPr>
            <a:spLocks noGrp="1"/>
          </p:cNvSpPr>
          <p:nvPr>
            <p:ph type="dt" sz="half" idx="10"/>
          </p:nvPr>
        </p:nvSpPr>
        <p:spPr/>
        <p:txBody>
          <a:bodyPr/>
          <a:lstStyle/>
          <a:p>
            <a:fld id="{C2302F45-B332-4C2F-951D-CB6E6C05FD84}" type="datetimeFigureOut">
              <a:rPr lang="en-US" smtClean="0"/>
              <a:pPr/>
              <a:t>10/5/2021</a:t>
            </a:fld>
            <a:endParaRPr lang="en-US"/>
          </a:p>
        </p:txBody>
      </p:sp>
      <p:sp>
        <p:nvSpPr>
          <p:cNvPr id="6" name="Footer Placeholder 5">
            <a:extLst>
              <a:ext uri="{FF2B5EF4-FFF2-40B4-BE49-F238E27FC236}">
                <a16:creationId xmlns:a16="http://schemas.microsoft.com/office/drawing/2014/main" id="{CA46F1C2-4419-42DC-B0A7-B5B58F8F98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FD8DC7-5536-45A6-B9FD-78C535EB9DED}"/>
              </a:ext>
            </a:extLst>
          </p:cNvPr>
          <p:cNvSpPr>
            <a:spLocks noGrp="1"/>
          </p:cNvSpPr>
          <p:nvPr>
            <p:ph type="sldNum" sz="quarter" idx="12"/>
          </p:nvPr>
        </p:nvSpPr>
        <p:spPr/>
        <p:txBody>
          <a:bodyPr/>
          <a:lstStyle/>
          <a:p>
            <a:fld id="{D3AA2BF2-715B-4634-A836-3D88355A23E0}" type="slidenum">
              <a:rPr lang="en-US" smtClean="0"/>
              <a:pPr/>
              <a:t>‹#›</a:t>
            </a:fld>
            <a:endParaRPr lang="en-US"/>
          </a:p>
        </p:txBody>
      </p:sp>
    </p:spTree>
    <p:extLst>
      <p:ext uri="{BB962C8B-B14F-4D97-AF65-F5344CB8AC3E}">
        <p14:creationId xmlns:p14="http://schemas.microsoft.com/office/powerpoint/2010/main" val="3161758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AB8D30-A189-4887-85BC-4EC6B3E8EA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D797DBA2-9307-4430-98EC-8812846C40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D40BF2E0-2987-47FA-B8CB-8CA869C0B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02F45-B332-4C2F-951D-CB6E6C05FD84}" type="datetimeFigureOut">
              <a:rPr lang="en-US" smtClean="0"/>
              <a:pPr/>
              <a:t>10/5/2021</a:t>
            </a:fld>
            <a:endParaRPr lang="en-US"/>
          </a:p>
        </p:txBody>
      </p:sp>
      <p:sp>
        <p:nvSpPr>
          <p:cNvPr id="5" name="Footer Placeholder 4">
            <a:extLst>
              <a:ext uri="{FF2B5EF4-FFF2-40B4-BE49-F238E27FC236}">
                <a16:creationId xmlns:a16="http://schemas.microsoft.com/office/drawing/2014/main" id="{1278CA52-EAD1-43FF-8934-6F06DAB84E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BBDD3E-FCF6-4EE3-B635-A13F041A3B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A2BF2-715B-4634-A836-3D88355A23E0}" type="slidenum">
              <a:rPr lang="en-US" smtClean="0"/>
              <a:pPr/>
              <a:t>‹#›</a:t>
            </a:fld>
            <a:endParaRPr lang="en-US"/>
          </a:p>
        </p:txBody>
      </p:sp>
    </p:spTree>
    <p:extLst>
      <p:ext uri="{BB962C8B-B14F-4D97-AF65-F5344CB8AC3E}">
        <p14:creationId xmlns:p14="http://schemas.microsoft.com/office/powerpoint/2010/main" val="250115971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audio" Target="file:///D:\GI&#193;O%20&#193;N%20&#272;I&#7878;N%20T&#7916;\Em%20yeu%20truong%20em%20-%20Cao%20Thuy%20Duong.mp3" TargetMode="Externa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1.xml"/><Relationship Id="rId7" Type="http://schemas.openxmlformats.org/officeDocument/2006/relationships/diagramLayout" Target="../diagrams/layout1.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diagramData" Target="../diagrams/data1.xml"/><Relationship Id="rId5" Type="http://schemas.openxmlformats.org/officeDocument/2006/relationships/image" Target="../media/image5.jpg"/><Relationship Id="rId10" Type="http://schemas.microsoft.com/office/2007/relationships/diagramDrawing" Target="../diagrams/drawing1.xml"/><Relationship Id="rId4" Type="http://schemas.openxmlformats.org/officeDocument/2006/relationships/image" Target="../media/image4.jpg"/><Relationship Id="rId9" Type="http://schemas.openxmlformats.org/officeDocument/2006/relationships/diagramColors" Target="../diagrams/colors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s://hoaphathanoi.vn/media/product/2444119_bang_tu_xanh_ke_o_l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504738" cy="797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Box 1"/>
          <p:cNvSpPr txBox="1">
            <a:spLocks noChangeArrowheads="1"/>
          </p:cNvSpPr>
          <p:nvPr/>
        </p:nvSpPr>
        <p:spPr bwMode="auto">
          <a:xfrm>
            <a:off x="1558925" y="1125538"/>
            <a:ext cx="101536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4400" b="1" dirty="0" err="1">
                <a:solidFill>
                  <a:schemeClr val="bg1"/>
                </a:solidFill>
                <a:latin typeface="HP001 4 hàng" panose="020B0603050302020204" pitchFamily="34" charset="0"/>
                <a:cs typeface="Times New Roman" panose="02020603050405020304" pitchFamily="18" charset="0"/>
              </a:rPr>
              <a:t>Thứ</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tư</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ngày</a:t>
            </a:r>
            <a:r>
              <a:rPr lang="en-US" altLang="en-US" sz="4400" b="1" dirty="0">
                <a:solidFill>
                  <a:schemeClr val="bg1"/>
                </a:solidFill>
                <a:latin typeface="HP001 4 hàng" panose="020B0603050302020204" pitchFamily="34" charset="0"/>
                <a:cs typeface="Times New Roman" panose="02020603050405020304" pitchFamily="18" charset="0"/>
              </a:rPr>
              <a:t> 6 </a:t>
            </a:r>
            <a:r>
              <a:rPr lang="en-US" altLang="en-US" sz="4400" b="1" dirty="0" err="1">
                <a:solidFill>
                  <a:schemeClr val="bg1"/>
                </a:solidFill>
                <a:latin typeface="HP001 4 hàng" panose="020B0603050302020204" pitchFamily="34" charset="0"/>
                <a:cs typeface="Times New Roman" panose="02020603050405020304" pitchFamily="18" charset="0"/>
              </a:rPr>
              <a:t>tháng</a:t>
            </a:r>
            <a:r>
              <a:rPr lang="en-US" altLang="en-US" sz="4400" b="1" dirty="0">
                <a:solidFill>
                  <a:schemeClr val="bg1"/>
                </a:solidFill>
                <a:latin typeface="HP001 4 hàng" panose="020B0603050302020204" pitchFamily="34" charset="0"/>
                <a:cs typeface="Times New Roman" panose="02020603050405020304" pitchFamily="18" charset="0"/>
              </a:rPr>
              <a:t> 10 </a:t>
            </a:r>
            <a:r>
              <a:rPr lang="en-US" altLang="en-US" sz="4400" b="1" dirty="0" err="1">
                <a:solidFill>
                  <a:schemeClr val="bg1"/>
                </a:solidFill>
                <a:latin typeface="HP001 4 hàng" panose="020B0603050302020204" pitchFamily="34" charset="0"/>
                <a:cs typeface="Times New Roman" panose="02020603050405020304" pitchFamily="18" charset="0"/>
              </a:rPr>
              <a:t>năm</a:t>
            </a:r>
            <a:r>
              <a:rPr lang="en-US" altLang="en-US" sz="4400" b="1" dirty="0">
                <a:solidFill>
                  <a:schemeClr val="bg1"/>
                </a:solidFill>
                <a:latin typeface="HP001 4 hàng" panose="020B0603050302020204" pitchFamily="34" charset="0"/>
                <a:cs typeface="Times New Roman" panose="02020603050405020304" pitchFamily="18" charset="0"/>
              </a:rPr>
              <a:t> 2021</a:t>
            </a:r>
          </a:p>
        </p:txBody>
      </p:sp>
      <p:sp>
        <p:nvSpPr>
          <p:cNvPr id="7172" name="TextBox 3"/>
          <p:cNvSpPr txBox="1">
            <a:spLocks noChangeArrowheads="1"/>
          </p:cNvSpPr>
          <p:nvPr/>
        </p:nvSpPr>
        <p:spPr bwMode="auto">
          <a:xfrm>
            <a:off x="3276600" y="1787397"/>
            <a:ext cx="38862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4400" b="1" dirty="0">
                <a:solidFill>
                  <a:schemeClr val="bg1"/>
                </a:solidFill>
                <a:latin typeface="HP001 4 hàng" panose="020B0603050302020204" pitchFamily="34" charset="0"/>
                <a:cs typeface="Times New Roman" panose="02020603050405020304" pitchFamily="18" charset="0"/>
              </a:rPr>
              <a:t>           </a:t>
            </a:r>
            <a:r>
              <a:rPr lang="vi-VN"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Tập</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đọc</a:t>
            </a:r>
            <a:endParaRPr lang="en-US" altLang="en-US" sz="4400" b="1" dirty="0">
              <a:solidFill>
                <a:schemeClr val="bg1"/>
              </a:solidFill>
              <a:latin typeface="HP001 4 hàng" panose="020B0603050302020204" pitchFamily="34" charset="0"/>
              <a:cs typeface="Times New Roman" panose="02020603050405020304" pitchFamily="18" charset="0"/>
            </a:endParaRPr>
          </a:p>
          <a:p>
            <a:pPr>
              <a:lnSpc>
                <a:spcPct val="100000"/>
              </a:lnSpc>
              <a:spcBef>
                <a:spcPct val="0"/>
              </a:spcBef>
              <a:buFontTx/>
              <a:buNone/>
            </a:pPr>
            <a:endParaRPr lang="en-US" altLang="en-US" sz="4400" b="1" dirty="0">
              <a:solidFill>
                <a:schemeClr val="bg1"/>
              </a:solidFill>
              <a:latin typeface="HP001 4 hàng" panose="020B0603050302020204" pitchFamily="34" charset="0"/>
              <a:cs typeface="Times New Roman" panose="02020603050405020304" pitchFamily="18" charset="0"/>
            </a:endParaRPr>
          </a:p>
        </p:txBody>
      </p:sp>
      <p:sp>
        <p:nvSpPr>
          <p:cNvPr id="7173" name="TextBox 5"/>
          <p:cNvSpPr txBox="1">
            <a:spLocks noChangeArrowheads="1"/>
          </p:cNvSpPr>
          <p:nvPr/>
        </p:nvSpPr>
        <p:spPr bwMode="auto">
          <a:xfrm>
            <a:off x="1558925" y="3127456"/>
            <a:ext cx="1063307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vi-VN"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Tiết</a:t>
            </a:r>
            <a:r>
              <a:rPr lang="en-US" altLang="en-US" sz="4400" b="1" dirty="0">
                <a:solidFill>
                  <a:schemeClr val="bg1"/>
                </a:solidFill>
                <a:latin typeface="HP001 4 hàng" panose="020B0603050302020204" pitchFamily="34" charset="0"/>
                <a:cs typeface="Times New Roman" panose="02020603050405020304" pitchFamily="18" charset="0"/>
              </a:rPr>
              <a:t> 10: </a:t>
            </a:r>
            <a:r>
              <a:rPr lang="en-US" altLang="en-US" sz="4400" b="1" dirty="0" err="1">
                <a:solidFill>
                  <a:schemeClr val="bg1"/>
                </a:solidFill>
                <a:latin typeface="HP001 4 hàng" panose="020B0603050302020204" pitchFamily="34" charset="0"/>
                <a:cs typeface="Times New Roman" panose="02020603050405020304" pitchFamily="18" charset="0"/>
              </a:rPr>
              <a:t>Gà</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Trống</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và</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Cáo</a:t>
            </a:r>
            <a:r>
              <a:rPr lang="en-US" altLang="en-US" sz="4400" b="1" dirty="0">
                <a:solidFill>
                  <a:schemeClr val="bg1"/>
                </a:solidFill>
                <a:latin typeface="HP001 4 hàng" panose="020B0603050302020204" pitchFamily="34" charset="0"/>
                <a:cs typeface="Times New Roman" panose="02020603050405020304" pitchFamily="18" charset="0"/>
              </a:rPr>
              <a:t> (</a:t>
            </a:r>
            <a:r>
              <a:rPr lang="en-US" altLang="en-US" sz="4400" b="1" dirty="0" err="1">
                <a:solidFill>
                  <a:schemeClr val="bg1"/>
                </a:solidFill>
                <a:latin typeface="HP001 4 hàng" panose="020B0603050302020204" pitchFamily="34" charset="0"/>
                <a:cs typeface="Times New Roman" panose="02020603050405020304" pitchFamily="18" charset="0"/>
              </a:rPr>
              <a:t>trang</a:t>
            </a:r>
            <a:r>
              <a:rPr lang="en-US" altLang="en-US" sz="4400" b="1" dirty="0">
                <a:solidFill>
                  <a:schemeClr val="bg1"/>
                </a:solidFill>
                <a:latin typeface="HP001 4 hàng" panose="020B0603050302020204" pitchFamily="34" charset="0"/>
                <a:cs typeface="Times New Roman" panose="02020603050405020304" pitchFamily="18" charset="0"/>
              </a:rPr>
              <a:t> 51)</a:t>
            </a:r>
            <a:endParaRPr lang="vi-VN" altLang="en-US" sz="4400" b="1" dirty="0">
              <a:solidFill>
                <a:schemeClr val="bg1"/>
              </a:solidFill>
              <a:latin typeface="HP001 4 hàng" panose="020B0603050302020204" pitchFamily="34" charset="0"/>
              <a:cs typeface="Times New Roman" panose="02020603050405020304" pitchFamily="18" charset="0"/>
            </a:endParaRPr>
          </a:p>
          <a:p>
            <a:pPr>
              <a:lnSpc>
                <a:spcPct val="100000"/>
              </a:lnSpc>
              <a:spcBef>
                <a:spcPct val="0"/>
              </a:spcBef>
              <a:buFontTx/>
              <a:buNone/>
            </a:pPr>
            <a:r>
              <a:rPr lang="vi-VN" altLang="en-US" sz="4400" b="1" dirty="0">
                <a:solidFill>
                  <a:schemeClr val="bg1"/>
                </a:solidFill>
                <a:latin typeface="HP001 4 hàng" panose="020B0603050302020204" pitchFamily="34" charset="0"/>
                <a:cs typeface="Times New Roman" panose="02020603050405020304" pitchFamily="18" charset="0"/>
              </a:rPr>
              <a:t> </a:t>
            </a:r>
            <a:endParaRPr lang="en-US" altLang="en-US" sz="4400" b="1" dirty="0">
              <a:solidFill>
                <a:schemeClr val="bg1"/>
              </a:solidFill>
              <a:latin typeface="HP001 4 hàng" panose="020B0603050302020204" pitchFamily="34" charset="0"/>
              <a:cs typeface="Times New Roman" panose="02020603050405020304" pitchFamily="18" charset="0"/>
            </a:endParaRPr>
          </a:p>
        </p:txBody>
      </p:sp>
    </p:spTree>
    <p:extLst>
      <p:ext uri="{BB962C8B-B14F-4D97-AF65-F5344CB8AC3E}">
        <p14:creationId xmlns:p14="http://schemas.microsoft.com/office/powerpoint/2010/main" val="97373859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2087562"/>
          </a:xfrm>
        </p:spPr>
        <p:txBody>
          <a:bodyPr>
            <a:normAutofit/>
          </a:bodyPr>
          <a:lstStyle/>
          <a:p>
            <a:br>
              <a:rPr lang="en-US" dirty="0">
                <a:latin typeface="VNI-Times" pitchFamily="2" charset="0"/>
              </a:rPr>
            </a:br>
            <a:endParaRPr lang="en-US" dirty="0">
              <a:latin typeface="VNI-Times" pitchFamily="2" charset="0"/>
            </a:endParaRPr>
          </a:p>
        </p:txBody>
      </p:sp>
      <p:sp>
        <p:nvSpPr>
          <p:cNvPr id="3" name="Content Placeholder 2"/>
          <p:cNvSpPr>
            <a:spLocks noGrp="1"/>
          </p:cNvSpPr>
          <p:nvPr>
            <p:ph idx="1"/>
          </p:nvPr>
        </p:nvSpPr>
        <p:spPr>
          <a:xfrm>
            <a:off x="884040" y="2330445"/>
            <a:ext cx="11125200" cy="2643981"/>
          </a:xfrm>
        </p:spPr>
        <p:txBody>
          <a:bodyPr>
            <a:normAutofit/>
          </a:bodyPr>
          <a:lstStyle/>
          <a:p>
            <a:pPr>
              <a:buNone/>
            </a:pPr>
            <a:r>
              <a:rPr lang="en-US" sz="4000" b="1" dirty="0">
                <a:solidFill>
                  <a:srgbClr val="7030A0"/>
                </a:solidFill>
                <a:latin typeface="Times New Roman" pitchFamily="18" charset="0"/>
                <a:cs typeface="Times New Roman" pitchFamily="18" charset="0"/>
              </a:rPr>
              <a:t> </a:t>
            </a:r>
            <a:r>
              <a:rPr lang="en-US" sz="3600" b="1" dirty="0">
                <a:solidFill>
                  <a:srgbClr val="7030A0"/>
                </a:solidFill>
                <a:latin typeface="Times New Roman" pitchFamily="18" charset="0"/>
                <a:cs typeface="Times New Roman" pitchFamily="18" charset="0"/>
              </a:rPr>
              <a:t>*</a:t>
            </a:r>
            <a:r>
              <a:rPr lang="en-US" sz="3600" b="1" dirty="0" err="1">
                <a:latin typeface="Times New Roman" pitchFamily="18" charset="0"/>
                <a:cs typeface="Times New Roman" pitchFamily="18" charset="0"/>
              </a:rPr>
              <a:t>Cáo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đã</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làm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gì</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để</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dụ</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Trống</a:t>
            </a:r>
            <a:r>
              <a:rPr lang="en-US" sz="3600" b="1" dirty="0">
                <a:latin typeface="Times New Roman" pitchFamily="18" charset="0"/>
                <a:cs typeface="Times New Roman" pitchFamily="18" charset="0"/>
              </a:rPr>
              <a:t>? </a:t>
            </a:r>
            <a:r>
              <a:rPr lang="en-US" sz="3600" b="1" dirty="0">
                <a:solidFill>
                  <a:srgbClr val="7030A0"/>
                </a:solidFill>
                <a:latin typeface="Times New Roman" pitchFamily="18" charset="0"/>
                <a:cs typeface="Times New Roman" pitchFamily="18" charset="0"/>
              </a:rPr>
              <a:t>    </a:t>
            </a:r>
          </a:p>
          <a:p>
            <a:pPr>
              <a:buNone/>
            </a:pPr>
            <a:r>
              <a:rPr lang="en-US" sz="3600" b="1" dirty="0">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đon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mời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xuống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đất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biết</a:t>
            </a:r>
            <a:r>
              <a:rPr lang="en-US" sz="3600" b="1" dirty="0">
                <a:solidFill>
                  <a:srgbClr val="FF0000"/>
                </a:solidFill>
                <a:latin typeface="Times New Roman" pitchFamily="18" charset="0"/>
                <a:cs typeface="Times New Roman" pitchFamily="18" charset="0"/>
              </a:rPr>
              <a:t> tin </a:t>
            </a:r>
            <a:r>
              <a:rPr lang="en-US" sz="3600" b="1" dirty="0" err="1">
                <a:solidFill>
                  <a:srgbClr val="FF0000"/>
                </a:solidFill>
                <a:latin typeface="Times New Roman" pitchFamily="18" charset="0"/>
                <a:cs typeface="Times New Roman" pitchFamily="18" charset="0"/>
              </a:rPr>
              <a:t>tức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mới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nay , </a:t>
            </a:r>
            <a:r>
              <a:rPr lang="en-US" sz="3600" b="1" dirty="0" err="1">
                <a:solidFill>
                  <a:srgbClr val="FF0000"/>
                </a:solidFill>
                <a:latin typeface="Times New Roman" pitchFamily="18" charset="0"/>
                <a:cs typeface="Times New Roman" pitchFamily="18" charset="0"/>
              </a:rPr>
              <a:t>muôn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loài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kết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thân</a:t>
            </a:r>
            <a:r>
              <a:rPr lang="en-US" sz="3600" b="1" dirty="0">
                <a:solidFill>
                  <a:srgbClr val="FF0000"/>
                </a:solidFill>
                <a:latin typeface="Times New Roman" pitchFamily="18" charset="0"/>
                <a:cs typeface="Times New Roman" pitchFamily="18" charset="0"/>
              </a:rPr>
              <a:t> . </a:t>
            </a:r>
            <a:r>
              <a:rPr lang="en-US" sz="3600" b="1" dirty="0" err="1">
                <a:solidFill>
                  <a:srgbClr val="FF0000"/>
                </a:solidFill>
                <a:latin typeface="Times New Roman" pitchFamily="18" charset="0"/>
                <a:cs typeface="Times New Roman" pitchFamily="18" charset="0"/>
              </a:rPr>
              <a:t>Gà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hãy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xuống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hôn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tỏ</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tình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thân</a:t>
            </a:r>
            <a:r>
              <a:rPr lang="en-US" sz="3600" b="1" dirty="0">
                <a:solidFill>
                  <a:srgbClr val="FF0000"/>
                </a:solidFill>
                <a:latin typeface="Times New Roman" pitchFamily="18" charset="0"/>
                <a:cs typeface="Times New Roman" pitchFamily="18" charset="0"/>
              </a:rPr>
              <a:t>.</a:t>
            </a:r>
          </a:p>
          <a:p>
            <a:pPr>
              <a:buNone/>
            </a:pPr>
            <a:endParaRPr lang="en-US" sz="4000" b="1" dirty="0">
              <a:solidFill>
                <a:srgbClr val="7030A0"/>
              </a:solidFill>
              <a:latin typeface="Times New Roman" pitchFamily="18" charset="0"/>
              <a:cs typeface="Times New Roman" pitchFamily="18" charset="0"/>
            </a:endParaRPr>
          </a:p>
        </p:txBody>
      </p:sp>
      <p:pic>
        <p:nvPicPr>
          <p:cNvPr id="7" name="Picture 6" descr="c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8501" y="5350108"/>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8" name="Picture 7"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855"/>
            <a:ext cx="4267200" cy="2429021"/>
          </a:xfrm>
          <a:prstGeom prst="rect">
            <a:avLst/>
          </a:prstGeom>
          <a:ln>
            <a:noFill/>
          </a:ln>
          <a:effectLst>
            <a:softEdge rad="112500"/>
          </a:effectLst>
        </p:spPr>
      </p:pic>
    </p:spTree>
    <p:extLst>
      <p:ext uri="{BB962C8B-B14F-4D97-AF65-F5344CB8AC3E}">
        <p14:creationId xmlns:p14="http://schemas.microsoft.com/office/powerpoint/2010/main" val="31399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3301" y="1915531"/>
            <a:ext cx="7010400" cy="1143000"/>
          </a:xfrm>
        </p:spPr>
        <p:txBody>
          <a:bodyPr>
            <a:noAutofit/>
          </a:bodyPr>
          <a:lstStyle/>
          <a:p>
            <a:r>
              <a:rPr lang="en-US" b="1" dirty="0">
                <a:solidFill>
                  <a:srgbClr val="FF0066"/>
                </a:solidFill>
              </a:rPr>
              <a:t>- </a:t>
            </a:r>
            <a:r>
              <a:rPr lang="en-US" b="1" dirty="0">
                <a:solidFill>
                  <a:srgbClr val="FF0066"/>
                </a:solidFill>
                <a:latin typeface="Times New Roman" pitchFamily="18" charset="0"/>
                <a:cs typeface="Times New Roman" pitchFamily="18" charset="0"/>
              </a:rPr>
              <a:t>Tin </a:t>
            </a:r>
            <a:r>
              <a:rPr lang="en-US" b="1" dirty="0" err="1">
                <a:solidFill>
                  <a:srgbClr val="FF0066"/>
                </a:solidFill>
                <a:latin typeface="Times New Roman" pitchFamily="18" charset="0"/>
                <a:cs typeface="Times New Roman" pitchFamily="18" charset="0"/>
              </a:rPr>
              <a:t>tức</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Cáo</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thông</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báo</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là</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sự</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thật</a:t>
            </a:r>
            <a:r>
              <a:rPr lang="en-US" b="1" dirty="0">
                <a:solidFill>
                  <a:srgbClr val="FF0066"/>
                </a:solidFill>
                <a:latin typeface="Times New Roman" pitchFamily="18" charset="0"/>
                <a:cs typeface="Times New Roman" pitchFamily="18" charset="0"/>
              </a:rPr>
              <a:t> hay </a:t>
            </a:r>
            <a:r>
              <a:rPr lang="en-US" b="1" dirty="0" err="1">
                <a:solidFill>
                  <a:srgbClr val="FF0066"/>
                </a:solidFill>
                <a:latin typeface="Times New Roman" pitchFamily="18" charset="0"/>
                <a:cs typeface="Times New Roman" pitchFamily="18" charset="0"/>
              </a:rPr>
              <a:t>bịa</a:t>
            </a:r>
            <a:r>
              <a:rPr lang="en-US" b="1" dirty="0">
                <a:solidFill>
                  <a:srgbClr val="FF0066"/>
                </a:solidFill>
                <a:latin typeface="Times New Roman" pitchFamily="18" charset="0"/>
                <a:cs typeface="Times New Roman" pitchFamily="18" charset="0"/>
              </a:rPr>
              <a:t> </a:t>
            </a:r>
            <a:r>
              <a:rPr lang="en-US" b="1" dirty="0" err="1">
                <a:solidFill>
                  <a:srgbClr val="FF0066"/>
                </a:solidFill>
                <a:latin typeface="Times New Roman" pitchFamily="18" charset="0"/>
                <a:cs typeface="Times New Roman" pitchFamily="18" charset="0"/>
              </a:rPr>
              <a:t>đặt</a:t>
            </a:r>
            <a:r>
              <a:rPr lang="en-US" b="1" dirty="0">
                <a:solidFill>
                  <a:srgbClr val="FF0066"/>
                </a:solidFill>
              </a:rPr>
              <a:t>?</a:t>
            </a:r>
          </a:p>
        </p:txBody>
      </p:sp>
      <p:sp>
        <p:nvSpPr>
          <p:cNvPr id="3" name="Content Placeholder 2"/>
          <p:cNvSpPr>
            <a:spLocks noGrp="1"/>
          </p:cNvSpPr>
          <p:nvPr>
            <p:ph idx="1"/>
          </p:nvPr>
        </p:nvSpPr>
        <p:spPr>
          <a:xfrm>
            <a:off x="3124200" y="3059668"/>
            <a:ext cx="8610600" cy="5257800"/>
          </a:xfrm>
        </p:spPr>
        <p:txBody>
          <a:bodyPr>
            <a:normAutofit/>
          </a:bodyPr>
          <a:lstStyle/>
          <a:p>
            <a:pPr>
              <a:buNone/>
            </a:pP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Đó</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là</a:t>
            </a:r>
            <a:r>
              <a:rPr lang="en-US" sz="4800" b="1" dirty="0">
                <a:latin typeface="Times New Roman" pitchFamily="18" charset="0"/>
                <a:cs typeface="Times New Roman" pitchFamily="18" charset="0"/>
              </a:rPr>
              <a:t> tin </a:t>
            </a:r>
            <a:r>
              <a:rPr lang="en-US" sz="4800" b="1" dirty="0" err="1">
                <a:latin typeface="Times New Roman" pitchFamily="18" charset="0"/>
                <a:cs typeface="Times New Roman" pitchFamily="18" charset="0"/>
              </a:rPr>
              <a:t>Cáo</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bịa</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ra</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nhằm</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dụ</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Gà</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Trống</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xuống</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đất</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để</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ăn</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thịt</a:t>
            </a:r>
            <a:r>
              <a:rPr lang="en-US" sz="4800" b="1" dirty="0">
                <a:latin typeface="Times New Roman" pitchFamily="18" charset="0"/>
                <a:cs typeface="Times New Roman" pitchFamily="18" charset="0"/>
              </a:rPr>
              <a:t>.</a:t>
            </a:r>
          </a:p>
        </p:txBody>
      </p:sp>
      <p:sp>
        <p:nvSpPr>
          <p:cNvPr id="4" name="Rectangle 3"/>
          <p:cNvSpPr/>
          <p:nvPr/>
        </p:nvSpPr>
        <p:spPr>
          <a:xfrm>
            <a:off x="3810000" y="2690336"/>
            <a:ext cx="4572000" cy="369332"/>
          </a:xfrm>
          <a:prstGeom prst="rect">
            <a:avLst/>
          </a:prstGeom>
        </p:spPr>
        <p:txBody>
          <a:bodyPr>
            <a:spAutoFit/>
          </a:bodyPr>
          <a:lstStyle/>
          <a:p>
            <a:pPr>
              <a:buFontTx/>
              <a:buChar char="-"/>
            </a:pPr>
            <a:endParaRPr lang="en-US"/>
          </a:p>
        </p:txBody>
      </p:sp>
      <p:pic>
        <p:nvPicPr>
          <p:cNvPr id="5" name="Picture 6" descr="c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06780" y="5105400"/>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6" name="Picture 5"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856"/>
            <a:ext cx="3429000" cy="1951892"/>
          </a:xfrm>
          <a:prstGeom prst="rect">
            <a:avLst/>
          </a:prstGeom>
          <a:ln>
            <a:noFill/>
          </a:ln>
          <a:effectLst>
            <a:softEdge rad="112500"/>
          </a:effectLst>
        </p:spPr>
      </p:pic>
      <p:sp>
        <p:nvSpPr>
          <p:cNvPr id="7" name="TextBox 6"/>
          <p:cNvSpPr txBox="1"/>
          <p:nvPr/>
        </p:nvSpPr>
        <p:spPr>
          <a:xfrm>
            <a:off x="1217023" y="5489949"/>
            <a:ext cx="7162800" cy="584775"/>
          </a:xfrm>
          <a:prstGeom prst="rect">
            <a:avLst/>
          </a:prstGeom>
          <a:noFill/>
        </p:spPr>
        <p:txBody>
          <a:bodyPr wrap="square" rtlCol="0">
            <a:spAutoFit/>
          </a:bodyPr>
          <a:lstStyle/>
          <a:p>
            <a:r>
              <a:rPr lang="vi-VN" sz="3200" b="1" i="1" dirty="0">
                <a:solidFill>
                  <a:srgbClr val="7030A0"/>
                </a:solidFill>
              </a:rPr>
              <a:t>Ý chính đoạn 1: Âm mưu của Cáo.</a:t>
            </a:r>
            <a:endParaRPr lang="en-US" sz="3200" b="1" i="1" dirty="0">
              <a:solidFill>
                <a:srgbClr val="7030A0"/>
              </a:solidFill>
            </a:endParaRPr>
          </a:p>
        </p:txBody>
      </p:sp>
    </p:spTree>
    <p:extLst>
      <p:ext uri="{BB962C8B-B14F-4D97-AF65-F5344CB8AC3E}">
        <p14:creationId xmlns:p14="http://schemas.microsoft.com/office/powerpoint/2010/main" val="3772377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762000"/>
            <a:ext cx="8229600" cy="1371600"/>
          </a:xfrm>
        </p:spPr>
        <p:txBody>
          <a:bodyPr>
            <a:normAutofit fontScale="90000"/>
          </a:bodyPr>
          <a:lstStyle/>
          <a:p>
            <a:pPr algn="l"/>
            <a:br>
              <a:rPr lang="en-US" dirty="0">
                <a:solidFill>
                  <a:srgbClr val="7030A0"/>
                </a:solidFill>
                <a:latin typeface="Times New Roman" pitchFamily="18" charset="0"/>
                <a:cs typeface="Times New Roman" pitchFamily="18" charset="0"/>
              </a:rPr>
            </a:b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Vì</a:t>
            </a: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sao</a:t>
            </a: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Gà</a:t>
            </a: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không</a:t>
            </a: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nghe</a:t>
            </a: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lời</a:t>
            </a:r>
            <a:r>
              <a:rPr lang="en-US" b="1" dirty="0">
                <a:solidFill>
                  <a:srgbClr val="7030A0"/>
                </a:solidFill>
                <a:latin typeface="Times New Roman" pitchFamily="18" charset="0"/>
                <a:cs typeface="Times New Roman" pitchFamily="18" charset="0"/>
              </a:rPr>
              <a:t> </a:t>
            </a:r>
            <a:r>
              <a:rPr lang="en-US" b="1" dirty="0" err="1">
                <a:solidFill>
                  <a:srgbClr val="7030A0"/>
                </a:solidFill>
                <a:latin typeface="Times New Roman" pitchFamily="18" charset="0"/>
                <a:cs typeface="Times New Roman" pitchFamily="18" charset="0"/>
              </a:rPr>
              <a:t>Cáo</a:t>
            </a:r>
            <a:r>
              <a:rPr lang="en-US" b="1" dirty="0">
                <a:solidFill>
                  <a:srgbClr val="7030A0"/>
                </a:solidFill>
                <a:latin typeface="Times New Roman" pitchFamily="18" charset="0"/>
                <a:cs typeface="Times New Roman" pitchFamily="18" charset="0"/>
              </a:rPr>
              <a:t>?</a:t>
            </a:r>
            <a:br>
              <a:rPr lang="en-US" dirty="0">
                <a:solidFill>
                  <a:srgbClr val="7030A0"/>
                </a:solidFill>
                <a:latin typeface="Times New Roman" pitchFamily="18" charset="0"/>
                <a:cs typeface="Times New Roman" pitchFamily="18" charset="0"/>
              </a:rPr>
            </a:br>
            <a:endParaRPr lang="en-US" b="1"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1219200"/>
            <a:ext cx="10439400" cy="5715000"/>
          </a:xfrm>
        </p:spPr>
        <p:txBody>
          <a:bodyPr>
            <a:normAutofit/>
          </a:bodyPr>
          <a:lstStyle/>
          <a:p>
            <a:endParaRPr lang="en-US" sz="4000" b="1" i="1" dirty="0">
              <a:latin typeface="Times New Roman" pitchFamily="18" charset="0"/>
              <a:cs typeface="Times New Roman" pitchFamily="18" charset="0"/>
            </a:endParaRPr>
          </a:p>
          <a:p>
            <a:pPr>
              <a:buNone/>
            </a:pPr>
            <a:r>
              <a:rPr lang="en-US" sz="4000" b="1" dirty="0">
                <a:latin typeface="Times New Roman" pitchFamily="18" charset="0"/>
                <a:cs typeface="Times New Roman" pitchFamily="18" charset="0"/>
              </a:rPr>
              <a:t> - </a:t>
            </a:r>
            <a:r>
              <a:rPr lang="en-US" sz="4000" b="1" dirty="0" err="1">
                <a:latin typeface="Times New Roman" pitchFamily="18" charset="0"/>
                <a:cs typeface="Times New Roman" pitchFamily="18" charset="0"/>
              </a:rPr>
              <a:t>Gà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biết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sau</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những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lời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ngon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ngọt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ấy</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là</a:t>
            </a:r>
            <a:r>
              <a:rPr lang="en-US" sz="4000" b="1" dirty="0">
                <a:latin typeface="Times New Roman" pitchFamily="18" charset="0"/>
                <a:cs typeface="Times New Roman" pitchFamily="18" charset="0"/>
              </a:rPr>
              <a:t> ý </a:t>
            </a:r>
            <a:r>
              <a:rPr lang="en-US" sz="4000" b="1" dirty="0" err="1">
                <a:latin typeface="Times New Roman" pitchFamily="18" charset="0"/>
                <a:cs typeface="Times New Roman" pitchFamily="18" charset="0"/>
              </a:rPr>
              <a:t>định</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xấu</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Cáo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muốn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ăn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thịt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Gà</a:t>
            </a:r>
            <a:r>
              <a:rPr lang="en-US" sz="4000" b="1" dirty="0">
                <a:latin typeface="Times New Roman" pitchFamily="18" charset="0"/>
                <a:cs typeface="Times New Roman" pitchFamily="18" charset="0"/>
              </a:rPr>
              <a:t> .</a:t>
            </a:r>
          </a:p>
          <a:p>
            <a:pPr>
              <a:buNone/>
            </a:pPr>
            <a:r>
              <a:rPr lang="en-US" sz="4000" b="1" dirty="0">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Gà</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tung</a:t>
            </a:r>
            <a:r>
              <a:rPr lang="en-US" sz="4000" b="1" i="1" dirty="0">
                <a:solidFill>
                  <a:srgbClr val="00B050"/>
                </a:solidFill>
                <a:latin typeface="Times New Roman" pitchFamily="18" charset="0"/>
                <a:cs typeface="Times New Roman" pitchFamily="18" charset="0"/>
              </a:rPr>
              <a:t> tin </a:t>
            </a:r>
            <a:r>
              <a:rPr lang="en-US" sz="4000" b="1" i="1" dirty="0" err="1">
                <a:solidFill>
                  <a:srgbClr val="00B050"/>
                </a:solidFill>
                <a:latin typeface="Times New Roman" pitchFamily="18" charset="0"/>
                <a:cs typeface="Times New Roman" pitchFamily="18" charset="0"/>
              </a:rPr>
              <a:t>có</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cặp</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chó</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săn</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đang</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chạy</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đến</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để</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làm</a:t>
            </a:r>
            <a:r>
              <a:rPr lang="en-US" sz="4000" b="1" i="1" dirty="0">
                <a:solidFill>
                  <a:srgbClr val="00B050"/>
                </a:solidFill>
                <a:latin typeface="Times New Roman" pitchFamily="18" charset="0"/>
                <a:cs typeface="Times New Roman" pitchFamily="18" charset="0"/>
              </a:rPr>
              <a:t> </a:t>
            </a:r>
            <a:r>
              <a:rPr lang="en-US" sz="4000" b="1" i="1" dirty="0" err="1">
                <a:solidFill>
                  <a:srgbClr val="00B050"/>
                </a:solidFill>
                <a:latin typeface="Times New Roman" pitchFamily="18" charset="0"/>
                <a:cs typeface="Times New Roman" pitchFamily="18" charset="0"/>
              </a:rPr>
              <a:t>gì</a:t>
            </a:r>
            <a:r>
              <a:rPr lang="en-US" sz="4000" b="1" i="1" dirty="0">
                <a:solidFill>
                  <a:srgbClr val="00B050"/>
                </a:solidFill>
                <a:latin typeface="Times New Roman" pitchFamily="18" charset="0"/>
                <a:cs typeface="Times New Roman" pitchFamily="18" charset="0"/>
              </a:rPr>
              <a:t>?</a:t>
            </a:r>
          </a:p>
          <a:p>
            <a:pPr>
              <a:buNone/>
            </a:pP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Cáo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rất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sợ</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chó</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săn</a:t>
            </a:r>
            <a:r>
              <a:rPr lang="en-US" sz="4000" b="1" dirty="0">
                <a:latin typeface="Times New Roman" pitchFamily="18" charset="0"/>
                <a:cs typeface="Times New Roman" pitchFamily="18" charset="0"/>
              </a:rPr>
              <a:t>. Tung tin </a:t>
            </a:r>
            <a:r>
              <a:rPr lang="en-US" sz="4000" b="1" dirty="0" err="1">
                <a:latin typeface="Times New Roman" pitchFamily="18" charset="0"/>
                <a:cs typeface="Times New Roman" pitchFamily="18" charset="0"/>
              </a:rPr>
              <a:t>có</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cặp</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chó</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săn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đang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chạy</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đến</a:t>
            </a:r>
            <a:r>
              <a:rPr lang="en-US" sz="4000" b="1" dirty="0">
                <a:latin typeface="Times New Roman" pitchFamily="18" charset="0"/>
                <a:cs typeface="Times New Roman" pitchFamily="18" charset="0"/>
              </a:rPr>
              <a:t> loan tin </a:t>
            </a:r>
            <a:r>
              <a:rPr lang="en-US" sz="4000" b="1" dirty="0" err="1">
                <a:latin typeface="Times New Roman" pitchFamily="18" charset="0"/>
                <a:cs typeface="Times New Roman" pitchFamily="18" charset="0"/>
              </a:rPr>
              <a:t>vui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đã</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làm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Cáo</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khiếp</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sợ</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phải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bỏ</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chạy</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lộ</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mưu</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gian</a:t>
            </a:r>
            <a:r>
              <a:rPr lang="en-US" sz="4000" b="1" dirty="0">
                <a:latin typeface="Times New Roman" pitchFamily="18" charset="0"/>
                <a:cs typeface="Times New Roman" pitchFamily="18" charset="0"/>
              </a:rPr>
              <a:t>.</a:t>
            </a:r>
          </a:p>
          <a:p>
            <a:pPr>
              <a:buNone/>
            </a:pPr>
            <a:r>
              <a:rPr lang="en-US" sz="4000" dirty="0">
                <a:latin typeface="Times New Roman" pitchFamily="18" charset="0"/>
                <a:cs typeface="Times New Roman" pitchFamily="18" charset="0"/>
              </a:rPr>
              <a:t> </a:t>
            </a:r>
          </a:p>
        </p:txBody>
      </p:sp>
      <p:pic>
        <p:nvPicPr>
          <p:cNvPr id="4" name="Picture 6" descr="c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63980" y="5409093"/>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 name="Picture 4"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855"/>
            <a:ext cx="2590800" cy="1474763"/>
          </a:xfrm>
          <a:prstGeom prst="rect">
            <a:avLst/>
          </a:prstGeom>
          <a:ln>
            <a:noFill/>
          </a:ln>
          <a:effectLst>
            <a:softEdge rad="112500"/>
          </a:effectLst>
        </p:spPr>
      </p:pic>
      <p:sp>
        <p:nvSpPr>
          <p:cNvPr id="6" name="TextBox 5"/>
          <p:cNvSpPr txBox="1"/>
          <p:nvPr/>
        </p:nvSpPr>
        <p:spPr>
          <a:xfrm>
            <a:off x="838200" y="6133546"/>
            <a:ext cx="8153400" cy="584775"/>
          </a:xfrm>
          <a:prstGeom prst="rect">
            <a:avLst/>
          </a:prstGeom>
          <a:noFill/>
        </p:spPr>
        <p:txBody>
          <a:bodyPr wrap="square" rtlCol="0">
            <a:spAutoFit/>
          </a:bodyPr>
          <a:lstStyle/>
          <a:p>
            <a:r>
              <a:rPr lang="vi-VN" sz="3200" b="1" i="1" dirty="0">
                <a:solidFill>
                  <a:srgbClr val="7030A0"/>
                </a:solidFill>
              </a:rPr>
              <a:t>Ý chính đoạn 2: Sự thông minh của Gà.</a:t>
            </a:r>
            <a:endParaRPr lang="en-US" sz="3200" b="1" i="1" dirty="0">
              <a:solidFill>
                <a:srgbClr val="7030A0"/>
              </a:solidFill>
            </a:endParaRPr>
          </a:p>
        </p:txBody>
      </p:sp>
    </p:spTree>
    <p:extLst>
      <p:ext uri="{BB962C8B-B14F-4D97-AF65-F5344CB8AC3E}">
        <p14:creationId xmlns:p14="http://schemas.microsoft.com/office/powerpoint/2010/main" val="362432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arn(inVertical)">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579436"/>
            <a:ext cx="8610600" cy="1371600"/>
          </a:xfrm>
        </p:spPr>
        <p:txBody>
          <a:bodyPr>
            <a:normAutofit fontScale="90000"/>
          </a:bodyPr>
          <a:lstStyle/>
          <a:p>
            <a:pPr algn="l"/>
            <a:br>
              <a:rPr lang="en-US" b="1" dirty="0">
                <a:solidFill>
                  <a:srgbClr val="FF0000"/>
                </a:solidFill>
                <a:latin typeface="Times New Roman" pitchFamily="18" charset="0"/>
                <a:cs typeface="Times New Roman" pitchFamily="18" charset="0"/>
              </a:rPr>
            </a:b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Thái</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độ</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của</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Cáo</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thế</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nào</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khi</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nghe</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lời</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Gà</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nói</a:t>
            </a:r>
            <a:r>
              <a:rPr lang="en-US" b="1" dirty="0">
                <a:solidFill>
                  <a:srgbClr val="FF0000"/>
                </a:solidFill>
                <a:latin typeface="Times New Roman" pitchFamily="18" charset="0"/>
                <a:cs typeface="Times New Roman" pitchFamily="18" charset="0"/>
              </a:rPr>
              <a:t>?</a:t>
            </a:r>
          </a:p>
        </p:txBody>
      </p:sp>
      <p:sp>
        <p:nvSpPr>
          <p:cNvPr id="3" name="Content Placeholder 2"/>
          <p:cNvSpPr>
            <a:spLocks noGrp="1"/>
          </p:cNvSpPr>
          <p:nvPr>
            <p:ph idx="1"/>
          </p:nvPr>
        </p:nvSpPr>
        <p:spPr>
          <a:xfrm>
            <a:off x="1600200" y="1752601"/>
            <a:ext cx="9220200" cy="4525963"/>
          </a:xfrm>
        </p:spPr>
        <p:txBody>
          <a:bodyPr>
            <a:normAutofit fontScale="92500" lnSpcReduction="10000"/>
          </a:bodyPr>
          <a:lstStyle/>
          <a:p>
            <a:endParaRPr lang="en-US" sz="4000" b="1" dirty="0"/>
          </a:p>
          <a:p>
            <a:pPr>
              <a:buNone/>
            </a:pP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Cáo</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khiếp</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sợ</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hồn</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lạc</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phách</a:t>
            </a:r>
            <a:r>
              <a:rPr lang="en-US" sz="4300" b="1" dirty="0">
                <a:latin typeface="Times New Roman" pitchFamily="18" charset="0"/>
                <a:cs typeface="Times New Roman" pitchFamily="18" charset="0"/>
              </a:rPr>
              <a:t> bay, </a:t>
            </a:r>
            <a:r>
              <a:rPr lang="en-US" sz="4300" b="1" dirty="0" err="1">
                <a:latin typeface="Times New Roman" pitchFamily="18" charset="0"/>
                <a:cs typeface="Times New Roman" pitchFamily="18" charset="0"/>
              </a:rPr>
              <a:t>quắp</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đuôi</a:t>
            </a:r>
            <a:r>
              <a:rPr lang="en-US" sz="4300" b="1" dirty="0">
                <a:latin typeface="Times New Roman" pitchFamily="18" charset="0"/>
                <a:cs typeface="Times New Roman" pitchFamily="18" charset="0"/>
              </a:rPr>
              <a:t>, co </a:t>
            </a:r>
            <a:r>
              <a:rPr lang="en-US" sz="4300" b="1" dirty="0" err="1">
                <a:latin typeface="Times New Roman" pitchFamily="18" charset="0"/>
                <a:cs typeface="Times New Roman" pitchFamily="18" charset="0"/>
              </a:rPr>
              <a:t>cẳng</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bỏ</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chạy</a:t>
            </a:r>
            <a:r>
              <a:rPr lang="en-US" sz="4300" b="1" dirty="0">
                <a:latin typeface="Times New Roman" pitchFamily="18" charset="0"/>
                <a:cs typeface="Times New Roman" pitchFamily="18" charset="0"/>
              </a:rPr>
              <a:t>.</a:t>
            </a:r>
          </a:p>
          <a:p>
            <a:pPr>
              <a:buNone/>
            </a:pPr>
            <a:r>
              <a:rPr lang="en-US" sz="4300" b="1" dirty="0">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Thấy</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Cáo</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bỏ</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chạy</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thái</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độ</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của</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Gà</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ra</a:t>
            </a:r>
            <a:r>
              <a:rPr lang="en-US" sz="4300" b="1" dirty="0">
                <a:solidFill>
                  <a:srgbClr val="FF0000"/>
                </a:solidFill>
                <a:latin typeface="Times New Roman" pitchFamily="18" charset="0"/>
                <a:cs typeface="Times New Roman" pitchFamily="18" charset="0"/>
              </a:rPr>
              <a:t> </a:t>
            </a:r>
            <a:r>
              <a:rPr lang="en-US" sz="4300" b="1" dirty="0" err="1">
                <a:solidFill>
                  <a:srgbClr val="FF0000"/>
                </a:solidFill>
                <a:latin typeface="Times New Roman" pitchFamily="18" charset="0"/>
                <a:cs typeface="Times New Roman" pitchFamily="18" charset="0"/>
              </a:rPr>
              <a:t>sao</a:t>
            </a:r>
            <a:r>
              <a:rPr lang="en-US" sz="4300" b="1" dirty="0">
                <a:solidFill>
                  <a:srgbClr val="FF0000"/>
                </a:solidFill>
                <a:latin typeface="Times New Roman" pitchFamily="18" charset="0"/>
                <a:cs typeface="Times New Roman" pitchFamily="18" charset="0"/>
              </a:rPr>
              <a:t>?</a:t>
            </a:r>
          </a:p>
          <a:p>
            <a:pPr>
              <a:buNone/>
            </a:pPr>
            <a:r>
              <a:rPr lang="en-US" sz="4300" b="1" dirty="0">
                <a:latin typeface="Times New Roman" pitchFamily="18" charset="0"/>
                <a:cs typeface="Times New Roman" pitchFamily="18" charset="0"/>
              </a:rPr>
              <a:t> - </a:t>
            </a:r>
            <a:r>
              <a:rPr lang="en-US" sz="4300" b="1" dirty="0" err="1">
                <a:latin typeface="Times New Roman" pitchFamily="18" charset="0"/>
                <a:cs typeface="Times New Roman" pitchFamily="18" charset="0"/>
              </a:rPr>
              <a:t>Gà</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khoái</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chí</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cười</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vì</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Cáo</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đã</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chẳng</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làm</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gì</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được</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mình</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còn</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bị</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mình</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lừa</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lại</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phải</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phát</a:t>
            </a:r>
            <a:r>
              <a:rPr lang="en-US" sz="4300" b="1" dirty="0">
                <a:latin typeface="Times New Roman" pitchFamily="18" charset="0"/>
                <a:cs typeface="Times New Roman" pitchFamily="18" charset="0"/>
              </a:rPr>
              <a:t> </a:t>
            </a:r>
            <a:r>
              <a:rPr lang="en-US" sz="4300" b="1" dirty="0" err="1">
                <a:latin typeface="Times New Roman" pitchFamily="18" charset="0"/>
                <a:cs typeface="Times New Roman" pitchFamily="18" charset="0"/>
              </a:rPr>
              <a:t>khiếp</a:t>
            </a:r>
            <a:r>
              <a:rPr lang="en-US" sz="4300" b="1" dirty="0">
                <a:latin typeface="Times New Roman" pitchFamily="18" charset="0"/>
                <a:cs typeface="Times New Roman" pitchFamily="18" charset="0"/>
              </a:rPr>
              <a:t> .</a:t>
            </a:r>
          </a:p>
          <a:p>
            <a:endParaRPr lang="en-US" sz="4000" b="1" dirty="0">
              <a:latin typeface="Times New Roman" pitchFamily="18" charset="0"/>
              <a:cs typeface="Times New Roman" pitchFamily="18" charset="0"/>
            </a:endParaRPr>
          </a:p>
        </p:txBody>
      </p:sp>
      <p:pic>
        <p:nvPicPr>
          <p:cNvPr id="4" name="Picture 6" descr="c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42371" y="5409093"/>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 name="Picture 4"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855"/>
            <a:ext cx="2590800" cy="1474763"/>
          </a:xfrm>
          <a:prstGeom prst="rect">
            <a:avLst/>
          </a:prstGeom>
          <a:ln>
            <a:noFill/>
          </a:ln>
          <a:effectLst>
            <a:softEdge rad="112500"/>
          </a:effectLst>
        </p:spPr>
      </p:pic>
    </p:spTree>
    <p:extLst>
      <p:ext uri="{BB962C8B-B14F-4D97-AF65-F5344CB8AC3E}">
        <p14:creationId xmlns:p14="http://schemas.microsoft.com/office/powerpoint/2010/main" val="955661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6081" y="1254883"/>
            <a:ext cx="10058400" cy="1371600"/>
          </a:xfrm>
        </p:spPr>
        <p:txBody>
          <a:bodyPr>
            <a:noAutofit/>
          </a:bodyPr>
          <a:lstStyle/>
          <a:p>
            <a:r>
              <a:rPr lang="en-US" b="1" dirty="0">
                <a:solidFill>
                  <a:srgbClr val="FF0000"/>
                </a:solidFill>
                <a:latin typeface="Times New Roman" pitchFamily="18" charset="0"/>
                <a:cs typeface="Times New Roman" pitchFamily="18" charset="0"/>
              </a:rPr>
              <a:t>* </a:t>
            </a:r>
            <a:r>
              <a:rPr lang="en-US" b="1" i="1" dirty="0">
                <a:solidFill>
                  <a:srgbClr val="FF0000"/>
                </a:solidFill>
                <a:latin typeface="Times New Roman" pitchFamily="18" charset="0"/>
                <a:cs typeface="Times New Roman" pitchFamily="18" charset="0"/>
              </a:rPr>
              <a:t>Theo </a:t>
            </a:r>
            <a:r>
              <a:rPr lang="en-US" b="1" i="1" dirty="0" err="1">
                <a:solidFill>
                  <a:srgbClr val="FF0000"/>
                </a:solidFill>
                <a:latin typeface="Times New Roman" pitchFamily="18" charset="0"/>
                <a:cs typeface="Times New Roman" pitchFamily="18" charset="0"/>
              </a:rPr>
              <a:t>em</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Gà</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thông</a:t>
            </a:r>
            <a:r>
              <a:rPr lang="en-US" b="1" i="1" dirty="0">
                <a:solidFill>
                  <a:srgbClr val="FF0000"/>
                </a:solidFill>
                <a:latin typeface="Times New Roman" pitchFamily="18" charset="0"/>
                <a:cs typeface="Times New Roman" pitchFamily="18" charset="0"/>
              </a:rPr>
              <a:t> minh ở </a:t>
            </a:r>
            <a:r>
              <a:rPr lang="en-US" b="1" i="1" dirty="0" err="1">
                <a:solidFill>
                  <a:srgbClr val="FF0000"/>
                </a:solidFill>
                <a:latin typeface="Times New Roman" pitchFamily="18" charset="0"/>
                <a:cs typeface="Times New Roman" pitchFamily="18" charset="0"/>
              </a:rPr>
              <a:t>điểm</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nào</a:t>
            </a:r>
            <a:r>
              <a:rPr lang="en-US" b="1" i="1" dirty="0">
                <a:solidFill>
                  <a:srgbClr val="FF0000"/>
                </a:solidFill>
                <a:latin typeface="Times New Roman" pitchFamily="18" charset="0"/>
                <a:cs typeface="Times New Roman" pitchFamily="18" charset="0"/>
              </a:rPr>
              <a:t> ?</a:t>
            </a:r>
          </a:p>
        </p:txBody>
      </p:sp>
      <p:sp>
        <p:nvSpPr>
          <p:cNvPr id="4" name="Rectangle 3">
            <a:extLst>
              <a:ext uri="{FF2B5EF4-FFF2-40B4-BE49-F238E27FC236}">
                <a16:creationId xmlns:a16="http://schemas.microsoft.com/office/drawing/2014/main" id="{76C8F795-C6F3-4C83-83EE-CC4CF9FB8C55}"/>
              </a:ext>
            </a:extLst>
          </p:cNvPr>
          <p:cNvSpPr/>
          <p:nvPr/>
        </p:nvSpPr>
        <p:spPr>
          <a:xfrm>
            <a:off x="1261281" y="2519475"/>
            <a:ext cx="10363200" cy="2862322"/>
          </a:xfrm>
          <a:prstGeom prst="rect">
            <a:avLst/>
          </a:prstGeom>
        </p:spPr>
        <p:txBody>
          <a:bodyPr wrap="square">
            <a:spAutoFit/>
          </a:bodyPr>
          <a:lstStyle/>
          <a:p>
            <a:pPr marL="457200" indent="-457200" algn="just">
              <a:spcBef>
                <a:spcPts val="1200"/>
              </a:spcBef>
              <a:spcAft>
                <a:spcPts val="1200"/>
              </a:spcAft>
              <a:buFontTx/>
              <a:buChar char="-"/>
            </a:pPr>
            <a:r>
              <a:rPr lang="en-US" sz="2800" b="1" dirty="0" err="1">
                <a:solidFill>
                  <a:srgbClr val="0000CC"/>
                </a:solidFill>
                <a:latin typeface="Times New Roman" panose="02020603050405020304" pitchFamily="18" charset="0"/>
                <a:cs typeface="Times New Roman" panose="02020603050405020304" pitchFamily="18" charset="0"/>
              </a:rPr>
              <a:t>Không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lập</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tức</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bóc</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trần</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âm</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mưu</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của</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mà</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giả</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bộ</a:t>
            </a:r>
            <a:r>
              <a:rPr lang="en-US" sz="2800" b="1" dirty="0">
                <a:solidFill>
                  <a:srgbClr val="0000CC"/>
                </a:solidFill>
                <a:latin typeface="Times New Roman" panose="02020603050405020304" pitchFamily="18" charset="0"/>
                <a:cs typeface="Times New Roman" panose="02020603050405020304" pitchFamily="18" charset="0"/>
              </a:rPr>
              <a:t> tin </a:t>
            </a:r>
            <a:r>
              <a:rPr lang="en-US" sz="2800" b="1" dirty="0" err="1">
                <a:solidFill>
                  <a:srgbClr val="0000CC"/>
                </a:solidFill>
                <a:latin typeface="Times New Roman" panose="02020603050405020304" pitchFamily="18" charset="0"/>
                <a:cs typeface="Times New Roman" panose="02020603050405020304" pitchFamily="18" charset="0"/>
              </a:rPr>
              <a:t>lời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Cáo</a:t>
            </a:r>
            <a:r>
              <a:rPr lang="en-US" sz="2800" b="1" dirty="0">
                <a:solidFill>
                  <a:srgbClr val="0000CC"/>
                </a:solidFill>
                <a:latin typeface="Times New Roman" panose="02020603050405020304" pitchFamily="18" charset="0"/>
                <a:cs typeface="Times New Roman" panose="02020603050405020304" pitchFamily="18" charset="0"/>
              </a:rPr>
              <a:t>.</a:t>
            </a:r>
          </a:p>
          <a:p>
            <a:pPr marL="457200" indent="-457200" algn="just">
              <a:spcBef>
                <a:spcPts val="1200"/>
              </a:spcBef>
              <a:spcAft>
                <a:spcPts val="1200"/>
              </a:spcAft>
              <a:buFontTx/>
              <a:buChar char="-"/>
            </a:pPr>
            <a:r>
              <a:rPr lang="en-US" sz="2800" b="1" dirty="0" err="1">
                <a:solidFill>
                  <a:srgbClr val="0000CC"/>
                </a:solidFill>
                <a:latin typeface="Times New Roman" panose="02020603050405020304" pitchFamily="18" charset="0"/>
                <a:cs typeface="Times New Roman" panose="02020603050405020304" pitchFamily="18" charset="0"/>
              </a:rPr>
              <a:t>Báo</a:t>
            </a:r>
            <a:r>
              <a:rPr lang="en-US" sz="2800" b="1" dirty="0">
                <a:solidFill>
                  <a:srgbClr val="0000CC"/>
                </a:solidFill>
                <a:latin typeface="Times New Roman" panose="02020603050405020304" pitchFamily="18" charset="0"/>
                <a:cs typeface="Times New Roman" panose="02020603050405020304" pitchFamily="18" charset="0"/>
              </a:rPr>
              <a:t> tin </a:t>
            </a:r>
            <a:r>
              <a:rPr lang="en-US" sz="2800" b="1" dirty="0" err="1">
                <a:solidFill>
                  <a:srgbClr val="0000CC"/>
                </a:solidFill>
                <a:latin typeface="Times New Roman" panose="02020603050405020304" pitchFamily="18" charset="0"/>
                <a:cs typeface="Times New Roman" panose="02020603050405020304" pitchFamily="18" charset="0"/>
              </a:rPr>
              <a:t>ngược</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lại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có</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cặp</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chó</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săn</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đang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chạy</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tới</a:t>
            </a:r>
            <a:r>
              <a:rPr lang="en-US" sz="2800" b="1" dirty="0">
                <a:solidFill>
                  <a:srgbClr val="0000CC"/>
                </a:solidFill>
                <a:latin typeface="Times New Roman" panose="02020603050405020304" pitchFamily="18" charset="0"/>
                <a:cs typeface="Times New Roman" panose="02020603050405020304" pitchFamily="18" charset="0"/>
              </a:rPr>
              <a:t> loan tin”</a:t>
            </a:r>
          </a:p>
          <a:p>
            <a:pPr marL="457200" indent="-457200" algn="just">
              <a:spcBef>
                <a:spcPts val="1200"/>
              </a:spcBef>
              <a:spcAft>
                <a:spcPts val="1200"/>
              </a:spcAft>
              <a:buFontTx/>
              <a:buChar char="-"/>
            </a:pPr>
            <a:r>
              <a:rPr lang="en-US" sz="2800" b="1" dirty="0" err="1">
                <a:solidFill>
                  <a:srgbClr val="0000CC"/>
                </a:solidFill>
                <a:latin typeface="Times New Roman" panose="02020603050405020304" pitchFamily="18" charset="0"/>
                <a:cs typeface="Times New Roman" panose="02020603050405020304" pitchFamily="18" charset="0"/>
              </a:rPr>
              <a:t>Hiểu</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rõ</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nỗi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sợ</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hãi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của</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khiếp</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sợ</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quắp</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đuôi</a:t>
            </a:r>
            <a:r>
              <a:rPr lang="en-US" sz="2800" b="1" dirty="0">
                <a:solidFill>
                  <a:srgbClr val="0000CC"/>
                </a:solidFill>
                <a:latin typeface="Times New Roman" panose="02020603050405020304" pitchFamily="18" charset="0"/>
                <a:cs typeface="Times New Roman" panose="02020603050405020304" pitchFamily="18" charset="0"/>
              </a:rPr>
              <a:t> co </a:t>
            </a:r>
            <a:r>
              <a:rPr lang="en-US" sz="2800" b="1" dirty="0" err="1">
                <a:solidFill>
                  <a:srgbClr val="0000CC"/>
                </a:solidFill>
                <a:latin typeface="Times New Roman" panose="02020603050405020304" pitchFamily="18" charset="0"/>
                <a:cs typeface="Times New Roman" panose="02020603050405020304" pitchFamily="18" charset="0"/>
              </a:rPr>
              <a:t>cẳng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chạy</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Gà</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biết</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dùng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kế</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Gậy</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ông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đập</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lưng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ông</a:t>
            </a:r>
            <a:r>
              <a:rPr lang="en-US" sz="2800" b="1" dirty="0">
                <a:solidFill>
                  <a:srgbClr val="0000CC"/>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pic>
        <p:nvPicPr>
          <p:cNvPr id="6" name="Picture 6" descr="c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90138" y="5409093"/>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7" name="Picture 6"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855"/>
            <a:ext cx="2590800" cy="1474763"/>
          </a:xfrm>
          <a:prstGeom prst="rect">
            <a:avLst/>
          </a:prstGeom>
          <a:ln>
            <a:noFill/>
          </a:ln>
          <a:effectLst>
            <a:softEdge rad="112500"/>
          </a:effectLst>
        </p:spPr>
      </p:pic>
      <p:sp>
        <p:nvSpPr>
          <p:cNvPr id="8" name="TextBox 7"/>
          <p:cNvSpPr txBox="1"/>
          <p:nvPr/>
        </p:nvSpPr>
        <p:spPr>
          <a:xfrm>
            <a:off x="914400" y="5796034"/>
            <a:ext cx="8915400" cy="584775"/>
          </a:xfrm>
          <a:prstGeom prst="rect">
            <a:avLst/>
          </a:prstGeom>
          <a:noFill/>
        </p:spPr>
        <p:txBody>
          <a:bodyPr wrap="square" rtlCol="0">
            <a:spAutoFit/>
          </a:bodyPr>
          <a:lstStyle/>
          <a:p>
            <a:r>
              <a:rPr lang="vi-VN" sz="3200" b="1" i="1" dirty="0">
                <a:solidFill>
                  <a:srgbClr val="7030A0"/>
                </a:solidFill>
              </a:rPr>
              <a:t>Ý chính đoạn 3: Cáo lộ rõ bản chất gian xảo.</a:t>
            </a:r>
            <a:endParaRPr lang="en-US" sz="3200" b="1" i="1" dirty="0">
              <a:solidFill>
                <a:srgbClr val="7030A0"/>
              </a:solidFill>
            </a:endParaRPr>
          </a:p>
        </p:txBody>
      </p:sp>
    </p:spTree>
    <p:extLst>
      <p:ext uri="{BB962C8B-B14F-4D97-AF65-F5344CB8AC3E}">
        <p14:creationId xmlns:p14="http://schemas.microsoft.com/office/powerpoint/2010/main" val="357108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57200"/>
            <a:ext cx="9601200" cy="1143000"/>
          </a:xfrm>
        </p:spPr>
        <p:txBody>
          <a:bodyPr>
            <a:normAutofit fontScale="90000"/>
          </a:bodyPr>
          <a:lstStyle/>
          <a:p>
            <a:pPr algn="l"/>
            <a:r>
              <a:rPr lang="en-US" b="1" i="1" dirty="0">
                <a:solidFill>
                  <a:srgbClr val="00B0F0"/>
                </a:solidFill>
                <a:latin typeface="Times New Roman" pitchFamily="18" charset="0"/>
                <a:cs typeface="Times New Roman" pitchFamily="18" charset="0"/>
              </a:rPr>
              <a:t>* </a:t>
            </a:r>
            <a:r>
              <a:rPr lang="en-US" sz="4900" b="1" i="1" dirty="0">
                <a:solidFill>
                  <a:srgbClr val="00B0F0"/>
                </a:solidFill>
                <a:latin typeface="Times New Roman" pitchFamily="18" charset="0"/>
                <a:cs typeface="Times New Roman" pitchFamily="18" charset="0"/>
              </a:rPr>
              <a:t>Theo </a:t>
            </a:r>
            <a:r>
              <a:rPr lang="en-US" sz="4900" b="1" i="1" dirty="0" err="1">
                <a:solidFill>
                  <a:srgbClr val="00B0F0"/>
                </a:solidFill>
                <a:latin typeface="Times New Roman" pitchFamily="18" charset="0"/>
                <a:cs typeface="Times New Roman" pitchFamily="18" charset="0"/>
              </a:rPr>
              <a:t>em</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tác</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giả</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viết</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bài</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thơ</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này</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nhằm</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mục</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đích</a:t>
            </a:r>
            <a:r>
              <a:rPr lang="en-US" sz="4900" b="1" i="1" dirty="0">
                <a:solidFill>
                  <a:srgbClr val="00B0F0"/>
                </a:solidFill>
                <a:latin typeface="Times New Roman" pitchFamily="18" charset="0"/>
                <a:cs typeface="Times New Roman" pitchFamily="18" charset="0"/>
              </a:rPr>
              <a:t> </a:t>
            </a:r>
            <a:r>
              <a:rPr lang="en-US" sz="4900" b="1" i="1" dirty="0" err="1">
                <a:solidFill>
                  <a:srgbClr val="00B0F0"/>
                </a:solidFill>
                <a:latin typeface="Times New Roman" pitchFamily="18" charset="0"/>
                <a:cs typeface="Times New Roman" pitchFamily="18" charset="0"/>
              </a:rPr>
              <a:t>gì</a:t>
            </a:r>
            <a:r>
              <a:rPr lang="en-US" sz="4900" b="1" i="1" dirty="0">
                <a:solidFill>
                  <a:srgbClr val="00B0F0"/>
                </a:solidFill>
                <a:latin typeface="Times New Roman" pitchFamily="18" charset="0"/>
                <a:cs typeface="Times New Roman" pitchFamily="18" charset="0"/>
              </a:rPr>
              <a:t>?</a:t>
            </a:r>
          </a:p>
        </p:txBody>
      </p:sp>
      <p:sp>
        <p:nvSpPr>
          <p:cNvPr id="3" name="Content Placeholder 2"/>
          <p:cNvSpPr>
            <a:spLocks noGrp="1"/>
          </p:cNvSpPr>
          <p:nvPr>
            <p:ph idx="1"/>
          </p:nvPr>
        </p:nvSpPr>
        <p:spPr>
          <a:xfrm>
            <a:off x="1403131" y="1905000"/>
            <a:ext cx="10058400" cy="4525963"/>
          </a:xfrm>
        </p:spPr>
        <p:txBody>
          <a:bodyPr>
            <a:normAutofit/>
          </a:bodyPr>
          <a:lstStyle/>
          <a:p>
            <a:pPr>
              <a:buNone/>
            </a:pPr>
            <a:r>
              <a:rPr lang="en-US" sz="4400" b="1" dirty="0">
                <a:solidFill>
                  <a:srgbClr val="00B050"/>
                </a:solidFill>
              </a:rPr>
              <a:t>a</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Kể</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chuyện</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Cáo</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gian</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ngoan</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mắc</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mưu</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Gà</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trống</a:t>
            </a:r>
            <a:r>
              <a:rPr lang="en-US" sz="4400" b="1" dirty="0">
                <a:solidFill>
                  <a:srgbClr val="00B050"/>
                </a:solidFill>
                <a:latin typeface="Times New Roman" pitchFamily="18" charset="0"/>
                <a:cs typeface="Times New Roman" pitchFamily="18" charset="0"/>
              </a:rPr>
              <a:t>.</a:t>
            </a:r>
          </a:p>
          <a:p>
            <a:pPr>
              <a:buNone/>
            </a:pPr>
            <a:r>
              <a:rPr lang="en-US" sz="4400" b="1" dirty="0">
                <a:solidFill>
                  <a:srgbClr val="00B050"/>
                </a:solidFill>
                <a:latin typeface="Times New Roman" pitchFamily="18" charset="0"/>
                <a:cs typeface="Times New Roman" pitchFamily="18" charset="0"/>
              </a:rPr>
              <a:t>b) </a:t>
            </a:r>
            <a:r>
              <a:rPr lang="en-US" sz="4400" b="1" dirty="0" err="1">
                <a:solidFill>
                  <a:srgbClr val="00B050"/>
                </a:solidFill>
                <a:latin typeface="Times New Roman" pitchFamily="18" charset="0"/>
                <a:cs typeface="Times New Roman" pitchFamily="18" charset="0"/>
              </a:rPr>
              <a:t>Kể</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chuyện</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Gà</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Trống</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đã</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làm</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Cáo</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sợ</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mất</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vía</a:t>
            </a:r>
            <a:r>
              <a:rPr lang="en-US" sz="4400" b="1" dirty="0">
                <a:solidFill>
                  <a:srgbClr val="00B050"/>
                </a:solidFill>
                <a:latin typeface="Times New Roman" pitchFamily="18" charset="0"/>
                <a:cs typeface="Times New Roman" pitchFamily="18" charset="0"/>
              </a:rPr>
              <a:t>.</a:t>
            </a:r>
          </a:p>
          <a:p>
            <a:pPr>
              <a:buNone/>
            </a:pPr>
            <a:r>
              <a:rPr lang="en-US" sz="4400" b="1" dirty="0">
                <a:solidFill>
                  <a:srgbClr val="00B050"/>
                </a:solidFill>
                <a:latin typeface="Times New Roman" pitchFamily="18" charset="0"/>
                <a:cs typeface="Times New Roman" pitchFamily="18" charset="0"/>
              </a:rPr>
              <a:t>c) </a:t>
            </a:r>
            <a:r>
              <a:rPr lang="en-US" sz="4400" b="1" dirty="0" err="1">
                <a:solidFill>
                  <a:srgbClr val="00B050"/>
                </a:solidFill>
                <a:latin typeface="Times New Roman" pitchFamily="18" charset="0"/>
                <a:cs typeface="Times New Roman" pitchFamily="18" charset="0"/>
              </a:rPr>
              <a:t>Khuyên</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người</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ta</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đừng</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vội</a:t>
            </a:r>
            <a:r>
              <a:rPr lang="en-US" sz="4400" b="1" dirty="0">
                <a:solidFill>
                  <a:srgbClr val="00B050"/>
                </a:solidFill>
                <a:latin typeface="Times New Roman" pitchFamily="18" charset="0"/>
                <a:cs typeface="Times New Roman" pitchFamily="18" charset="0"/>
              </a:rPr>
              <a:t> tin </a:t>
            </a:r>
            <a:r>
              <a:rPr lang="en-US" sz="4400" b="1" dirty="0" err="1">
                <a:solidFill>
                  <a:srgbClr val="00B050"/>
                </a:solidFill>
                <a:latin typeface="Times New Roman" pitchFamily="18" charset="0"/>
                <a:cs typeface="Times New Roman" pitchFamily="18" charset="0"/>
              </a:rPr>
              <a:t>lời</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ngọt</a:t>
            </a:r>
            <a:r>
              <a:rPr lang="en-US" sz="4400" b="1" dirty="0">
                <a:solidFill>
                  <a:srgbClr val="00B050"/>
                </a:solidFill>
                <a:latin typeface="Times New Roman" pitchFamily="18" charset="0"/>
                <a:cs typeface="Times New Roman" pitchFamily="18" charset="0"/>
              </a:rPr>
              <a:t> </a:t>
            </a:r>
            <a:r>
              <a:rPr lang="en-US" sz="4400" b="1" dirty="0" err="1">
                <a:solidFill>
                  <a:srgbClr val="00B050"/>
                </a:solidFill>
                <a:latin typeface="Times New Roman" pitchFamily="18" charset="0"/>
                <a:cs typeface="Times New Roman" pitchFamily="18" charset="0"/>
              </a:rPr>
              <a:t>ngào</a:t>
            </a:r>
            <a:r>
              <a:rPr lang="en-US" sz="4400" b="1" dirty="0">
                <a:solidFill>
                  <a:srgbClr val="00B050"/>
                </a:solidFill>
                <a:latin typeface="Times New Roman" pitchFamily="18" charset="0"/>
                <a:cs typeface="Times New Roman" pitchFamily="18" charset="0"/>
              </a:rPr>
              <a:t>.  </a:t>
            </a:r>
          </a:p>
        </p:txBody>
      </p:sp>
      <p:sp>
        <p:nvSpPr>
          <p:cNvPr id="4" name="Oval 3"/>
          <p:cNvSpPr/>
          <p:nvPr/>
        </p:nvSpPr>
        <p:spPr>
          <a:xfrm>
            <a:off x="815302" y="4648200"/>
            <a:ext cx="609600" cy="609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538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1"/>
            <a:ext cx="11430000" cy="3200399"/>
          </a:xfrm>
        </p:spPr>
        <p:txBody>
          <a:bodyPr>
            <a:normAutofit/>
          </a:bodyPr>
          <a:lstStyle/>
          <a:p>
            <a:pPr>
              <a:buNone/>
            </a:pPr>
            <a:r>
              <a:rPr lang="en-US" sz="5400" dirty="0"/>
              <a:t> </a:t>
            </a:r>
            <a:r>
              <a:rPr lang="en-US" sz="5400" dirty="0" err="1"/>
              <a:t>Nội</a:t>
            </a:r>
            <a:r>
              <a:rPr lang="en-US" sz="5400" dirty="0"/>
              <a:t> dung: </a:t>
            </a:r>
            <a:r>
              <a:rPr lang="en-US" sz="5400" b="1" dirty="0" err="1">
                <a:solidFill>
                  <a:srgbClr val="7030A0"/>
                </a:solidFill>
                <a:latin typeface="Times New Roman" pitchFamily="18" charset="0"/>
                <a:cs typeface="Times New Roman" pitchFamily="18" charset="0"/>
              </a:rPr>
              <a:t>Khuyên</a:t>
            </a:r>
            <a:r>
              <a:rPr lang="en-US" sz="5400" b="1" dirty="0">
                <a:solidFill>
                  <a:srgbClr val="7030A0"/>
                </a:solidFill>
                <a:latin typeface="Times New Roman" pitchFamily="18" charset="0"/>
                <a:cs typeface="Times New Roman" pitchFamily="18" charset="0"/>
              </a:rPr>
              <a:t> con </a:t>
            </a:r>
            <a:r>
              <a:rPr lang="en-US" sz="5400" b="1" dirty="0" err="1">
                <a:solidFill>
                  <a:srgbClr val="7030A0"/>
                </a:solidFill>
                <a:latin typeface="Times New Roman" pitchFamily="18" charset="0"/>
                <a:cs typeface="Times New Roman" pitchFamily="18" charset="0"/>
              </a:rPr>
              <a:t>người</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hãy</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cảnh</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giác</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thông</a:t>
            </a:r>
            <a:r>
              <a:rPr lang="en-US" sz="5400" b="1" dirty="0">
                <a:solidFill>
                  <a:srgbClr val="7030A0"/>
                </a:solidFill>
                <a:latin typeface="Times New Roman" pitchFamily="18" charset="0"/>
                <a:cs typeface="Times New Roman" pitchFamily="18" charset="0"/>
              </a:rPr>
              <a:t> minh </a:t>
            </a:r>
            <a:r>
              <a:rPr lang="en-US" sz="5400" b="1" dirty="0" err="1">
                <a:solidFill>
                  <a:srgbClr val="7030A0"/>
                </a:solidFill>
                <a:latin typeface="Times New Roman" pitchFamily="18" charset="0"/>
                <a:cs typeface="Times New Roman" pitchFamily="18" charset="0"/>
              </a:rPr>
              <a:t>như</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Gà</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Trống</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chớ</a:t>
            </a:r>
            <a:r>
              <a:rPr lang="en-US" sz="5400" b="1" dirty="0">
                <a:solidFill>
                  <a:srgbClr val="7030A0"/>
                </a:solidFill>
                <a:latin typeface="Times New Roman" pitchFamily="18" charset="0"/>
                <a:cs typeface="Times New Roman" pitchFamily="18" charset="0"/>
              </a:rPr>
              <a:t> tin </a:t>
            </a:r>
            <a:r>
              <a:rPr lang="en-US" sz="5400" b="1" dirty="0" err="1">
                <a:solidFill>
                  <a:srgbClr val="7030A0"/>
                </a:solidFill>
                <a:latin typeface="Times New Roman" pitchFamily="18" charset="0"/>
                <a:cs typeface="Times New Roman" pitchFamily="18" charset="0"/>
              </a:rPr>
              <a:t>những</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lời</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lẽ</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ngọt</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ngào</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của</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kẻ</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xấu</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như</a:t>
            </a:r>
            <a:r>
              <a:rPr lang="en-US" sz="5400" b="1" dirty="0">
                <a:solidFill>
                  <a:srgbClr val="7030A0"/>
                </a:solidFill>
                <a:latin typeface="Times New Roman" pitchFamily="18" charset="0"/>
                <a:cs typeface="Times New Roman" pitchFamily="18" charset="0"/>
              </a:rPr>
              <a:t> </a:t>
            </a:r>
            <a:r>
              <a:rPr lang="en-US" sz="5400" b="1" dirty="0" err="1">
                <a:solidFill>
                  <a:srgbClr val="7030A0"/>
                </a:solidFill>
                <a:latin typeface="Times New Roman" pitchFamily="18" charset="0"/>
                <a:cs typeface="Times New Roman" pitchFamily="18" charset="0"/>
              </a:rPr>
              <a:t>Cáo</a:t>
            </a:r>
            <a:r>
              <a:rPr lang="en-US" sz="5400" b="1" dirty="0">
                <a:solidFill>
                  <a:srgbClr val="7030A0"/>
                </a:solidFill>
                <a:latin typeface="Times New Roman" pitchFamily="18" charset="0"/>
                <a:cs typeface="Times New Roman" pitchFamily="18" charset="0"/>
              </a:rPr>
              <a:t>.</a:t>
            </a:r>
          </a:p>
        </p:txBody>
      </p:sp>
    </p:spTree>
    <p:extLst>
      <p:ext uri="{BB962C8B-B14F-4D97-AF65-F5344CB8AC3E}">
        <p14:creationId xmlns:p14="http://schemas.microsoft.com/office/powerpoint/2010/main" val="127944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68199" cy="6858000"/>
          </a:xfrm>
          <a:prstGeom prst="rect">
            <a:avLst/>
          </a:prstGeom>
        </p:spPr>
      </p:pic>
      <p:sp>
        <p:nvSpPr>
          <p:cNvPr id="2" name="TextBox 1"/>
          <p:cNvSpPr txBox="1"/>
          <p:nvPr/>
        </p:nvSpPr>
        <p:spPr>
          <a:xfrm>
            <a:off x="3505200" y="381000"/>
            <a:ext cx="6858000" cy="523220"/>
          </a:xfrm>
          <a:prstGeom prst="rect">
            <a:avLst/>
          </a:prstGeom>
          <a:noFill/>
        </p:spPr>
        <p:txBody>
          <a:bodyPr wrap="square" rtlCol="0">
            <a:spAutoFit/>
          </a:bodyPr>
          <a:lstStyle/>
          <a:p>
            <a:pPr algn="ct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đọc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diễn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cảm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học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thuộc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lòng</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8" name="Text Box 4">
            <a:extLst>
              <a:ext uri="{FF2B5EF4-FFF2-40B4-BE49-F238E27FC236}">
                <a16:creationId xmlns:a16="http://schemas.microsoft.com/office/drawing/2014/main" id="{A366184E-7092-4142-8DAB-56C4A96A0526}"/>
              </a:ext>
            </a:extLst>
          </p:cNvPr>
          <p:cNvSpPr txBox="1">
            <a:spLocks noChangeArrowheads="1"/>
          </p:cNvSpPr>
          <p:nvPr/>
        </p:nvSpPr>
        <p:spPr bwMode="auto">
          <a:xfrm>
            <a:off x="6192982" y="1162931"/>
            <a:ext cx="5638800" cy="4478149"/>
          </a:xfrm>
          <a:prstGeom prst="rect">
            <a:avLst/>
          </a:prstGeom>
          <a:noFill/>
          <a:ln w="9525">
            <a:noFill/>
            <a:miter lim="800000"/>
            <a:headEnd/>
            <a:tailEnd/>
          </a:ln>
          <a:effectLst/>
        </p:spPr>
        <p:txBody>
          <a:bodyPr wrap="square">
            <a:spAutoFit/>
          </a:bodyPr>
          <a:lstStyle/>
          <a:p>
            <a:pPr algn="ctr">
              <a:spcBef>
                <a:spcPts val="600"/>
              </a:spcBef>
            </a:pPr>
            <a:r>
              <a:rPr lang="en-US" sz="2400" b="1" dirty="0">
                <a:solidFill>
                  <a:srgbClr val="00B050"/>
                </a:solidFill>
                <a:latin typeface="Times New Roman" pitchFamily="18" charset="0"/>
              </a:rPr>
              <a:t>Nghe </a:t>
            </a:r>
            <a:r>
              <a:rPr lang="en-US" sz="2400" b="1" dirty="0" err="1">
                <a:solidFill>
                  <a:srgbClr val="00B050"/>
                </a:solidFill>
                <a:latin typeface="Times New Roman" pitchFamily="18" charset="0"/>
              </a:rPr>
              <a:t>lời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Cáo</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dụ</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thiệt</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hơn</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Gà</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rằng</a:t>
            </a:r>
            <a:r>
              <a:rPr lang="en-US" sz="2400" b="1" dirty="0">
                <a:solidFill>
                  <a:srgbClr val="00B050"/>
                </a:solidFill>
                <a:latin typeface="Times New Roman" pitchFamily="18" charset="0"/>
              </a:rPr>
              <a:t>: “Xin </a:t>
            </a:r>
            <a:r>
              <a:rPr lang="en-US" sz="2400" b="1" dirty="0" err="1">
                <a:solidFill>
                  <a:srgbClr val="00B050"/>
                </a:solidFill>
                <a:latin typeface="Times New Roman" pitchFamily="18" charset="0"/>
              </a:rPr>
              <a:t>được</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ghi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ơn</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trong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lòng</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Hòa</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bình</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gà</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cáo</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sống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chung</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Mừng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này</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còn</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có</a:t>
            </a:r>
            <a:r>
              <a:rPr lang="en-US" sz="2400" b="1" dirty="0">
                <a:solidFill>
                  <a:srgbClr val="00B050"/>
                </a:solidFill>
                <a:latin typeface="Times New Roman" pitchFamily="18" charset="0"/>
              </a:rPr>
              <a:t> tin </a:t>
            </a:r>
            <a:r>
              <a:rPr lang="en-US" sz="2400" b="1" dirty="0" err="1">
                <a:solidFill>
                  <a:srgbClr val="00B050"/>
                </a:solidFill>
                <a:latin typeface="Times New Roman" pitchFamily="18" charset="0"/>
              </a:rPr>
              <a:t>mừng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nào</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hơn</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Kìa</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tôi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thấy</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cặp</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chó</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săn</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Từ</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xa</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chạy</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lại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chắc</a:t>
            </a:r>
            <a:r>
              <a:rPr lang="en-US" sz="2400" b="1" dirty="0">
                <a:solidFill>
                  <a:srgbClr val="00B050"/>
                </a:solidFill>
                <a:latin typeface="Times New Roman" pitchFamily="18" charset="0"/>
              </a:rPr>
              <a:t> loan tin </a:t>
            </a:r>
            <a:r>
              <a:rPr lang="en-US" sz="2400" b="1" dirty="0" err="1">
                <a:solidFill>
                  <a:srgbClr val="00B050"/>
                </a:solidFill>
                <a:latin typeface="Times New Roman" pitchFamily="18" charset="0"/>
              </a:rPr>
              <a:t>này</a:t>
            </a:r>
            <a:r>
              <a:rPr lang="en-US" sz="2400" b="1" dirty="0">
                <a:solidFill>
                  <a:srgbClr val="00B050"/>
                </a:solidFill>
                <a:latin typeface="Times New Roman" pitchFamily="18" charset="0"/>
              </a:rPr>
              <a:t>”</a:t>
            </a:r>
          </a:p>
          <a:p>
            <a:pPr algn="ctr">
              <a:spcBef>
                <a:spcPts val="600"/>
              </a:spcBef>
            </a:pPr>
            <a:r>
              <a:rPr lang="en-US" sz="2400" b="1" dirty="0" err="1">
                <a:solidFill>
                  <a:srgbClr val="0070C0"/>
                </a:solidFill>
                <a:latin typeface="Times New Roman" pitchFamily="18" charset="0"/>
              </a:rPr>
              <a:t>Cáo</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nghe</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hồn</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lạc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phách</a:t>
            </a:r>
            <a:r>
              <a:rPr lang="en-US" sz="2400" b="1" dirty="0">
                <a:solidFill>
                  <a:srgbClr val="0070C0"/>
                </a:solidFill>
                <a:latin typeface="Times New Roman" pitchFamily="18" charset="0"/>
              </a:rPr>
              <a:t> bay </a:t>
            </a:r>
          </a:p>
          <a:p>
            <a:pPr algn="ctr">
              <a:spcBef>
                <a:spcPts val="600"/>
              </a:spcBef>
            </a:pPr>
            <a:r>
              <a:rPr lang="en-US" sz="2400" b="1" dirty="0" err="1">
                <a:solidFill>
                  <a:srgbClr val="0070C0"/>
                </a:solidFill>
                <a:latin typeface="Times New Roman" pitchFamily="18" charset="0"/>
              </a:rPr>
              <a:t>Quắp</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đuôi</a:t>
            </a:r>
            <a:r>
              <a:rPr lang="en-US" sz="2400" b="1" dirty="0">
                <a:solidFill>
                  <a:srgbClr val="0070C0"/>
                </a:solidFill>
                <a:latin typeface="Times New Roman" pitchFamily="18" charset="0"/>
              </a:rPr>
              <a:t>, co </a:t>
            </a:r>
            <a:r>
              <a:rPr lang="en-US" sz="2400" b="1" dirty="0" err="1">
                <a:solidFill>
                  <a:srgbClr val="0070C0"/>
                </a:solidFill>
                <a:latin typeface="Times New Roman" pitchFamily="18" charset="0"/>
              </a:rPr>
              <a:t>cẳng</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chạy</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ngay</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tức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thì</a:t>
            </a:r>
            <a:endParaRPr lang="en-US" sz="2400" b="1" dirty="0">
              <a:solidFill>
                <a:srgbClr val="0070C0"/>
              </a:solidFill>
              <a:latin typeface="Times New Roman" pitchFamily="18" charset="0"/>
            </a:endParaRPr>
          </a:p>
          <a:p>
            <a:pPr algn="ctr">
              <a:spcBef>
                <a:spcPts val="600"/>
              </a:spcBef>
            </a:pPr>
            <a:r>
              <a:rPr lang="en-US" sz="2400" b="1" dirty="0" err="1">
                <a:solidFill>
                  <a:srgbClr val="0070C0"/>
                </a:solidFill>
                <a:latin typeface="Times New Roman" pitchFamily="18" charset="0"/>
              </a:rPr>
              <a:t>Gà</a:t>
            </a:r>
            <a:r>
              <a:rPr lang="en-US" sz="2400" b="1" dirty="0">
                <a:solidFill>
                  <a:srgbClr val="0070C0"/>
                </a:solidFill>
                <a:latin typeface="Times New Roman" pitchFamily="18" charset="0"/>
              </a:rPr>
              <a:t> ta </a:t>
            </a:r>
            <a:r>
              <a:rPr lang="en-US" sz="2400" b="1" dirty="0" err="1">
                <a:solidFill>
                  <a:srgbClr val="0070C0"/>
                </a:solidFill>
                <a:latin typeface="Times New Roman" pitchFamily="18" charset="0"/>
              </a:rPr>
              <a:t>khoái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chí</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cười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phì</a:t>
            </a:r>
            <a:r>
              <a:rPr lang="en-US" sz="2400" b="1" dirty="0">
                <a:solidFill>
                  <a:srgbClr val="0070C0"/>
                </a:solidFill>
                <a:latin typeface="Times New Roman" pitchFamily="18" charset="0"/>
              </a:rPr>
              <a:t>:</a:t>
            </a:r>
          </a:p>
          <a:p>
            <a:pPr algn="ctr">
              <a:spcBef>
                <a:spcPts val="600"/>
              </a:spcBef>
            </a:pPr>
            <a:r>
              <a:rPr lang="en-US" sz="2400" b="1" dirty="0">
                <a:solidFill>
                  <a:srgbClr val="0070C0"/>
                </a:solidFill>
                <a:latin typeface="Times New Roman" pitchFamily="18" charset="0"/>
              </a:rPr>
              <a:t>“</a:t>
            </a:r>
            <a:r>
              <a:rPr lang="en-US" sz="2400" b="1" dirty="0" err="1">
                <a:solidFill>
                  <a:srgbClr val="0070C0"/>
                </a:solidFill>
                <a:latin typeface="Times New Roman" pitchFamily="18" charset="0"/>
              </a:rPr>
              <a:t>Rõ</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phường</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gian</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dối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làm</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gì</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được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ai</a:t>
            </a:r>
            <a:r>
              <a:rPr lang="en-US" sz="2400" b="1" dirty="0">
                <a:solidFill>
                  <a:srgbClr val="0070C0"/>
                </a:solidFill>
                <a:latin typeface="Times New Roman" pitchFamily="18" charset="0"/>
              </a:rPr>
              <a:t>”</a:t>
            </a:r>
          </a:p>
        </p:txBody>
      </p:sp>
      <p:sp>
        <p:nvSpPr>
          <p:cNvPr id="9" name="Text Box 4">
            <a:extLst>
              <a:ext uri="{FF2B5EF4-FFF2-40B4-BE49-F238E27FC236}">
                <a16:creationId xmlns:a16="http://schemas.microsoft.com/office/drawing/2014/main" id="{C6EA0696-51FA-46C6-AF62-8E1C131109A9}"/>
              </a:ext>
            </a:extLst>
          </p:cNvPr>
          <p:cNvSpPr txBox="1">
            <a:spLocks noChangeArrowheads="1"/>
          </p:cNvSpPr>
          <p:nvPr/>
        </p:nvSpPr>
        <p:spPr bwMode="auto">
          <a:xfrm>
            <a:off x="381000" y="1189925"/>
            <a:ext cx="5638800" cy="4478149"/>
          </a:xfrm>
          <a:prstGeom prst="rect">
            <a:avLst/>
          </a:prstGeom>
          <a:noFill/>
          <a:ln w="9525">
            <a:noFill/>
            <a:miter lim="800000"/>
            <a:headEnd/>
            <a:tailEnd/>
          </a:ln>
          <a:effectLst/>
        </p:spPr>
        <p:txBody>
          <a:bodyPr wrap="square">
            <a:spAutoFit/>
          </a:bodyPr>
          <a:lstStyle/>
          <a:p>
            <a:pPr algn="ctr">
              <a:spcBef>
                <a:spcPts val="600"/>
              </a:spcBef>
            </a:pPr>
            <a:r>
              <a:rPr lang="en-US" sz="2400" b="1" dirty="0" err="1">
                <a:solidFill>
                  <a:srgbClr val="FFC000"/>
                </a:solidFill>
                <a:latin typeface="Times New Roman" pitchFamily="18" charset="0"/>
              </a:rPr>
              <a:t>Nhác</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trông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vắt</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vẻo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trên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cành</a:t>
            </a:r>
            <a:r>
              <a:rPr lang="en-US" sz="2400" b="1" dirty="0">
                <a:solidFill>
                  <a:srgbClr val="FFC000"/>
                </a:solidFill>
                <a:latin typeface="Times New Roman" pitchFamily="18" charset="0"/>
              </a:rPr>
              <a:t> </a:t>
            </a:r>
          </a:p>
          <a:p>
            <a:pPr algn="ctr">
              <a:spcBef>
                <a:spcPts val="600"/>
              </a:spcBef>
            </a:pPr>
            <a:r>
              <a:rPr lang="en-US" sz="2400" b="1" dirty="0" err="1">
                <a:solidFill>
                  <a:srgbClr val="FFC000"/>
                </a:solidFill>
                <a:latin typeface="Times New Roman" pitchFamily="18" charset="0"/>
              </a:rPr>
              <a:t>Anh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chàng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Gà</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Trống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tinh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nhanh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lõi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đời</a:t>
            </a:r>
            <a:r>
              <a:rPr lang="en-US" sz="2400" b="1" dirty="0">
                <a:solidFill>
                  <a:srgbClr val="FFC000"/>
                </a:solidFill>
                <a:latin typeface="Times New Roman" pitchFamily="18" charset="0"/>
              </a:rPr>
              <a:t>,</a:t>
            </a:r>
          </a:p>
          <a:p>
            <a:pPr algn="ctr">
              <a:spcBef>
                <a:spcPts val="600"/>
              </a:spcBef>
            </a:pPr>
            <a:r>
              <a:rPr lang="en-US" sz="2400" b="1" dirty="0" err="1">
                <a:solidFill>
                  <a:srgbClr val="FFC000"/>
                </a:solidFill>
                <a:latin typeface="Times New Roman" pitchFamily="18" charset="0"/>
              </a:rPr>
              <a:t>Cáo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kia</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đon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đả</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ngỏ</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lời</a:t>
            </a:r>
            <a:r>
              <a:rPr lang="en-US" sz="2400" b="1" dirty="0">
                <a:solidFill>
                  <a:srgbClr val="FFC000"/>
                </a:solidFill>
                <a:latin typeface="Times New Roman" pitchFamily="18" charset="0"/>
              </a:rPr>
              <a:t>:</a:t>
            </a:r>
          </a:p>
          <a:p>
            <a:pPr algn="ctr">
              <a:spcBef>
                <a:spcPts val="600"/>
              </a:spcBef>
            </a:pPr>
            <a:r>
              <a:rPr lang="en-US" sz="2400" b="1" dirty="0">
                <a:solidFill>
                  <a:srgbClr val="FFC000"/>
                </a:solidFill>
                <a:latin typeface="Times New Roman" pitchFamily="18" charset="0"/>
              </a:rPr>
              <a:t>“</a:t>
            </a:r>
            <a:r>
              <a:rPr lang="en-US" sz="2400" b="1" dirty="0" err="1">
                <a:solidFill>
                  <a:srgbClr val="FFC000"/>
                </a:solidFill>
                <a:latin typeface="Times New Roman" pitchFamily="18" charset="0"/>
              </a:rPr>
              <a:t>Kìa</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anh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bạn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quý</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xin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mời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xuống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đây</a:t>
            </a:r>
            <a:endParaRPr lang="en-US" sz="2400" b="1" dirty="0">
              <a:solidFill>
                <a:srgbClr val="FFC000"/>
              </a:solidFill>
              <a:latin typeface="Times New Roman" pitchFamily="18" charset="0"/>
            </a:endParaRPr>
          </a:p>
          <a:p>
            <a:pPr algn="ctr">
              <a:spcBef>
                <a:spcPts val="600"/>
              </a:spcBef>
            </a:pPr>
            <a:r>
              <a:rPr lang="en-US" sz="2400" b="1" dirty="0" err="1">
                <a:solidFill>
                  <a:srgbClr val="FFC000"/>
                </a:solidFill>
                <a:latin typeface="Times New Roman" pitchFamily="18" charset="0"/>
              </a:rPr>
              <a:t>Để</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nghe</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cho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rõ</a:t>
            </a:r>
            <a:r>
              <a:rPr lang="en-US" sz="2400" b="1" dirty="0">
                <a:solidFill>
                  <a:srgbClr val="FFC000"/>
                </a:solidFill>
                <a:latin typeface="Times New Roman" pitchFamily="18" charset="0"/>
              </a:rPr>
              <a:t> tin </a:t>
            </a:r>
            <a:r>
              <a:rPr lang="en-US" sz="2400" b="1" dirty="0" err="1">
                <a:solidFill>
                  <a:srgbClr val="FFC000"/>
                </a:solidFill>
                <a:latin typeface="Times New Roman" pitchFamily="18" charset="0"/>
              </a:rPr>
              <a:t>này</a:t>
            </a:r>
            <a:endParaRPr lang="en-US" sz="2400" b="1" dirty="0">
              <a:solidFill>
                <a:srgbClr val="FFC000"/>
              </a:solidFill>
              <a:latin typeface="Times New Roman" pitchFamily="18" charset="0"/>
            </a:endParaRPr>
          </a:p>
          <a:p>
            <a:pPr algn="ctr">
              <a:spcBef>
                <a:spcPts val="600"/>
              </a:spcBef>
            </a:pPr>
            <a:r>
              <a:rPr lang="en-US" sz="2400" b="1" dirty="0" err="1">
                <a:solidFill>
                  <a:srgbClr val="FFC000"/>
                </a:solidFill>
                <a:latin typeface="Times New Roman" pitchFamily="18" charset="0"/>
              </a:rPr>
              <a:t>Muôn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loài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mạnh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yếu</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từ</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rày</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kết</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thân</a:t>
            </a:r>
            <a:endParaRPr lang="en-US" sz="2400" b="1" dirty="0">
              <a:solidFill>
                <a:srgbClr val="FFC000"/>
              </a:solidFill>
              <a:latin typeface="Times New Roman" pitchFamily="18" charset="0"/>
            </a:endParaRPr>
          </a:p>
          <a:p>
            <a:pPr algn="ctr">
              <a:spcBef>
                <a:spcPts val="600"/>
              </a:spcBef>
            </a:pPr>
            <a:r>
              <a:rPr lang="en-US" sz="2400" b="1" dirty="0" err="1">
                <a:solidFill>
                  <a:srgbClr val="FFC000"/>
                </a:solidFill>
                <a:latin typeface="Times New Roman" pitchFamily="18" charset="0"/>
              </a:rPr>
              <a:t>Lòng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tôi</a:t>
            </a:r>
            <a:r>
              <a:rPr lang="en-US" sz="2400" b="1" dirty="0">
                <a:solidFill>
                  <a:srgbClr val="FFC000"/>
                </a:solidFill>
                <a:latin typeface="Times New Roman" pitchFamily="18" charset="0"/>
              </a:rPr>
              <a:t> sung </a:t>
            </a:r>
            <a:r>
              <a:rPr lang="en-US" sz="2400" b="1" dirty="0" err="1">
                <a:solidFill>
                  <a:srgbClr val="FFC000"/>
                </a:solidFill>
                <a:latin typeface="Times New Roman" pitchFamily="18" charset="0"/>
              </a:rPr>
              <a:t>sướng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muôn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phần</a:t>
            </a:r>
            <a:r>
              <a:rPr lang="en-US" sz="2400" b="1" dirty="0">
                <a:solidFill>
                  <a:srgbClr val="FFC000"/>
                </a:solidFill>
                <a:latin typeface="Times New Roman" pitchFamily="18" charset="0"/>
              </a:rPr>
              <a:t> </a:t>
            </a:r>
          </a:p>
          <a:p>
            <a:pPr algn="ctr">
              <a:spcBef>
                <a:spcPts val="600"/>
              </a:spcBef>
            </a:pPr>
            <a:r>
              <a:rPr lang="en-US" sz="2400" b="1" dirty="0" err="1">
                <a:solidFill>
                  <a:srgbClr val="FFC000"/>
                </a:solidFill>
                <a:latin typeface="Times New Roman" pitchFamily="18" charset="0"/>
              </a:rPr>
              <a:t>Báo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cho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bạn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hữu</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xa</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gần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đều</a:t>
            </a:r>
            <a:r>
              <a:rPr lang="en-US" sz="2400" b="1" dirty="0">
                <a:solidFill>
                  <a:srgbClr val="FFC000"/>
                </a:solidFill>
                <a:latin typeface="Times New Roman" pitchFamily="18" charset="0"/>
              </a:rPr>
              <a:t> hay</a:t>
            </a:r>
          </a:p>
          <a:p>
            <a:pPr algn="ctr">
              <a:spcBef>
                <a:spcPts val="600"/>
              </a:spcBef>
            </a:pPr>
            <a:r>
              <a:rPr lang="en-US" sz="2400" b="1" dirty="0">
                <a:solidFill>
                  <a:srgbClr val="FFC000"/>
                </a:solidFill>
                <a:latin typeface="Times New Roman" pitchFamily="18" charset="0"/>
              </a:rPr>
              <a:t>Xin </a:t>
            </a:r>
            <a:r>
              <a:rPr lang="en-US" sz="2400" b="1" dirty="0" err="1">
                <a:solidFill>
                  <a:srgbClr val="FFC000"/>
                </a:solidFill>
                <a:latin typeface="Times New Roman" pitchFamily="18" charset="0"/>
              </a:rPr>
              <a:t>đừng</a:t>
            </a:r>
            <a:r>
              <a:rPr lang="en-US" sz="2400" b="1" dirty="0">
                <a:solidFill>
                  <a:srgbClr val="FFC000"/>
                </a:solidFill>
                <a:latin typeface="Times New Roman" pitchFamily="18" charset="0"/>
              </a:rPr>
              <a:t> e </a:t>
            </a:r>
            <a:r>
              <a:rPr lang="en-US" sz="2400" b="1" dirty="0" err="1">
                <a:solidFill>
                  <a:srgbClr val="FFC000"/>
                </a:solidFill>
                <a:latin typeface="Times New Roman" pitchFamily="18" charset="0"/>
              </a:rPr>
              <a:t>ngại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xuống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đây</a:t>
            </a:r>
            <a:r>
              <a:rPr lang="en-US" sz="2400" b="1" dirty="0">
                <a:solidFill>
                  <a:srgbClr val="FFC000"/>
                </a:solidFill>
                <a:latin typeface="Times New Roman" pitchFamily="18" charset="0"/>
              </a:rPr>
              <a:t> </a:t>
            </a:r>
          </a:p>
          <a:p>
            <a:pPr algn="ctr">
              <a:spcBef>
                <a:spcPts val="600"/>
              </a:spcBef>
            </a:pPr>
            <a:r>
              <a:rPr lang="en-US" sz="2400" b="1" dirty="0">
                <a:solidFill>
                  <a:srgbClr val="FFC000"/>
                </a:solidFill>
                <a:latin typeface="Times New Roman" pitchFamily="18" charset="0"/>
              </a:rPr>
              <a:t>Cho </a:t>
            </a:r>
            <a:r>
              <a:rPr lang="en-US" sz="2400" b="1" dirty="0" err="1">
                <a:solidFill>
                  <a:srgbClr val="FFC000"/>
                </a:solidFill>
                <a:latin typeface="Times New Roman" pitchFamily="18" charset="0"/>
              </a:rPr>
              <a:t>tôi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hôn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bạn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tỏ</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bày</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tình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thân</a:t>
            </a:r>
            <a:endParaRPr lang="en-US" sz="2800" b="1" dirty="0">
              <a:solidFill>
                <a:srgbClr val="FFC000"/>
              </a:solidFill>
              <a:latin typeface="Times New Roman" pitchFamily="18" charset="0"/>
            </a:endParaRPr>
          </a:p>
        </p:txBody>
      </p:sp>
      <p:sp>
        <p:nvSpPr>
          <p:cNvPr id="10" name="TextBox 9">
            <a:extLst>
              <a:ext uri="{FF2B5EF4-FFF2-40B4-BE49-F238E27FC236}">
                <a16:creationId xmlns:a16="http://schemas.microsoft.com/office/drawing/2014/main" id="{23A6042C-AA8C-480D-878B-96D976D59EB7}"/>
              </a:ext>
            </a:extLst>
          </p:cNvPr>
          <p:cNvSpPr txBox="1"/>
          <p:nvPr/>
        </p:nvSpPr>
        <p:spPr>
          <a:xfrm>
            <a:off x="8478982" y="5793480"/>
            <a:ext cx="3352800" cy="646331"/>
          </a:xfrm>
          <a:prstGeom prst="rect">
            <a:avLst/>
          </a:prstGeom>
          <a:solidFill>
            <a:schemeClr val="bg1"/>
          </a:solidFill>
        </p:spPr>
        <p:txBody>
          <a:bodyPr wrap="square" rtlCol="0">
            <a:spAutoFit/>
          </a:bodyPr>
          <a:lstStyle/>
          <a:p>
            <a:pPr algn="ctr"/>
            <a:r>
              <a:rPr lang="en-US" b="1" dirty="0">
                <a:solidFill>
                  <a:srgbClr val="FF0000"/>
                </a:solidFill>
                <a:latin typeface="Times New Roman" panose="02020603050405020304" pitchFamily="18" charset="0"/>
                <a:cs typeface="Times New Roman" panose="02020603050405020304" pitchFamily="18" charset="0"/>
              </a:rPr>
              <a:t>LA PHÔNG – TEN</a:t>
            </a:r>
          </a:p>
          <a:p>
            <a:pPr algn="ctr"/>
            <a:r>
              <a:rPr lang="en-US" b="1" dirty="0">
                <a:solidFill>
                  <a:srgbClr val="FF0000"/>
                </a:solidFill>
                <a:latin typeface="Times New Roman" panose="02020603050405020304" pitchFamily="18" charset="0"/>
                <a:cs typeface="Times New Roman" panose="02020603050405020304" pitchFamily="18" charset="0"/>
              </a:rPr>
              <a:t>(</a:t>
            </a:r>
            <a:r>
              <a:rPr lang="en-US" b="1" dirty="0" err="1">
                <a:solidFill>
                  <a:srgbClr val="FF0000"/>
                </a:solidFill>
                <a:latin typeface="Times New Roman" panose="02020603050405020304" pitchFamily="18" charset="0"/>
                <a:cs typeface="Times New Roman" panose="02020603050405020304" pitchFamily="18" charset="0"/>
              </a:rPr>
              <a:t>Nguyễn</a:t>
            </a:r>
            <a:r>
              <a:rPr lang="en-US" b="1" dirty="0">
                <a:solidFill>
                  <a:srgbClr val="FF0000"/>
                </a:solidFill>
                <a:latin typeface="Times New Roman" panose="02020603050405020304" pitchFamily="18" charset="0"/>
                <a:cs typeface="Times New Roman" panose="02020603050405020304" pitchFamily="18" charset="0"/>
              </a:rPr>
              <a:t> Minh </a:t>
            </a:r>
            <a:r>
              <a:rPr lang="en-US" b="1" dirty="0" err="1">
                <a:solidFill>
                  <a:srgbClr val="FF0000"/>
                </a:solidFill>
                <a:latin typeface="Times New Roman" panose="02020603050405020304" pitchFamily="18" charset="0"/>
                <a:cs typeface="Times New Roman" panose="02020603050405020304" pitchFamily="18" charset="0"/>
              </a:rPr>
              <a:t>lược</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dịch</a:t>
            </a:r>
            <a:r>
              <a:rPr lang="en-US" b="1" dirty="0">
                <a:solidFill>
                  <a:srgbClr val="FF0000"/>
                </a:solidFill>
                <a:latin typeface="Times New Roman" panose="02020603050405020304" pitchFamily="18" charset="0"/>
                <a:cs typeface="Times New Roman" panose="02020603050405020304" pitchFamily="18" charset="0"/>
              </a:rPr>
              <a:t>)</a:t>
            </a:r>
          </a:p>
        </p:txBody>
      </p:sp>
      <p:cxnSp>
        <p:nvCxnSpPr>
          <p:cNvPr id="11" name="Straight Connector 10">
            <a:extLst>
              <a:ext uri="{FF2B5EF4-FFF2-40B4-BE49-F238E27FC236}">
                <a16:creationId xmlns:a16="http://schemas.microsoft.com/office/drawing/2014/main" id="{2E493B4D-BAFC-46E2-97E5-BEA440F6CE87}"/>
              </a:ext>
            </a:extLst>
          </p:cNvPr>
          <p:cNvCxnSpPr/>
          <p:nvPr/>
        </p:nvCxnSpPr>
        <p:spPr>
          <a:xfrm>
            <a:off x="6186055" y="1107816"/>
            <a:ext cx="0" cy="4876800"/>
          </a:xfrm>
          <a:prstGeom prst="line">
            <a:avLst/>
          </a:prstGeom>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116177275"/>
      </p:ext>
    </p:extLst>
  </p:cSld>
  <p:clrMapOvr>
    <a:masterClrMapping/>
  </p:clrMapOvr>
  <mc:AlternateContent xmlns:mc="http://schemas.openxmlformats.org/markup-compatibility/2006" xmlns:p14="http://schemas.microsoft.com/office/powerpoint/2010/main">
    <mc:Choice Requires="p14">
      <p:transition spd="slow" p14:dur="2000" advTm="61084"/>
    </mc:Choice>
    <mc:Fallback xmlns="">
      <p:transition spd="slow" advTm="61084"/>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descr="Top 100 hình nền powerpoint đẹp nhất nhiều chủ đề mà bạn cầ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Em yeu truong em - Cao Thuy Duong.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10363200" y="5772150"/>
            <a:ext cx="3048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WordArt 5"/>
          <p:cNvSpPr>
            <a:spLocks noChangeArrowheads="1" noChangeShapeType="1" noTextEdit="1"/>
          </p:cNvSpPr>
          <p:nvPr/>
        </p:nvSpPr>
        <p:spPr bwMode="auto">
          <a:xfrm>
            <a:off x="3657600" y="2133600"/>
            <a:ext cx="2381250" cy="11620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0000"/>
              </a:contourClr>
            </a:sp3d>
          </a:bodyPr>
          <a:lstStyle/>
          <a:p>
            <a:pPr algn="ctr"/>
            <a:r>
              <a:rPr lang="en-US" sz="6600" b="1" kern="10" dirty="0" err="1">
                <a:ln w="9525">
                  <a:round/>
                  <a:headEnd/>
                  <a:tailEnd/>
                </a:ln>
                <a:latin typeface="Tahoma" panose="020B0604030504040204" pitchFamily="34" charset="0"/>
                <a:ea typeface="Tahoma" panose="020B0604030504040204" pitchFamily="34" charset="0"/>
                <a:cs typeface="Tahoma" panose="020B0604030504040204" pitchFamily="34" charset="0"/>
              </a:rPr>
              <a:t>Dặn</a:t>
            </a:r>
            <a:r>
              <a:rPr lang="en-US" sz="6600" b="1" kern="10" dirty="0">
                <a:ln w="9525">
                  <a:round/>
                  <a:headEnd/>
                  <a:tailEnd/>
                </a:ln>
                <a:latin typeface="Tahoma" panose="020B0604030504040204" pitchFamily="34" charset="0"/>
                <a:ea typeface="Tahoma" panose="020B0604030504040204" pitchFamily="34" charset="0"/>
                <a:cs typeface="Tahoma" panose="020B0604030504040204" pitchFamily="34" charset="0"/>
              </a:rPr>
              <a:t> </a:t>
            </a:r>
            <a:r>
              <a:rPr lang="en-US" sz="6600" b="1" kern="10" dirty="0" err="1">
                <a:ln w="9525">
                  <a:round/>
                  <a:headEnd/>
                  <a:tailEnd/>
                </a:ln>
                <a:latin typeface="Tahoma" panose="020B0604030504040204" pitchFamily="34" charset="0"/>
                <a:ea typeface="Tahoma" panose="020B0604030504040204" pitchFamily="34" charset="0"/>
                <a:cs typeface="Tahoma" panose="020B0604030504040204" pitchFamily="34" charset="0"/>
              </a:rPr>
              <a:t>dò</a:t>
            </a:r>
            <a:endParaRPr lang="en-US" sz="6600" b="1" kern="10" dirty="0">
              <a:ln w="9525">
                <a:round/>
                <a:headEnd/>
                <a:tailEnd/>
              </a:ln>
              <a:latin typeface="Tahoma" panose="020B0604030504040204" pitchFamily="34" charset="0"/>
              <a:ea typeface="Tahoma" panose="020B0604030504040204" pitchFamily="34" charset="0"/>
              <a:cs typeface="Tahoma" panose="020B0604030504040204" pitchFamily="34" charset="0"/>
            </a:endParaRPr>
          </a:p>
        </p:txBody>
      </p:sp>
      <p:sp>
        <p:nvSpPr>
          <p:cNvPr id="5" name="TextBox 4"/>
          <p:cNvSpPr txBox="1"/>
          <p:nvPr/>
        </p:nvSpPr>
        <p:spPr>
          <a:xfrm>
            <a:off x="2819400" y="3581400"/>
            <a:ext cx="6858000" cy="523220"/>
          </a:xfrm>
          <a:prstGeom prst="rect">
            <a:avLst/>
          </a:prstGeom>
          <a:noFill/>
        </p:spPr>
        <p:txBody>
          <a:bodyPr wrap="square" rtlCol="0">
            <a:spAutoFit/>
          </a:bodyPr>
          <a:lstStyle/>
          <a:p>
            <a:pPr algn="ctr"/>
            <a:r>
              <a:rPr lang="en-US" sz="2800" b="1" dirty="0" err="1">
                <a:latin typeface="Times New Roman" panose="02020603050405020304" pitchFamily="18" charset="0"/>
                <a:cs typeface="Times New Roman" panose="02020603050405020304" pitchFamily="18" charset="0"/>
              </a:rPr>
              <a:t>Chuẩn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Nỗi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dằn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vặt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của</a:t>
            </a:r>
            <a:r>
              <a:rPr lang="en-US" sz="2800" b="1" dirty="0">
                <a:latin typeface="Times New Roman" panose="02020603050405020304" pitchFamily="18" charset="0"/>
                <a:cs typeface="Times New Roman" panose="02020603050405020304" pitchFamily="18" charset="0"/>
              </a:rPr>
              <a:t> An-</a:t>
            </a:r>
            <a:r>
              <a:rPr lang="en-US" sz="2800" b="1" dirty="0" err="1">
                <a:latin typeface="Times New Roman" panose="02020603050405020304" pitchFamily="18" charset="0"/>
                <a:cs typeface="Times New Roman" panose="02020603050405020304" pitchFamily="18" charset="0"/>
              </a:rPr>
              <a:t>đrây</a:t>
            </a:r>
            <a:r>
              <a:rPr lang="en-US" sz="2800" b="1" dirty="0">
                <a:latin typeface="Times New Roman" panose="02020603050405020304" pitchFamily="18" charset="0"/>
                <a:cs typeface="Times New Roman" panose="02020603050405020304" pitchFamily="18" charset="0"/>
              </a:rPr>
              <a:t>-ca</a:t>
            </a:r>
          </a:p>
        </p:txBody>
      </p:sp>
    </p:spTree>
    <p:extLst>
      <p:ext uri="{BB962C8B-B14F-4D97-AF65-F5344CB8AC3E}">
        <p14:creationId xmlns:p14="http://schemas.microsoft.com/office/powerpoint/2010/main" val="18740131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307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078"/>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52FF7AD-EDDE-4AC5-A6CD-44A0A2E9011C}"/>
              </a:ext>
            </a:extLst>
          </p:cNvPr>
          <p:cNvPicPr>
            <a:picLocks noChangeAspect="1"/>
          </p:cNvPicPr>
          <p:nvPr/>
        </p:nvPicPr>
        <p:blipFill rotWithShape="1">
          <a:blip r:embed="rId4">
            <a:extLst>
              <a:ext uri="{28A0092B-C50C-407E-A947-70E740481C1C}">
                <a14:useLocalDpi xmlns:a14="http://schemas.microsoft.com/office/drawing/2010/main" val="0"/>
              </a:ext>
            </a:extLst>
          </a:blip>
          <a:srcRect b="10269"/>
          <a:stretch/>
        </p:blipFill>
        <p:spPr>
          <a:xfrm>
            <a:off x="0" y="0"/>
            <a:ext cx="12192000" cy="6858000"/>
          </a:xfrm>
          <a:prstGeom prst="rect">
            <a:avLst/>
          </a:prstGeom>
        </p:spPr>
      </p:pic>
      <p:sp>
        <p:nvSpPr>
          <p:cNvPr id="7171" name="Text Box 5" descr="White marble"/>
          <p:cNvSpPr txBox="1">
            <a:spLocks noChangeArrowheads="1"/>
          </p:cNvSpPr>
          <p:nvPr/>
        </p:nvSpPr>
        <p:spPr bwMode="auto">
          <a:xfrm>
            <a:off x="-347202" y="5806348"/>
            <a:ext cx="6324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ts val="0"/>
              </a:spcBef>
              <a:buFontTx/>
              <a:buNone/>
            </a:pPr>
            <a:r>
              <a:rPr lang="en-US" altLang="en-US" sz="2800" b="1" dirty="0">
                <a:solidFill>
                  <a:srgbClr val="FF0000"/>
                </a:solidFill>
                <a:latin typeface="Times New Roman" panose="02020603050405020304" pitchFamily="18" charset="0"/>
                <a:cs typeface="Times New Roman" panose="02020603050405020304" pitchFamily="18" charset="0"/>
              </a:rPr>
              <a:t>JEAN DE LA FONTAIN</a:t>
            </a:r>
          </a:p>
          <a:p>
            <a:pPr algn="ctr" eaLnBrk="1" hangingPunct="1">
              <a:spcBef>
                <a:spcPts val="0"/>
              </a:spcBef>
              <a:buFontTx/>
              <a:buNone/>
            </a:pPr>
            <a:r>
              <a:rPr lang="en-US" altLang="en-US" sz="2800" b="1" dirty="0">
                <a:solidFill>
                  <a:srgbClr val="FF0000"/>
                </a:solidFill>
                <a:latin typeface="Times New Roman" panose="02020603050405020304" pitchFamily="18" charset="0"/>
                <a:cs typeface="Times New Roman" panose="02020603050405020304" pitchFamily="18" charset="0"/>
              </a:rPr>
              <a:t>( 1621 – 1695)</a:t>
            </a:r>
          </a:p>
        </p:txBody>
      </p:sp>
      <p:pic>
        <p:nvPicPr>
          <p:cNvPr id="6" name="Picture 5">
            <a:extLst>
              <a:ext uri="{FF2B5EF4-FFF2-40B4-BE49-F238E27FC236}">
                <a16:creationId xmlns:a16="http://schemas.microsoft.com/office/drawing/2014/main" id="{B2C56594-11CC-446C-A2C7-D1A3AA2CE93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800" y="339213"/>
            <a:ext cx="4258597" cy="5358973"/>
          </a:xfrm>
          <a:prstGeom prst="rect">
            <a:avLst/>
          </a:prstGeom>
          <a:ln>
            <a:noFill/>
          </a:ln>
          <a:effectLst>
            <a:outerShdw blurRad="292100" dist="139700" dir="2700000" algn="tl" rotWithShape="0">
              <a:srgbClr val="333333">
                <a:alpha val="65000"/>
              </a:srgbClr>
            </a:outerShdw>
          </a:effectLst>
        </p:spPr>
      </p:pic>
      <p:graphicFrame>
        <p:nvGraphicFramePr>
          <p:cNvPr id="7" name="Diagram 6">
            <a:extLst>
              <a:ext uri="{FF2B5EF4-FFF2-40B4-BE49-F238E27FC236}">
                <a16:creationId xmlns:a16="http://schemas.microsoft.com/office/drawing/2014/main" id="{6901DD38-5E6E-422F-9743-7278B82E90D8}"/>
              </a:ext>
            </a:extLst>
          </p:cNvPr>
          <p:cNvGraphicFramePr/>
          <p:nvPr>
            <p:extLst>
              <p:ext uri="{D42A27DB-BD31-4B8C-83A1-F6EECF244321}">
                <p14:modId xmlns:p14="http://schemas.microsoft.com/office/powerpoint/2010/main" val="4162802014"/>
              </p:ext>
            </p:extLst>
          </p:nvPr>
        </p:nvGraphicFramePr>
        <p:xfrm>
          <a:off x="5369745" y="1131055"/>
          <a:ext cx="6396907" cy="469053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8" name="Text Box 5" descr="White marble"/>
          <p:cNvSpPr txBox="1">
            <a:spLocks noChangeArrowheads="1"/>
          </p:cNvSpPr>
          <p:nvPr/>
        </p:nvSpPr>
        <p:spPr bwMode="auto">
          <a:xfrm>
            <a:off x="4601803" y="45200"/>
            <a:ext cx="7967202"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ts val="0"/>
              </a:spcBef>
              <a:buFontTx/>
              <a:buNone/>
            </a:pPr>
            <a:r>
              <a:rPr lang="en-US" altLang="en-US" sz="2800" b="1" dirty="0" err="1">
                <a:solidFill>
                  <a:srgbClr val="FF0000"/>
                </a:solidFill>
                <a:latin typeface="Times New Roman" panose="02020603050405020304" pitchFamily="18" charset="0"/>
                <a:cs typeface="Times New Roman" panose="02020603050405020304" pitchFamily="18" charset="0"/>
              </a:rPr>
              <a:t>Đôi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nét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giới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thiệu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về</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ông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400" b="1" dirty="0">
                <a:solidFill>
                  <a:srgbClr val="FF0000"/>
                </a:solidFill>
                <a:latin typeface="Times New Roman" panose="02020603050405020304" pitchFamily="18" charset="0"/>
                <a:cs typeface="Times New Roman" panose="02020603050405020304" pitchFamily="18" charset="0"/>
              </a:rPr>
              <a:t>JEAN DE LA FONTAIN</a:t>
            </a:r>
          </a:p>
          <a:p>
            <a:pPr algn="ctr" eaLnBrk="1" hangingPunct="1">
              <a:spcBef>
                <a:spcPts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( 1621 – 1695)</a:t>
            </a:r>
          </a:p>
        </p:txBody>
      </p:sp>
    </p:spTree>
    <p:custDataLst>
      <p:tags r:id="rId1"/>
    </p:custDataLst>
    <p:extLst>
      <p:ext uri="{BB962C8B-B14F-4D97-AF65-F5344CB8AC3E}">
        <p14:creationId xmlns:p14="http://schemas.microsoft.com/office/powerpoint/2010/main" val="987045704"/>
      </p:ext>
    </p:extLst>
  </p:cSld>
  <p:clrMapOvr>
    <a:masterClrMapping/>
  </p:clrMapOvr>
  <mc:AlternateContent xmlns:mc="http://schemas.openxmlformats.org/markup-compatibility/2006" xmlns:p14="http://schemas.microsoft.com/office/powerpoint/2010/main">
    <mc:Choice Requires="p14">
      <p:transition spd="slow" p14:dur="2000" advTm="40983"/>
    </mc:Choice>
    <mc:Fallback xmlns="">
      <p:transition spd="slow" advTm="4098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3A7B8EC-DE65-4E9C-A077-253B54E88C54}"/>
              </a:ext>
            </a:extLst>
          </p:cNvPr>
          <p:cNvPicPr>
            <a:picLocks noChangeAspect="1"/>
          </p:cNvPicPr>
          <p:nvPr/>
        </p:nvPicPr>
        <p:blipFill>
          <a:blip r:embed="rId2"/>
          <a:stretch>
            <a:fillRect/>
          </a:stretch>
        </p:blipFill>
        <p:spPr>
          <a:xfrm>
            <a:off x="2438400" y="1075912"/>
            <a:ext cx="7696200" cy="5772149"/>
          </a:xfrm>
          <a:prstGeom prst="rect">
            <a:avLst/>
          </a:prstGeom>
        </p:spPr>
      </p:pic>
      <p:sp>
        <p:nvSpPr>
          <p:cNvPr id="3" name="TextBox 2">
            <a:extLst>
              <a:ext uri="{FF2B5EF4-FFF2-40B4-BE49-F238E27FC236}">
                <a16:creationId xmlns:a16="http://schemas.microsoft.com/office/drawing/2014/main" id="{F0C67D8B-6849-4CCC-9BD9-AAA3B7B9E878}"/>
              </a:ext>
            </a:extLst>
          </p:cNvPr>
          <p:cNvSpPr txBox="1"/>
          <p:nvPr/>
        </p:nvSpPr>
        <p:spPr>
          <a:xfrm>
            <a:off x="3352800" y="245815"/>
            <a:ext cx="5334000" cy="523220"/>
          </a:xfrm>
          <a:prstGeom prst="rect">
            <a:avLst/>
          </a:prstGeom>
          <a:noFill/>
        </p:spPr>
        <p:txBody>
          <a:bodyPr wrap="square" rtlCol="0">
            <a:spAutoFit/>
          </a:bodyPr>
          <a:lstStyle/>
          <a:p>
            <a:pPr algn="ctr"/>
            <a:r>
              <a:rPr lang="en-US" sz="2800" b="1" dirty="0">
                <a:solidFill>
                  <a:srgbClr val="FF0000"/>
                </a:solidFill>
                <a:latin typeface="Times New Roman" panose="02020603050405020304" pitchFamily="18" charset="0"/>
                <a:cs typeface="Times New Roman" panose="02020603050405020304" pitchFamily="18" charset="0"/>
              </a:rPr>
              <a:t>GÀ TRỐNG VÀ CÁO</a:t>
            </a:r>
          </a:p>
        </p:txBody>
      </p:sp>
    </p:spTree>
    <p:extLst>
      <p:ext uri="{BB962C8B-B14F-4D97-AF65-F5344CB8AC3E}">
        <p14:creationId xmlns:p14="http://schemas.microsoft.com/office/powerpoint/2010/main" val="3985922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9855E39-7EF1-4CBE-B063-0EE09ADF7B2D}"/>
              </a:ext>
            </a:extLst>
          </p:cNvPr>
          <p:cNvPicPr>
            <a:picLocks noChangeAspect="1"/>
          </p:cNvPicPr>
          <p:nvPr/>
        </p:nvPicPr>
        <p:blipFill rotWithShape="1">
          <a:blip r:embed="rId2">
            <a:extLst>
              <a:ext uri="{28A0092B-C50C-407E-A947-70E740481C1C}">
                <a14:useLocalDpi xmlns:a14="http://schemas.microsoft.com/office/drawing/2010/main" val="0"/>
              </a:ext>
            </a:extLst>
          </a:blip>
          <a:srcRect b="10269"/>
          <a:stretch/>
        </p:blipFill>
        <p:spPr>
          <a:xfrm>
            <a:off x="0" y="0"/>
            <a:ext cx="12192000" cy="6858000"/>
          </a:xfrm>
          <a:prstGeom prst="rect">
            <a:avLst/>
          </a:prstGeom>
        </p:spPr>
      </p:pic>
      <p:sp>
        <p:nvSpPr>
          <p:cNvPr id="3" name="Rectangle: Rounded Corners 2">
            <a:extLst>
              <a:ext uri="{FF2B5EF4-FFF2-40B4-BE49-F238E27FC236}">
                <a16:creationId xmlns:a16="http://schemas.microsoft.com/office/drawing/2014/main" id="{996BC113-130F-4E63-ADF6-B93BAE10A7A7}"/>
              </a:ext>
            </a:extLst>
          </p:cNvPr>
          <p:cNvSpPr/>
          <p:nvPr/>
        </p:nvSpPr>
        <p:spPr>
          <a:xfrm>
            <a:off x="228600" y="152400"/>
            <a:ext cx="11734800" cy="65532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 name="Text Box 4">
            <a:extLst>
              <a:ext uri="{FF2B5EF4-FFF2-40B4-BE49-F238E27FC236}">
                <a16:creationId xmlns:a16="http://schemas.microsoft.com/office/drawing/2014/main" id="{AEB1C4C9-217B-4517-981B-1092F721E5A4}"/>
              </a:ext>
            </a:extLst>
          </p:cNvPr>
          <p:cNvSpPr txBox="1">
            <a:spLocks noChangeArrowheads="1"/>
          </p:cNvSpPr>
          <p:nvPr/>
        </p:nvSpPr>
        <p:spPr bwMode="auto">
          <a:xfrm>
            <a:off x="6019800" y="1045715"/>
            <a:ext cx="5638800" cy="4478149"/>
          </a:xfrm>
          <a:prstGeom prst="rect">
            <a:avLst/>
          </a:prstGeom>
          <a:noFill/>
          <a:ln w="9525">
            <a:noFill/>
            <a:miter lim="800000"/>
            <a:headEnd/>
            <a:tailEnd/>
          </a:ln>
          <a:effectLst/>
        </p:spPr>
        <p:txBody>
          <a:bodyPr wrap="square">
            <a:spAutoFit/>
          </a:bodyPr>
          <a:lstStyle/>
          <a:p>
            <a:pPr algn="ctr">
              <a:spcBef>
                <a:spcPts val="600"/>
              </a:spcBef>
            </a:pPr>
            <a:r>
              <a:rPr lang="en-US" sz="2400" dirty="0">
                <a:latin typeface="Times New Roman" pitchFamily="18" charset="0"/>
              </a:rPr>
              <a:t>Nghe </a:t>
            </a:r>
            <a:r>
              <a:rPr lang="en-US" sz="2400" dirty="0" err="1">
                <a:latin typeface="Times New Roman" pitchFamily="18" charset="0"/>
              </a:rPr>
              <a:t>lời</a:t>
            </a:r>
            <a:r>
              <a:rPr lang="en-US" sz="2400" dirty="0">
                <a:latin typeface="Times New Roman" pitchFamily="18" charset="0"/>
              </a:rPr>
              <a:t> </a:t>
            </a:r>
            <a:r>
              <a:rPr lang="en-US" sz="2400" dirty="0" err="1">
                <a:latin typeface="Times New Roman" pitchFamily="18" charset="0"/>
              </a:rPr>
              <a:t>Cáo</a:t>
            </a:r>
            <a:r>
              <a:rPr lang="en-US" sz="2400" dirty="0">
                <a:latin typeface="Times New Roman" pitchFamily="18" charset="0"/>
              </a:rPr>
              <a:t> </a:t>
            </a:r>
            <a:r>
              <a:rPr lang="en-US" sz="2400" dirty="0" err="1">
                <a:latin typeface="Times New Roman" pitchFamily="18" charset="0"/>
              </a:rPr>
              <a:t>dụ</a:t>
            </a:r>
            <a:r>
              <a:rPr lang="en-US" sz="2400" dirty="0">
                <a:latin typeface="Times New Roman" pitchFamily="18" charset="0"/>
              </a:rPr>
              <a:t> </a:t>
            </a:r>
            <a:r>
              <a:rPr lang="en-US" sz="2400" dirty="0" err="1">
                <a:latin typeface="Times New Roman" pitchFamily="18" charset="0"/>
              </a:rPr>
              <a:t>thiệt</a:t>
            </a:r>
            <a:r>
              <a:rPr lang="en-US" sz="2400" dirty="0">
                <a:latin typeface="Times New Roman" pitchFamily="18" charset="0"/>
              </a:rPr>
              <a:t> </a:t>
            </a:r>
            <a:r>
              <a:rPr lang="en-US" sz="2400" dirty="0" err="1">
                <a:latin typeface="Times New Roman" pitchFamily="18" charset="0"/>
              </a:rPr>
              <a:t>hơn</a:t>
            </a:r>
            <a:endParaRPr lang="en-US" sz="2400" dirty="0">
              <a:latin typeface="Times New Roman" pitchFamily="18" charset="0"/>
            </a:endParaRPr>
          </a:p>
          <a:p>
            <a:pPr algn="ctr">
              <a:spcBef>
                <a:spcPts val="600"/>
              </a:spcBef>
            </a:pPr>
            <a:r>
              <a:rPr lang="en-US" sz="2400" dirty="0" err="1">
                <a:latin typeface="Times New Roman" pitchFamily="18" charset="0"/>
              </a:rPr>
              <a:t>Gà</a:t>
            </a:r>
            <a:r>
              <a:rPr lang="en-US" sz="2400" dirty="0">
                <a:latin typeface="Times New Roman" pitchFamily="18" charset="0"/>
              </a:rPr>
              <a:t> </a:t>
            </a:r>
            <a:r>
              <a:rPr lang="en-US" sz="2400" dirty="0" err="1">
                <a:latin typeface="Times New Roman" pitchFamily="18" charset="0"/>
              </a:rPr>
              <a:t>rằng</a:t>
            </a:r>
            <a:r>
              <a:rPr lang="en-US" sz="2400" dirty="0">
                <a:latin typeface="Times New Roman" pitchFamily="18" charset="0"/>
              </a:rPr>
              <a:t>: “Xin </a:t>
            </a:r>
            <a:r>
              <a:rPr lang="en-US" sz="2400" dirty="0" err="1">
                <a:latin typeface="Times New Roman" pitchFamily="18" charset="0"/>
              </a:rPr>
              <a:t>được</a:t>
            </a:r>
            <a:r>
              <a:rPr lang="en-US" sz="2400" dirty="0">
                <a:latin typeface="Times New Roman" pitchFamily="18" charset="0"/>
              </a:rPr>
              <a:t> </a:t>
            </a:r>
            <a:r>
              <a:rPr lang="en-US" sz="2400" dirty="0" err="1">
                <a:latin typeface="Times New Roman" pitchFamily="18" charset="0"/>
              </a:rPr>
              <a:t>ghi</a:t>
            </a:r>
            <a:r>
              <a:rPr lang="en-US" sz="2400" dirty="0">
                <a:latin typeface="Times New Roman" pitchFamily="18" charset="0"/>
              </a:rPr>
              <a:t> </a:t>
            </a:r>
            <a:r>
              <a:rPr lang="en-US" sz="2400" dirty="0" err="1">
                <a:latin typeface="Times New Roman" pitchFamily="18" charset="0"/>
              </a:rPr>
              <a:t>ơn</a:t>
            </a:r>
            <a:r>
              <a:rPr lang="en-US" sz="2400" dirty="0">
                <a:latin typeface="Times New Roman" pitchFamily="18" charset="0"/>
              </a:rPr>
              <a:t> </a:t>
            </a:r>
            <a:r>
              <a:rPr lang="en-US" sz="2400" dirty="0" err="1">
                <a:latin typeface="Times New Roman" pitchFamily="18" charset="0"/>
              </a:rPr>
              <a:t>trong</a:t>
            </a:r>
            <a:r>
              <a:rPr lang="en-US" sz="2400" dirty="0">
                <a:latin typeface="Times New Roman" pitchFamily="18" charset="0"/>
              </a:rPr>
              <a:t> </a:t>
            </a:r>
            <a:r>
              <a:rPr lang="en-US" sz="2400" dirty="0" err="1">
                <a:latin typeface="Times New Roman" pitchFamily="18" charset="0"/>
              </a:rPr>
              <a:t>lòng</a:t>
            </a:r>
            <a:endParaRPr lang="en-US" sz="2400" dirty="0">
              <a:latin typeface="Times New Roman" pitchFamily="18" charset="0"/>
            </a:endParaRPr>
          </a:p>
          <a:p>
            <a:pPr algn="ctr">
              <a:spcBef>
                <a:spcPts val="600"/>
              </a:spcBef>
            </a:pPr>
            <a:r>
              <a:rPr lang="en-US" sz="2400" dirty="0" err="1">
                <a:latin typeface="Times New Roman" pitchFamily="18" charset="0"/>
              </a:rPr>
              <a:t>Hòa</a:t>
            </a:r>
            <a:r>
              <a:rPr lang="en-US" sz="2400" dirty="0">
                <a:latin typeface="Times New Roman" pitchFamily="18" charset="0"/>
              </a:rPr>
              <a:t> </a:t>
            </a:r>
            <a:r>
              <a:rPr lang="en-US" sz="2400" dirty="0" err="1">
                <a:latin typeface="Times New Roman" pitchFamily="18" charset="0"/>
              </a:rPr>
              <a:t>bình</a:t>
            </a:r>
            <a:r>
              <a:rPr lang="en-US" sz="2400" dirty="0">
                <a:latin typeface="Times New Roman" pitchFamily="18" charset="0"/>
              </a:rPr>
              <a:t> </a:t>
            </a:r>
            <a:r>
              <a:rPr lang="en-US" sz="2400" dirty="0" err="1">
                <a:latin typeface="Times New Roman" pitchFamily="18" charset="0"/>
              </a:rPr>
              <a:t>gà</a:t>
            </a:r>
            <a:r>
              <a:rPr lang="en-US" sz="2400" dirty="0">
                <a:latin typeface="Times New Roman" pitchFamily="18" charset="0"/>
              </a:rPr>
              <a:t> </a:t>
            </a:r>
            <a:r>
              <a:rPr lang="en-US" sz="2400" dirty="0" err="1">
                <a:latin typeface="Times New Roman" pitchFamily="18" charset="0"/>
              </a:rPr>
              <a:t>cáo</a:t>
            </a:r>
            <a:r>
              <a:rPr lang="en-US" sz="2400" dirty="0">
                <a:latin typeface="Times New Roman" pitchFamily="18" charset="0"/>
              </a:rPr>
              <a:t> </a:t>
            </a:r>
            <a:r>
              <a:rPr lang="en-US" sz="2400" dirty="0" err="1">
                <a:latin typeface="Times New Roman" pitchFamily="18" charset="0"/>
              </a:rPr>
              <a:t>sống</a:t>
            </a:r>
            <a:r>
              <a:rPr lang="en-US" sz="2400" dirty="0">
                <a:latin typeface="Times New Roman" pitchFamily="18" charset="0"/>
              </a:rPr>
              <a:t> </a:t>
            </a:r>
            <a:r>
              <a:rPr lang="en-US" sz="2400" dirty="0" err="1">
                <a:latin typeface="Times New Roman" pitchFamily="18" charset="0"/>
              </a:rPr>
              <a:t>chung</a:t>
            </a:r>
            <a:endParaRPr lang="en-US" sz="2400" dirty="0">
              <a:latin typeface="Times New Roman" pitchFamily="18" charset="0"/>
            </a:endParaRPr>
          </a:p>
          <a:p>
            <a:pPr algn="ctr">
              <a:spcBef>
                <a:spcPts val="600"/>
              </a:spcBef>
            </a:pPr>
            <a:r>
              <a:rPr lang="en-US" sz="2400" dirty="0" err="1">
                <a:latin typeface="Times New Roman" pitchFamily="18" charset="0"/>
              </a:rPr>
              <a:t>Mừng</a:t>
            </a:r>
            <a:r>
              <a:rPr lang="en-US" sz="2400" dirty="0">
                <a:latin typeface="Times New Roman" pitchFamily="18" charset="0"/>
              </a:rPr>
              <a:t> </a:t>
            </a:r>
            <a:r>
              <a:rPr lang="en-US" sz="2400" dirty="0" err="1">
                <a:latin typeface="Times New Roman" pitchFamily="18" charset="0"/>
              </a:rPr>
              <a:t>này</a:t>
            </a:r>
            <a:r>
              <a:rPr lang="en-US" sz="2400" dirty="0">
                <a:latin typeface="Times New Roman" pitchFamily="18" charset="0"/>
              </a:rPr>
              <a:t> </a:t>
            </a:r>
            <a:r>
              <a:rPr lang="en-US" sz="2400" dirty="0" err="1">
                <a:latin typeface="Times New Roman" pitchFamily="18" charset="0"/>
              </a:rPr>
              <a:t>còn</a:t>
            </a:r>
            <a:r>
              <a:rPr lang="en-US" sz="2400" dirty="0">
                <a:latin typeface="Times New Roman" pitchFamily="18" charset="0"/>
              </a:rPr>
              <a:t> </a:t>
            </a:r>
            <a:r>
              <a:rPr lang="en-US" sz="2400" dirty="0" err="1">
                <a:latin typeface="Times New Roman" pitchFamily="18" charset="0"/>
              </a:rPr>
              <a:t>có</a:t>
            </a:r>
            <a:r>
              <a:rPr lang="en-US" sz="2400" dirty="0">
                <a:latin typeface="Times New Roman" pitchFamily="18" charset="0"/>
              </a:rPr>
              <a:t> tin </a:t>
            </a:r>
            <a:r>
              <a:rPr lang="en-US" sz="2400" dirty="0" err="1">
                <a:latin typeface="Times New Roman" pitchFamily="18" charset="0"/>
              </a:rPr>
              <a:t>mừng</a:t>
            </a:r>
            <a:r>
              <a:rPr lang="en-US" sz="2400" dirty="0">
                <a:latin typeface="Times New Roman" pitchFamily="18" charset="0"/>
              </a:rPr>
              <a:t> </a:t>
            </a:r>
            <a:r>
              <a:rPr lang="en-US" sz="2400" dirty="0" err="1">
                <a:latin typeface="Times New Roman" pitchFamily="18" charset="0"/>
              </a:rPr>
              <a:t>nào</a:t>
            </a:r>
            <a:r>
              <a:rPr lang="en-US" sz="2400" dirty="0">
                <a:latin typeface="Times New Roman" pitchFamily="18" charset="0"/>
              </a:rPr>
              <a:t> </a:t>
            </a:r>
            <a:r>
              <a:rPr lang="en-US" sz="2400" dirty="0" err="1">
                <a:latin typeface="Times New Roman" pitchFamily="18" charset="0"/>
              </a:rPr>
              <a:t>hơn</a:t>
            </a:r>
            <a:endParaRPr lang="en-US" sz="2400" dirty="0">
              <a:latin typeface="Times New Roman" pitchFamily="18" charset="0"/>
            </a:endParaRPr>
          </a:p>
          <a:p>
            <a:pPr algn="ctr">
              <a:spcBef>
                <a:spcPts val="600"/>
              </a:spcBef>
            </a:pPr>
            <a:r>
              <a:rPr lang="en-US" sz="2400" dirty="0" err="1">
                <a:latin typeface="Times New Roman" pitchFamily="18" charset="0"/>
              </a:rPr>
              <a:t>Kìa</a:t>
            </a:r>
            <a:r>
              <a:rPr lang="en-US" sz="2400" dirty="0">
                <a:latin typeface="Times New Roman" pitchFamily="18" charset="0"/>
              </a:rPr>
              <a:t>, </a:t>
            </a:r>
            <a:r>
              <a:rPr lang="en-US" sz="2400" dirty="0" err="1">
                <a:latin typeface="Times New Roman" pitchFamily="18" charset="0"/>
              </a:rPr>
              <a:t>tôi</a:t>
            </a:r>
            <a:r>
              <a:rPr lang="en-US" sz="2400" dirty="0">
                <a:latin typeface="Times New Roman" pitchFamily="18" charset="0"/>
              </a:rPr>
              <a:t> </a:t>
            </a:r>
            <a:r>
              <a:rPr lang="en-US" sz="2400" dirty="0" err="1">
                <a:latin typeface="Times New Roman" pitchFamily="18" charset="0"/>
              </a:rPr>
              <a:t>thấy</a:t>
            </a:r>
            <a:r>
              <a:rPr lang="en-US" sz="2400" dirty="0">
                <a:latin typeface="Times New Roman" pitchFamily="18" charset="0"/>
              </a:rPr>
              <a:t> </a:t>
            </a:r>
            <a:r>
              <a:rPr lang="en-US" sz="2400" dirty="0" err="1">
                <a:latin typeface="Times New Roman" pitchFamily="18" charset="0"/>
              </a:rPr>
              <a:t>cặp</a:t>
            </a:r>
            <a:r>
              <a:rPr lang="en-US" sz="2400" dirty="0">
                <a:latin typeface="Times New Roman" pitchFamily="18" charset="0"/>
              </a:rPr>
              <a:t> </a:t>
            </a:r>
            <a:r>
              <a:rPr lang="en-US" sz="2400" dirty="0" err="1">
                <a:latin typeface="Times New Roman" pitchFamily="18" charset="0"/>
              </a:rPr>
              <a:t>chó</a:t>
            </a:r>
            <a:r>
              <a:rPr lang="en-US" sz="2400" dirty="0">
                <a:latin typeface="Times New Roman" pitchFamily="18" charset="0"/>
              </a:rPr>
              <a:t> </a:t>
            </a:r>
            <a:r>
              <a:rPr lang="en-US" sz="2400" dirty="0" err="1">
                <a:latin typeface="Times New Roman" pitchFamily="18" charset="0"/>
              </a:rPr>
              <a:t>săn</a:t>
            </a:r>
            <a:endParaRPr lang="en-US" sz="2400" dirty="0">
              <a:latin typeface="Times New Roman" pitchFamily="18" charset="0"/>
            </a:endParaRPr>
          </a:p>
          <a:p>
            <a:pPr algn="ctr">
              <a:spcBef>
                <a:spcPts val="600"/>
              </a:spcBef>
            </a:pPr>
            <a:r>
              <a:rPr lang="en-US" sz="2400" dirty="0" err="1">
                <a:latin typeface="Times New Roman" pitchFamily="18" charset="0"/>
              </a:rPr>
              <a:t>Từ</a:t>
            </a:r>
            <a:r>
              <a:rPr lang="en-US" sz="2400" dirty="0">
                <a:latin typeface="Times New Roman" pitchFamily="18" charset="0"/>
              </a:rPr>
              <a:t> </a:t>
            </a:r>
            <a:r>
              <a:rPr lang="en-US" sz="2400" dirty="0" err="1">
                <a:latin typeface="Times New Roman" pitchFamily="18" charset="0"/>
              </a:rPr>
              <a:t>xa</a:t>
            </a:r>
            <a:r>
              <a:rPr lang="en-US" sz="2400" dirty="0">
                <a:latin typeface="Times New Roman" pitchFamily="18" charset="0"/>
              </a:rPr>
              <a:t> </a:t>
            </a:r>
            <a:r>
              <a:rPr lang="en-US" sz="2400" dirty="0" err="1">
                <a:latin typeface="Times New Roman" pitchFamily="18" charset="0"/>
              </a:rPr>
              <a:t>chạy</a:t>
            </a:r>
            <a:r>
              <a:rPr lang="en-US" sz="2400" dirty="0">
                <a:latin typeface="Times New Roman" pitchFamily="18" charset="0"/>
              </a:rPr>
              <a:t> </a:t>
            </a:r>
            <a:r>
              <a:rPr lang="en-US" sz="2400" dirty="0" err="1">
                <a:latin typeface="Times New Roman" pitchFamily="18" charset="0"/>
              </a:rPr>
              <a:t>lại</a:t>
            </a:r>
            <a:r>
              <a:rPr lang="en-US" sz="2400" dirty="0">
                <a:latin typeface="Times New Roman" pitchFamily="18" charset="0"/>
              </a:rPr>
              <a:t>, </a:t>
            </a:r>
            <a:r>
              <a:rPr lang="en-US" sz="2400" dirty="0" err="1">
                <a:latin typeface="Times New Roman" pitchFamily="18" charset="0"/>
              </a:rPr>
              <a:t>chắc</a:t>
            </a:r>
            <a:r>
              <a:rPr lang="en-US" sz="2400" dirty="0">
                <a:latin typeface="Times New Roman" pitchFamily="18" charset="0"/>
              </a:rPr>
              <a:t> loan tin </a:t>
            </a:r>
            <a:r>
              <a:rPr lang="en-US" sz="2400" dirty="0" err="1">
                <a:latin typeface="Times New Roman" pitchFamily="18" charset="0"/>
              </a:rPr>
              <a:t>này</a:t>
            </a:r>
            <a:r>
              <a:rPr lang="en-US" sz="2400" dirty="0">
                <a:latin typeface="Times New Roman" pitchFamily="18" charset="0"/>
              </a:rPr>
              <a:t>”</a:t>
            </a:r>
          </a:p>
          <a:p>
            <a:pPr algn="ctr">
              <a:spcBef>
                <a:spcPts val="600"/>
              </a:spcBef>
            </a:pPr>
            <a:r>
              <a:rPr lang="en-US" sz="2400" dirty="0" err="1">
                <a:latin typeface="Times New Roman" pitchFamily="18" charset="0"/>
              </a:rPr>
              <a:t>Cáo</a:t>
            </a:r>
            <a:r>
              <a:rPr lang="en-US" sz="2400" dirty="0">
                <a:latin typeface="Times New Roman" pitchFamily="18" charset="0"/>
              </a:rPr>
              <a:t> </a:t>
            </a:r>
            <a:r>
              <a:rPr lang="en-US" sz="2400" dirty="0" err="1">
                <a:latin typeface="Times New Roman" pitchFamily="18" charset="0"/>
              </a:rPr>
              <a:t>nghe</a:t>
            </a:r>
            <a:r>
              <a:rPr lang="en-US" sz="2400" dirty="0">
                <a:latin typeface="Times New Roman" pitchFamily="18" charset="0"/>
              </a:rPr>
              <a:t>, </a:t>
            </a:r>
            <a:r>
              <a:rPr lang="en-US" sz="2400" dirty="0" err="1">
                <a:latin typeface="Times New Roman" pitchFamily="18" charset="0"/>
              </a:rPr>
              <a:t>hồn</a:t>
            </a:r>
            <a:r>
              <a:rPr lang="en-US" sz="2400" dirty="0">
                <a:latin typeface="Times New Roman" pitchFamily="18" charset="0"/>
              </a:rPr>
              <a:t> </a:t>
            </a:r>
            <a:r>
              <a:rPr lang="en-US" sz="2400" dirty="0" err="1">
                <a:latin typeface="Times New Roman" pitchFamily="18" charset="0"/>
              </a:rPr>
              <a:t>lạc</a:t>
            </a:r>
            <a:r>
              <a:rPr lang="en-US" sz="2400" dirty="0">
                <a:latin typeface="Times New Roman" pitchFamily="18" charset="0"/>
              </a:rPr>
              <a:t> </a:t>
            </a:r>
            <a:r>
              <a:rPr lang="en-US" sz="2400" dirty="0" err="1">
                <a:latin typeface="Times New Roman" pitchFamily="18" charset="0"/>
              </a:rPr>
              <a:t>phách</a:t>
            </a:r>
            <a:r>
              <a:rPr lang="en-US" sz="2400" dirty="0">
                <a:latin typeface="Times New Roman" pitchFamily="18" charset="0"/>
              </a:rPr>
              <a:t> bay </a:t>
            </a:r>
          </a:p>
          <a:p>
            <a:pPr algn="ctr">
              <a:spcBef>
                <a:spcPts val="600"/>
              </a:spcBef>
            </a:pPr>
            <a:r>
              <a:rPr lang="en-US" sz="2400" dirty="0" err="1">
                <a:latin typeface="Times New Roman" pitchFamily="18" charset="0"/>
              </a:rPr>
              <a:t>Quắp</a:t>
            </a:r>
            <a:r>
              <a:rPr lang="en-US" sz="2400" dirty="0">
                <a:latin typeface="Times New Roman" pitchFamily="18" charset="0"/>
              </a:rPr>
              <a:t> </a:t>
            </a:r>
            <a:r>
              <a:rPr lang="en-US" sz="2400" dirty="0" err="1">
                <a:latin typeface="Times New Roman" pitchFamily="18" charset="0"/>
              </a:rPr>
              <a:t>đuôi</a:t>
            </a:r>
            <a:r>
              <a:rPr lang="en-US" sz="2400" dirty="0">
                <a:latin typeface="Times New Roman" pitchFamily="18" charset="0"/>
              </a:rPr>
              <a:t>, co </a:t>
            </a:r>
            <a:r>
              <a:rPr lang="en-US" sz="2400" dirty="0" err="1">
                <a:latin typeface="Times New Roman" pitchFamily="18" charset="0"/>
              </a:rPr>
              <a:t>cẳng</a:t>
            </a:r>
            <a:r>
              <a:rPr lang="en-US" sz="2400" dirty="0">
                <a:latin typeface="Times New Roman" pitchFamily="18" charset="0"/>
              </a:rPr>
              <a:t> </a:t>
            </a:r>
            <a:r>
              <a:rPr lang="en-US" sz="2400" dirty="0" err="1">
                <a:latin typeface="Times New Roman" pitchFamily="18" charset="0"/>
              </a:rPr>
              <a:t>chạy</a:t>
            </a:r>
            <a:r>
              <a:rPr lang="en-US" sz="2400" dirty="0">
                <a:latin typeface="Times New Roman" pitchFamily="18" charset="0"/>
              </a:rPr>
              <a:t> </a:t>
            </a:r>
            <a:r>
              <a:rPr lang="en-US" sz="2400" dirty="0" err="1">
                <a:latin typeface="Times New Roman" pitchFamily="18" charset="0"/>
              </a:rPr>
              <a:t>ngay</a:t>
            </a:r>
            <a:r>
              <a:rPr lang="en-US" sz="2400" dirty="0">
                <a:latin typeface="Times New Roman" pitchFamily="18" charset="0"/>
              </a:rPr>
              <a:t> </a:t>
            </a:r>
            <a:r>
              <a:rPr lang="en-US" sz="2400" dirty="0" err="1">
                <a:latin typeface="Times New Roman" pitchFamily="18" charset="0"/>
              </a:rPr>
              <a:t>tức</a:t>
            </a:r>
            <a:r>
              <a:rPr lang="en-US" sz="2400" dirty="0">
                <a:latin typeface="Times New Roman" pitchFamily="18" charset="0"/>
              </a:rPr>
              <a:t> </a:t>
            </a:r>
            <a:r>
              <a:rPr lang="en-US" sz="2400" dirty="0" err="1">
                <a:latin typeface="Times New Roman" pitchFamily="18" charset="0"/>
              </a:rPr>
              <a:t>thì</a:t>
            </a:r>
            <a:endParaRPr lang="en-US" sz="2400" dirty="0">
              <a:latin typeface="Times New Roman" pitchFamily="18" charset="0"/>
            </a:endParaRPr>
          </a:p>
          <a:p>
            <a:pPr algn="ctr">
              <a:spcBef>
                <a:spcPts val="600"/>
              </a:spcBef>
            </a:pPr>
            <a:r>
              <a:rPr lang="en-US" sz="2400" dirty="0" err="1">
                <a:latin typeface="Times New Roman" pitchFamily="18" charset="0"/>
              </a:rPr>
              <a:t>Gà</a:t>
            </a:r>
            <a:r>
              <a:rPr lang="en-US" sz="2400" dirty="0">
                <a:latin typeface="Times New Roman" pitchFamily="18" charset="0"/>
              </a:rPr>
              <a:t> ta </a:t>
            </a:r>
            <a:r>
              <a:rPr lang="en-US" sz="2400" dirty="0" err="1">
                <a:latin typeface="Times New Roman" pitchFamily="18" charset="0"/>
              </a:rPr>
              <a:t>khoái</a:t>
            </a:r>
            <a:r>
              <a:rPr lang="en-US" sz="2400" dirty="0">
                <a:latin typeface="Times New Roman" pitchFamily="18" charset="0"/>
              </a:rPr>
              <a:t> </a:t>
            </a:r>
            <a:r>
              <a:rPr lang="en-US" sz="2400" dirty="0" err="1">
                <a:latin typeface="Times New Roman" pitchFamily="18" charset="0"/>
              </a:rPr>
              <a:t>chí</a:t>
            </a:r>
            <a:r>
              <a:rPr lang="en-US" sz="2400" dirty="0">
                <a:latin typeface="Times New Roman" pitchFamily="18" charset="0"/>
              </a:rPr>
              <a:t> </a:t>
            </a:r>
            <a:r>
              <a:rPr lang="en-US" sz="2400" dirty="0" err="1">
                <a:latin typeface="Times New Roman" pitchFamily="18" charset="0"/>
              </a:rPr>
              <a:t>cười</a:t>
            </a:r>
            <a:r>
              <a:rPr lang="en-US" sz="2400" dirty="0">
                <a:latin typeface="Times New Roman" pitchFamily="18" charset="0"/>
              </a:rPr>
              <a:t> </a:t>
            </a:r>
            <a:r>
              <a:rPr lang="en-US" sz="2400" dirty="0" err="1">
                <a:latin typeface="Times New Roman" pitchFamily="18" charset="0"/>
              </a:rPr>
              <a:t>phì</a:t>
            </a:r>
            <a:r>
              <a:rPr lang="en-US" sz="2400" dirty="0">
                <a:latin typeface="Times New Roman" pitchFamily="18" charset="0"/>
              </a:rPr>
              <a:t>:</a:t>
            </a:r>
          </a:p>
          <a:p>
            <a:pPr algn="ctr">
              <a:spcBef>
                <a:spcPts val="600"/>
              </a:spcBef>
            </a:pPr>
            <a:r>
              <a:rPr lang="en-US" sz="2400" dirty="0">
                <a:latin typeface="Times New Roman" pitchFamily="18" charset="0"/>
              </a:rPr>
              <a:t>“</a:t>
            </a:r>
            <a:r>
              <a:rPr lang="en-US" sz="2400" dirty="0" err="1">
                <a:latin typeface="Times New Roman" pitchFamily="18" charset="0"/>
              </a:rPr>
              <a:t>Rõ</a:t>
            </a:r>
            <a:r>
              <a:rPr lang="en-US" sz="2400" dirty="0">
                <a:latin typeface="Times New Roman" pitchFamily="18" charset="0"/>
              </a:rPr>
              <a:t> </a:t>
            </a:r>
            <a:r>
              <a:rPr lang="en-US" sz="2400" dirty="0" err="1">
                <a:latin typeface="Times New Roman" pitchFamily="18" charset="0"/>
              </a:rPr>
              <a:t>phường</a:t>
            </a:r>
            <a:r>
              <a:rPr lang="en-US" sz="2400" dirty="0">
                <a:latin typeface="Times New Roman" pitchFamily="18" charset="0"/>
              </a:rPr>
              <a:t> </a:t>
            </a:r>
            <a:r>
              <a:rPr lang="en-US" sz="2400" dirty="0" err="1">
                <a:latin typeface="Times New Roman" pitchFamily="18" charset="0"/>
              </a:rPr>
              <a:t>gian</a:t>
            </a:r>
            <a:r>
              <a:rPr lang="en-US" sz="2400" dirty="0">
                <a:latin typeface="Times New Roman" pitchFamily="18" charset="0"/>
              </a:rPr>
              <a:t> </a:t>
            </a:r>
            <a:r>
              <a:rPr lang="en-US" sz="2400" dirty="0" err="1">
                <a:latin typeface="Times New Roman" pitchFamily="18" charset="0"/>
              </a:rPr>
              <a:t>dối</a:t>
            </a:r>
            <a:r>
              <a:rPr lang="en-US" sz="2400" dirty="0">
                <a:latin typeface="Times New Roman" pitchFamily="18" charset="0"/>
              </a:rPr>
              <a:t>, </a:t>
            </a:r>
            <a:r>
              <a:rPr lang="en-US" sz="2400" dirty="0" err="1">
                <a:latin typeface="Times New Roman" pitchFamily="18" charset="0"/>
              </a:rPr>
              <a:t>làm</a:t>
            </a:r>
            <a:r>
              <a:rPr lang="en-US" sz="2400" dirty="0">
                <a:latin typeface="Times New Roman" pitchFamily="18" charset="0"/>
              </a:rPr>
              <a:t> </a:t>
            </a:r>
            <a:r>
              <a:rPr lang="en-US" sz="2400" dirty="0" err="1">
                <a:latin typeface="Times New Roman" pitchFamily="18" charset="0"/>
              </a:rPr>
              <a:t>gì</a:t>
            </a:r>
            <a:r>
              <a:rPr lang="en-US" sz="2400" dirty="0">
                <a:latin typeface="Times New Roman" pitchFamily="18" charset="0"/>
              </a:rPr>
              <a:t> </a:t>
            </a:r>
            <a:r>
              <a:rPr lang="en-US" sz="2400" dirty="0" err="1">
                <a:latin typeface="Times New Roman" pitchFamily="18" charset="0"/>
              </a:rPr>
              <a:t>được</a:t>
            </a:r>
            <a:r>
              <a:rPr lang="en-US" sz="2400" dirty="0">
                <a:latin typeface="Times New Roman" pitchFamily="18" charset="0"/>
              </a:rPr>
              <a:t> </a:t>
            </a:r>
            <a:r>
              <a:rPr lang="en-US" sz="2400" dirty="0" err="1">
                <a:latin typeface="Times New Roman" pitchFamily="18" charset="0"/>
              </a:rPr>
              <a:t>ai</a:t>
            </a:r>
            <a:r>
              <a:rPr lang="en-US" sz="2400" dirty="0">
                <a:latin typeface="Times New Roman" pitchFamily="18" charset="0"/>
              </a:rPr>
              <a:t>”</a:t>
            </a:r>
          </a:p>
        </p:txBody>
      </p:sp>
      <p:sp>
        <p:nvSpPr>
          <p:cNvPr id="5" name="TextBox 4">
            <a:extLst>
              <a:ext uri="{FF2B5EF4-FFF2-40B4-BE49-F238E27FC236}">
                <a16:creationId xmlns:a16="http://schemas.microsoft.com/office/drawing/2014/main" id="{538F09E7-B98A-4E6F-8F72-892A28CB506B}"/>
              </a:ext>
            </a:extLst>
          </p:cNvPr>
          <p:cNvSpPr txBox="1"/>
          <p:nvPr/>
        </p:nvSpPr>
        <p:spPr>
          <a:xfrm>
            <a:off x="3352800" y="245815"/>
            <a:ext cx="5334000" cy="523220"/>
          </a:xfrm>
          <a:prstGeom prst="rect">
            <a:avLst/>
          </a:prstGeom>
          <a:noFill/>
        </p:spPr>
        <p:txBody>
          <a:bodyPr wrap="square" rtlCol="0">
            <a:spAutoFit/>
          </a:bodyPr>
          <a:lstStyle/>
          <a:p>
            <a:pPr algn="ctr"/>
            <a:r>
              <a:rPr lang="en-US" sz="2800" b="1" dirty="0">
                <a:solidFill>
                  <a:srgbClr val="FF0000"/>
                </a:solidFill>
                <a:latin typeface="Times New Roman" panose="02020603050405020304" pitchFamily="18" charset="0"/>
                <a:cs typeface="Times New Roman" panose="02020603050405020304" pitchFamily="18" charset="0"/>
              </a:rPr>
              <a:t>GÀ TRỐNG VÀ CÁO</a:t>
            </a:r>
          </a:p>
        </p:txBody>
      </p:sp>
      <p:sp>
        <p:nvSpPr>
          <p:cNvPr id="7" name="TextBox 6">
            <a:extLst>
              <a:ext uri="{FF2B5EF4-FFF2-40B4-BE49-F238E27FC236}">
                <a16:creationId xmlns:a16="http://schemas.microsoft.com/office/drawing/2014/main" id="{B0C8867F-76DF-4CD5-9113-D77A050E4030}"/>
              </a:ext>
            </a:extLst>
          </p:cNvPr>
          <p:cNvSpPr txBox="1"/>
          <p:nvPr/>
        </p:nvSpPr>
        <p:spPr>
          <a:xfrm>
            <a:off x="8305800" y="5676264"/>
            <a:ext cx="3352800" cy="646331"/>
          </a:xfrm>
          <a:prstGeom prst="rect">
            <a:avLst/>
          </a:prstGeom>
          <a:solidFill>
            <a:schemeClr val="bg1"/>
          </a:solidFill>
        </p:spPr>
        <p:txBody>
          <a:bodyPr wrap="square" rtlCol="0">
            <a:spAutoFit/>
          </a:bodyPr>
          <a:lstStyle/>
          <a:p>
            <a:pPr algn="ctr"/>
            <a:r>
              <a:rPr lang="en-US" b="1" dirty="0">
                <a:solidFill>
                  <a:srgbClr val="FF0000"/>
                </a:solidFill>
                <a:latin typeface="Times New Roman" panose="02020603050405020304" pitchFamily="18" charset="0"/>
                <a:cs typeface="Times New Roman" panose="02020603050405020304" pitchFamily="18" charset="0"/>
              </a:rPr>
              <a:t>LA PHÔNG – TEN</a:t>
            </a:r>
          </a:p>
          <a:p>
            <a:pPr algn="ctr"/>
            <a:r>
              <a:rPr lang="en-US" b="1" dirty="0">
                <a:solidFill>
                  <a:srgbClr val="FF0000"/>
                </a:solidFill>
                <a:latin typeface="Times New Roman" panose="02020603050405020304" pitchFamily="18" charset="0"/>
                <a:cs typeface="Times New Roman" panose="02020603050405020304" pitchFamily="18" charset="0"/>
              </a:rPr>
              <a:t>(</a:t>
            </a:r>
            <a:r>
              <a:rPr lang="en-US" b="1" dirty="0" err="1">
                <a:solidFill>
                  <a:srgbClr val="FF0000"/>
                </a:solidFill>
                <a:latin typeface="Times New Roman" panose="02020603050405020304" pitchFamily="18" charset="0"/>
                <a:cs typeface="Times New Roman" panose="02020603050405020304" pitchFamily="18" charset="0"/>
              </a:rPr>
              <a:t>Nguyễn</a:t>
            </a:r>
            <a:r>
              <a:rPr lang="en-US" b="1" dirty="0">
                <a:solidFill>
                  <a:srgbClr val="FF0000"/>
                </a:solidFill>
                <a:latin typeface="Times New Roman" panose="02020603050405020304" pitchFamily="18" charset="0"/>
                <a:cs typeface="Times New Roman" panose="02020603050405020304" pitchFamily="18" charset="0"/>
              </a:rPr>
              <a:t> Minh </a:t>
            </a:r>
            <a:r>
              <a:rPr lang="en-US" b="1" dirty="0" err="1">
                <a:solidFill>
                  <a:srgbClr val="FF0000"/>
                </a:solidFill>
                <a:latin typeface="Times New Roman" panose="02020603050405020304" pitchFamily="18" charset="0"/>
                <a:cs typeface="Times New Roman" panose="02020603050405020304" pitchFamily="18" charset="0"/>
              </a:rPr>
              <a:t>lược</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dịch</a:t>
            </a:r>
            <a:r>
              <a:rPr lang="en-US" b="1" dirty="0">
                <a:solidFill>
                  <a:srgbClr val="FF0000"/>
                </a:solidFill>
                <a:latin typeface="Times New Roman" panose="02020603050405020304" pitchFamily="18" charset="0"/>
                <a:cs typeface="Times New Roman" panose="02020603050405020304" pitchFamily="18" charset="0"/>
              </a:rPr>
              <a:t>)</a:t>
            </a:r>
          </a:p>
        </p:txBody>
      </p:sp>
      <p:pic>
        <p:nvPicPr>
          <p:cNvPr id="8" name="Picture 5"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855"/>
            <a:ext cx="2590800" cy="1474763"/>
          </a:xfrm>
          <a:prstGeom prst="rect">
            <a:avLst/>
          </a:prstGeom>
          <a:ln>
            <a:noFill/>
          </a:ln>
          <a:effectLst>
            <a:softEdge rad="112500"/>
          </a:effectLst>
        </p:spPr>
      </p:pic>
      <p:pic>
        <p:nvPicPr>
          <p:cNvPr id="9" name="Picture 6" descr="c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8501" y="5350108"/>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Text Box 4">
            <a:extLst>
              <a:ext uri="{FF2B5EF4-FFF2-40B4-BE49-F238E27FC236}">
                <a16:creationId xmlns:a16="http://schemas.microsoft.com/office/drawing/2014/main" id="{B5133523-0E80-4CD6-BA4A-7714F7750CA1}"/>
              </a:ext>
            </a:extLst>
          </p:cNvPr>
          <p:cNvSpPr txBox="1">
            <a:spLocks noChangeArrowheads="1"/>
          </p:cNvSpPr>
          <p:nvPr/>
        </p:nvSpPr>
        <p:spPr bwMode="auto">
          <a:xfrm>
            <a:off x="207818" y="1072709"/>
            <a:ext cx="5638800" cy="4478149"/>
          </a:xfrm>
          <a:prstGeom prst="rect">
            <a:avLst/>
          </a:prstGeom>
          <a:noFill/>
          <a:ln w="9525">
            <a:noFill/>
            <a:miter lim="800000"/>
            <a:headEnd/>
            <a:tailEnd/>
          </a:ln>
          <a:effectLst/>
        </p:spPr>
        <p:txBody>
          <a:bodyPr wrap="square">
            <a:spAutoFit/>
          </a:bodyPr>
          <a:lstStyle/>
          <a:p>
            <a:pPr algn="ctr">
              <a:spcBef>
                <a:spcPts val="600"/>
              </a:spcBef>
            </a:pPr>
            <a:r>
              <a:rPr lang="en-US" sz="2400" dirty="0" err="1">
                <a:latin typeface="Times New Roman" pitchFamily="18" charset="0"/>
              </a:rPr>
              <a:t>Nhác</a:t>
            </a:r>
            <a:r>
              <a:rPr lang="en-US" sz="2400" dirty="0">
                <a:latin typeface="Times New Roman" pitchFamily="18" charset="0"/>
              </a:rPr>
              <a:t> </a:t>
            </a:r>
            <a:r>
              <a:rPr lang="en-US" sz="2400" dirty="0" err="1">
                <a:latin typeface="Times New Roman" pitchFamily="18" charset="0"/>
              </a:rPr>
              <a:t>trông</a:t>
            </a:r>
            <a:r>
              <a:rPr lang="en-US" sz="2400" dirty="0">
                <a:latin typeface="Times New Roman" pitchFamily="18" charset="0"/>
              </a:rPr>
              <a:t> </a:t>
            </a:r>
            <a:r>
              <a:rPr lang="en-US" sz="2400" dirty="0" err="1">
                <a:latin typeface="Times New Roman" pitchFamily="18" charset="0"/>
              </a:rPr>
              <a:t>vắt</a:t>
            </a:r>
            <a:r>
              <a:rPr lang="en-US" sz="2400" dirty="0">
                <a:latin typeface="Times New Roman" pitchFamily="18" charset="0"/>
              </a:rPr>
              <a:t> </a:t>
            </a:r>
            <a:r>
              <a:rPr lang="en-US" sz="2400" dirty="0" err="1">
                <a:latin typeface="Times New Roman" pitchFamily="18" charset="0"/>
              </a:rPr>
              <a:t>vẻo</a:t>
            </a:r>
            <a:r>
              <a:rPr lang="en-US" sz="2400" dirty="0">
                <a:latin typeface="Times New Roman" pitchFamily="18" charset="0"/>
              </a:rPr>
              <a:t> </a:t>
            </a:r>
            <a:r>
              <a:rPr lang="en-US" sz="2400" dirty="0" err="1">
                <a:latin typeface="Times New Roman" pitchFamily="18" charset="0"/>
              </a:rPr>
              <a:t>trên</a:t>
            </a:r>
            <a:r>
              <a:rPr lang="en-US" sz="2400" dirty="0">
                <a:latin typeface="Times New Roman" pitchFamily="18" charset="0"/>
              </a:rPr>
              <a:t> </a:t>
            </a:r>
            <a:r>
              <a:rPr lang="en-US" sz="2400" dirty="0" err="1">
                <a:latin typeface="Times New Roman" pitchFamily="18" charset="0"/>
              </a:rPr>
              <a:t>cành</a:t>
            </a:r>
            <a:r>
              <a:rPr lang="en-US" sz="2400" dirty="0">
                <a:latin typeface="Times New Roman" pitchFamily="18" charset="0"/>
              </a:rPr>
              <a:t> </a:t>
            </a:r>
          </a:p>
          <a:p>
            <a:pPr algn="ctr">
              <a:spcBef>
                <a:spcPts val="600"/>
              </a:spcBef>
            </a:pPr>
            <a:r>
              <a:rPr lang="en-US" sz="2400" dirty="0" err="1">
                <a:latin typeface="Times New Roman" pitchFamily="18" charset="0"/>
              </a:rPr>
              <a:t>Anh</a:t>
            </a:r>
            <a:r>
              <a:rPr lang="en-US" sz="2400" dirty="0">
                <a:latin typeface="Times New Roman" pitchFamily="18" charset="0"/>
              </a:rPr>
              <a:t> </a:t>
            </a:r>
            <a:r>
              <a:rPr lang="en-US" sz="2400" dirty="0" err="1">
                <a:latin typeface="Times New Roman" pitchFamily="18" charset="0"/>
              </a:rPr>
              <a:t>chàng</a:t>
            </a:r>
            <a:r>
              <a:rPr lang="en-US" sz="2400" dirty="0">
                <a:latin typeface="Times New Roman" pitchFamily="18" charset="0"/>
              </a:rPr>
              <a:t> </a:t>
            </a:r>
            <a:r>
              <a:rPr lang="en-US" sz="2400" dirty="0" err="1">
                <a:latin typeface="Times New Roman" pitchFamily="18" charset="0"/>
              </a:rPr>
              <a:t>Gà</a:t>
            </a:r>
            <a:r>
              <a:rPr lang="en-US" sz="2400" dirty="0">
                <a:latin typeface="Times New Roman" pitchFamily="18" charset="0"/>
              </a:rPr>
              <a:t> </a:t>
            </a:r>
            <a:r>
              <a:rPr lang="en-US" sz="2400" dirty="0" err="1">
                <a:latin typeface="Times New Roman" pitchFamily="18" charset="0"/>
              </a:rPr>
              <a:t>Trống</a:t>
            </a:r>
            <a:r>
              <a:rPr lang="en-US" sz="2400" dirty="0">
                <a:latin typeface="Times New Roman" pitchFamily="18" charset="0"/>
              </a:rPr>
              <a:t> </a:t>
            </a:r>
            <a:r>
              <a:rPr lang="en-US" sz="2400" dirty="0" err="1">
                <a:latin typeface="Times New Roman" pitchFamily="18" charset="0"/>
              </a:rPr>
              <a:t>tinh</a:t>
            </a:r>
            <a:r>
              <a:rPr lang="en-US" sz="2400" dirty="0">
                <a:latin typeface="Times New Roman" pitchFamily="18" charset="0"/>
              </a:rPr>
              <a:t> </a:t>
            </a:r>
            <a:r>
              <a:rPr lang="en-US" sz="2400" dirty="0" err="1">
                <a:latin typeface="Times New Roman" pitchFamily="18" charset="0"/>
              </a:rPr>
              <a:t>nhanh</a:t>
            </a:r>
            <a:r>
              <a:rPr lang="en-US" sz="2400" dirty="0">
                <a:latin typeface="Times New Roman" pitchFamily="18" charset="0"/>
              </a:rPr>
              <a:t> </a:t>
            </a:r>
            <a:r>
              <a:rPr lang="en-US" sz="2400" dirty="0" err="1">
                <a:latin typeface="Times New Roman" pitchFamily="18" charset="0"/>
              </a:rPr>
              <a:t>lõi</a:t>
            </a:r>
            <a:r>
              <a:rPr lang="en-US" sz="2400" dirty="0">
                <a:latin typeface="Times New Roman" pitchFamily="18" charset="0"/>
              </a:rPr>
              <a:t> </a:t>
            </a:r>
            <a:r>
              <a:rPr lang="en-US" sz="2400" dirty="0" err="1">
                <a:latin typeface="Times New Roman" pitchFamily="18" charset="0"/>
              </a:rPr>
              <a:t>đời</a:t>
            </a:r>
            <a:r>
              <a:rPr lang="en-US" sz="2400" dirty="0">
                <a:latin typeface="Times New Roman" pitchFamily="18" charset="0"/>
              </a:rPr>
              <a:t>,</a:t>
            </a:r>
          </a:p>
          <a:p>
            <a:pPr algn="ctr">
              <a:spcBef>
                <a:spcPts val="600"/>
              </a:spcBef>
            </a:pPr>
            <a:r>
              <a:rPr lang="en-US" sz="2400" dirty="0" err="1">
                <a:latin typeface="Times New Roman" pitchFamily="18" charset="0"/>
              </a:rPr>
              <a:t>Cáo</a:t>
            </a:r>
            <a:r>
              <a:rPr lang="en-US" sz="2400" dirty="0">
                <a:latin typeface="Times New Roman" pitchFamily="18" charset="0"/>
              </a:rPr>
              <a:t> </a:t>
            </a:r>
            <a:r>
              <a:rPr lang="en-US" sz="2400" dirty="0" err="1">
                <a:latin typeface="Times New Roman" pitchFamily="18" charset="0"/>
              </a:rPr>
              <a:t>kia</a:t>
            </a:r>
            <a:r>
              <a:rPr lang="en-US" sz="2400" dirty="0">
                <a:latin typeface="Times New Roman" pitchFamily="18" charset="0"/>
              </a:rPr>
              <a:t> </a:t>
            </a:r>
            <a:r>
              <a:rPr lang="en-US" sz="2400" dirty="0" err="1">
                <a:latin typeface="Times New Roman" pitchFamily="18" charset="0"/>
              </a:rPr>
              <a:t>đon</a:t>
            </a:r>
            <a:r>
              <a:rPr lang="en-US" sz="2400" dirty="0">
                <a:latin typeface="Times New Roman" pitchFamily="18" charset="0"/>
              </a:rPr>
              <a:t> </a:t>
            </a:r>
            <a:r>
              <a:rPr lang="en-US" sz="2400" dirty="0" err="1">
                <a:latin typeface="Times New Roman" pitchFamily="18" charset="0"/>
              </a:rPr>
              <a:t>đả</a:t>
            </a:r>
            <a:r>
              <a:rPr lang="en-US" sz="2400" dirty="0">
                <a:latin typeface="Times New Roman" pitchFamily="18" charset="0"/>
              </a:rPr>
              <a:t> </a:t>
            </a:r>
            <a:r>
              <a:rPr lang="en-US" sz="2400" dirty="0" err="1">
                <a:latin typeface="Times New Roman" pitchFamily="18" charset="0"/>
              </a:rPr>
              <a:t>ngỏ</a:t>
            </a:r>
            <a:r>
              <a:rPr lang="en-US" sz="2400" dirty="0">
                <a:latin typeface="Times New Roman" pitchFamily="18" charset="0"/>
              </a:rPr>
              <a:t> </a:t>
            </a:r>
            <a:r>
              <a:rPr lang="en-US" sz="2400" dirty="0" err="1">
                <a:latin typeface="Times New Roman" pitchFamily="18" charset="0"/>
              </a:rPr>
              <a:t>lời</a:t>
            </a:r>
            <a:r>
              <a:rPr lang="en-US" sz="2400" dirty="0">
                <a:latin typeface="Times New Roman" pitchFamily="18" charset="0"/>
              </a:rPr>
              <a:t>:</a:t>
            </a:r>
          </a:p>
          <a:p>
            <a:pPr algn="ctr">
              <a:spcBef>
                <a:spcPts val="600"/>
              </a:spcBef>
            </a:pPr>
            <a:r>
              <a:rPr lang="en-US" sz="2400" dirty="0">
                <a:latin typeface="Times New Roman" pitchFamily="18" charset="0"/>
              </a:rPr>
              <a:t>“</a:t>
            </a:r>
            <a:r>
              <a:rPr lang="en-US" sz="2400" dirty="0" err="1">
                <a:latin typeface="Times New Roman" pitchFamily="18" charset="0"/>
              </a:rPr>
              <a:t>Kìa</a:t>
            </a:r>
            <a:r>
              <a:rPr lang="en-US" sz="2400" dirty="0">
                <a:latin typeface="Times New Roman" pitchFamily="18" charset="0"/>
              </a:rPr>
              <a:t> </a:t>
            </a:r>
            <a:r>
              <a:rPr lang="en-US" sz="2400" dirty="0" err="1">
                <a:latin typeface="Times New Roman" pitchFamily="18" charset="0"/>
              </a:rPr>
              <a:t>anh</a:t>
            </a:r>
            <a:r>
              <a:rPr lang="en-US" sz="2400" dirty="0">
                <a:latin typeface="Times New Roman" pitchFamily="18" charset="0"/>
              </a:rPr>
              <a:t> </a:t>
            </a:r>
            <a:r>
              <a:rPr lang="en-US" sz="2400" dirty="0" err="1">
                <a:latin typeface="Times New Roman" pitchFamily="18" charset="0"/>
              </a:rPr>
              <a:t>bạn</a:t>
            </a:r>
            <a:r>
              <a:rPr lang="en-US" sz="2400" dirty="0">
                <a:latin typeface="Times New Roman" pitchFamily="18" charset="0"/>
              </a:rPr>
              <a:t> </a:t>
            </a:r>
            <a:r>
              <a:rPr lang="en-US" sz="2400" dirty="0" err="1">
                <a:latin typeface="Times New Roman" pitchFamily="18" charset="0"/>
              </a:rPr>
              <a:t>quý</a:t>
            </a:r>
            <a:r>
              <a:rPr lang="en-US" sz="2400" dirty="0">
                <a:latin typeface="Times New Roman" pitchFamily="18" charset="0"/>
              </a:rPr>
              <a:t>, </a:t>
            </a:r>
            <a:r>
              <a:rPr lang="en-US" sz="2400" dirty="0" err="1">
                <a:latin typeface="Times New Roman" pitchFamily="18" charset="0"/>
              </a:rPr>
              <a:t>xin</a:t>
            </a:r>
            <a:r>
              <a:rPr lang="en-US" sz="2400" dirty="0">
                <a:latin typeface="Times New Roman" pitchFamily="18" charset="0"/>
              </a:rPr>
              <a:t> </a:t>
            </a:r>
            <a:r>
              <a:rPr lang="en-US" sz="2400" dirty="0" err="1">
                <a:latin typeface="Times New Roman" pitchFamily="18" charset="0"/>
              </a:rPr>
              <a:t>mời</a:t>
            </a:r>
            <a:r>
              <a:rPr lang="en-US" sz="2400" dirty="0">
                <a:latin typeface="Times New Roman" pitchFamily="18" charset="0"/>
              </a:rPr>
              <a:t> </a:t>
            </a:r>
            <a:r>
              <a:rPr lang="en-US" sz="2400" dirty="0" err="1">
                <a:latin typeface="Times New Roman" pitchFamily="18" charset="0"/>
              </a:rPr>
              <a:t>xuống</a:t>
            </a:r>
            <a:r>
              <a:rPr lang="en-US" sz="2400" dirty="0">
                <a:latin typeface="Times New Roman" pitchFamily="18" charset="0"/>
              </a:rPr>
              <a:t> </a:t>
            </a:r>
            <a:r>
              <a:rPr lang="en-US" sz="2400" dirty="0" err="1">
                <a:latin typeface="Times New Roman" pitchFamily="18" charset="0"/>
              </a:rPr>
              <a:t>đây</a:t>
            </a:r>
            <a:endParaRPr lang="en-US" sz="2400" dirty="0">
              <a:latin typeface="Times New Roman" pitchFamily="18" charset="0"/>
            </a:endParaRPr>
          </a:p>
          <a:p>
            <a:pPr algn="ctr">
              <a:spcBef>
                <a:spcPts val="600"/>
              </a:spcBef>
            </a:pPr>
            <a:r>
              <a:rPr lang="en-US" sz="2400" dirty="0" err="1">
                <a:latin typeface="Times New Roman" pitchFamily="18" charset="0"/>
              </a:rPr>
              <a:t>Để</a:t>
            </a:r>
            <a:r>
              <a:rPr lang="en-US" sz="2400" dirty="0">
                <a:latin typeface="Times New Roman" pitchFamily="18" charset="0"/>
              </a:rPr>
              <a:t> </a:t>
            </a:r>
            <a:r>
              <a:rPr lang="en-US" sz="2400" dirty="0" err="1">
                <a:latin typeface="Times New Roman" pitchFamily="18" charset="0"/>
              </a:rPr>
              <a:t>nghe</a:t>
            </a:r>
            <a:r>
              <a:rPr lang="en-US" sz="2400" dirty="0">
                <a:latin typeface="Times New Roman" pitchFamily="18" charset="0"/>
              </a:rPr>
              <a:t> </a:t>
            </a:r>
            <a:r>
              <a:rPr lang="en-US" sz="2400" dirty="0" err="1">
                <a:latin typeface="Times New Roman" pitchFamily="18" charset="0"/>
              </a:rPr>
              <a:t>cho</a:t>
            </a:r>
            <a:r>
              <a:rPr lang="en-US" sz="2400" dirty="0">
                <a:latin typeface="Times New Roman" pitchFamily="18" charset="0"/>
              </a:rPr>
              <a:t> </a:t>
            </a:r>
            <a:r>
              <a:rPr lang="en-US" sz="2400" dirty="0" err="1">
                <a:latin typeface="Times New Roman" pitchFamily="18" charset="0"/>
              </a:rPr>
              <a:t>rõ</a:t>
            </a:r>
            <a:r>
              <a:rPr lang="en-US" sz="2400" dirty="0">
                <a:latin typeface="Times New Roman" pitchFamily="18" charset="0"/>
              </a:rPr>
              <a:t> tin </a:t>
            </a:r>
            <a:r>
              <a:rPr lang="en-US" sz="2400" dirty="0" err="1">
                <a:latin typeface="Times New Roman" pitchFamily="18" charset="0"/>
              </a:rPr>
              <a:t>này</a:t>
            </a:r>
            <a:endParaRPr lang="en-US" sz="2400" dirty="0">
              <a:latin typeface="Times New Roman" pitchFamily="18" charset="0"/>
            </a:endParaRPr>
          </a:p>
          <a:p>
            <a:pPr algn="ctr">
              <a:spcBef>
                <a:spcPts val="600"/>
              </a:spcBef>
            </a:pPr>
            <a:r>
              <a:rPr lang="en-US" sz="2400" dirty="0" err="1">
                <a:latin typeface="Times New Roman" pitchFamily="18" charset="0"/>
              </a:rPr>
              <a:t>Muôn</a:t>
            </a:r>
            <a:r>
              <a:rPr lang="en-US" sz="2400" dirty="0">
                <a:latin typeface="Times New Roman" pitchFamily="18" charset="0"/>
              </a:rPr>
              <a:t> </a:t>
            </a:r>
            <a:r>
              <a:rPr lang="en-US" sz="2400" dirty="0" err="1">
                <a:latin typeface="Times New Roman" pitchFamily="18" charset="0"/>
              </a:rPr>
              <a:t>loài</a:t>
            </a:r>
            <a:r>
              <a:rPr lang="en-US" sz="2400" dirty="0">
                <a:latin typeface="Times New Roman" pitchFamily="18" charset="0"/>
              </a:rPr>
              <a:t> </a:t>
            </a:r>
            <a:r>
              <a:rPr lang="en-US" sz="2400" dirty="0" err="1">
                <a:latin typeface="Times New Roman" pitchFamily="18" charset="0"/>
              </a:rPr>
              <a:t>mạnh</a:t>
            </a:r>
            <a:r>
              <a:rPr lang="en-US" sz="2400" dirty="0">
                <a:latin typeface="Times New Roman" pitchFamily="18" charset="0"/>
              </a:rPr>
              <a:t> </a:t>
            </a:r>
            <a:r>
              <a:rPr lang="en-US" sz="2400" dirty="0" err="1">
                <a:latin typeface="Times New Roman" pitchFamily="18" charset="0"/>
              </a:rPr>
              <a:t>yếu</a:t>
            </a:r>
            <a:r>
              <a:rPr lang="en-US" sz="2400" dirty="0">
                <a:latin typeface="Times New Roman" pitchFamily="18" charset="0"/>
              </a:rPr>
              <a:t> </a:t>
            </a:r>
            <a:r>
              <a:rPr lang="en-US" sz="2400" dirty="0" err="1">
                <a:latin typeface="Times New Roman" pitchFamily="18" charset="0"/>
              </a:rPr>
              <a:t>từ</a:t>
            </a:r>
            <a:r>
              <a:rPr lang="en-US" sz="2400" dirty="0">
                <a:latin typeface="Times New Roman" pitchFamily="18" charset="0"/>
              </a:rPr>
              <a:t> </a:t>
            </a:r>
            <a:r>
              <a:rPr lang="en-US" sz="2400" dirty="0" err="1">
                <a:latin typeface="Times New Roman" pitchFamily="18" charset="0"/>
              </a:rPr>
              <a:t>rày</a:t>
            </a:r>
            <a:r>
              <a:rPr lang="en-US" sz="2400" dirty="0">
                <a:latin typeface="Times New Roman" pitchFamily="18" charset="0"/>
              </a:rPr>
              <a:t> </a:t>
            </a:r>
            <a:r>
              <a:rPr lang="en-US" sz="2400" dirty="0" err="1">
                <a:latin typeface="Times New Roman" pitchFamily="18" charset="0"/>
              </a:rPr>
              <a:t>kết</a:t>
            </a:r>
            <a:r>
              <a:rPr lang="en-US" sz="2400" dirty="0">
                <a:latin typeface="Times New Roman" pitchFamily="18" charset="0"/>
              </a:rPr>
              <a:t> </a:t>
            </a:r>
            <a:r>
              <a:rPr lang="en-US" sz="2400" dirty="0" err="1">
                <a:latin typeface="Times New Roman" pitchFamily="18" charset="0"/>
              </a:rPr>
              <a:t>thân</a:t>
            </a:r>
            <a:endParaRPr lang="en-US" sz="2400" dirty="0">
              <a:latin typeface="Times New Roman" pitchFamily="18" charset="0"/>
            </a:endParaRPr>
          </a:p>
          <a:p>
            <a:pPr algn="ctr">
              <a:spcBef>
                <a:spcPts val="600"/>
              </a:spcBef>
            </a:pPr>
            <a:r>
              <a:rPr lang="en-US" sz="2400" dirty="0" err="1">
                <a:latin typeface="Times New Roman" pitchFamily="18" charset="0"/>
              </a:rPr>
              <a:t>Lòng</a:t>
            </a:r>
            <a:r>
              <a:rPr lang="en-US" sz="2400" dirty="0">
                <a:latin typeface="Times New Roman" pitchFamily="18" charset="0"/>
              </a:rPr>
              <a:t> </a:t>
            </a:r>
            <a:r>
              <a:rPr lang="en-US" sz="2400" dirty="0" err="1">
                <a:latin typeface="Times New Roman" pitchFamily="18" charset="0"/>
              </a:rPr>
              <a:t>tôi</a:t>
            </a:r>
            <a:r>
              <a:rPr lang="en-US" sz="2400" dirty="0">
                <a:latin typeface="Times New Roman" pitchFamily="18" charset="0"/>
              </a:rPr>
              <a:t> sung </a:t>
            </a:r>
            <a:r>
              <a:rPr lang="en-US" sz="2400" dirty="0" err="1">
                <a:latin typeface="Times New Roman" pitchFamily="18" charset="0"/>
              </a:rPr>
              <a:t>sướng</a:t>
            </a:r>
            <a:r>
              <a:rPr lang="en-US" sz="2400" dirty="0">
                <a:latin typeface="Times New Roman" pitchFamily="18" charset="0"/>
              </a:rPr>
              <a:t> </a:t>
            </a:r>
            <a:r>
              <a:rPr lang="en-US" sz="2400" dirty="0" err="1">
                <a:latin typeface="Times New Roman" pitchFamily="18" charset="0"/>
              </a:rPr>
              <a:t>muôn</a:t>
            </a:r>
            <a:r>
              <a:rPr lang="en-US" sz="2400" dirty="0">
                <a:latin typeface="Times New Roman" pitchFamily="18" charset="0"/>
              </a:rPr>
              <a:t> </a:t>
            </a:r>
            <a:r>
              <a:rPr lang="en-US" sz="2400" dirty="0" err="1">
                <a:latin typeface="Times New Roman" pitchFamily="18" charset="0"/>
              </a:rPr>
              <a:t>phần</a:t>
            </a:r>
            <a:r>
              <a:rPr lang="en-US" sz="2400" dirty="0">
                <a:latin typeface="Times New Roman" pitchFamily="18" charset="0"/>
              </a:rPr>
              <a:t> </a:t>
            </a:r>
          </a:p>
          <a:p>
            <a:pPr algn="ctr">
              <a:spcBef>
                <a:spcPts val="600"/>
              </a:spcBef>
            </a:pPr>
            <a:r>
              <a:rPr lang="en-US" sz="2400" dirty="0" err="1">
                <a:latin typeface="Times New Roman" pitchFamily="18" charset="0"/>
              </a:rPr>
              <a:t>Báo</a:t>
            </a:r>
            <a:r>
              <a:rPr lang="en-US" sz="2400" dirty="0">
                <a:latin typeface="Times New Roman" pitchFamily="18" charset="0"/>
              </a:rPr>
              <a:t> </a:t>
            </a:r>
            <a:r>
              <a:rPr lang="en-US" sz="2400" dirty="0" err="1">
                <a:latin typeface="Times New Roman" pitchFamily="18" charset="0"/>
              </a:rPr>
              <a:t>cho</a:t>
            </a:r>
            <a:r>
              <a:rPr lang="en-US" sz="2400" dirty="0">
                <a:latin typeface="Times New Roman" pitchFamily="18" charset="0"/>
              </a:rPr>
              <a:t> </a:t>
            </a:r>
            <a:r>
              <a:rPr lang="en-US" sz="2400" dirty="0" err="1">
                <a:latin typeface="Times New Roman" pitchFamily="18" charset="0"/>
              </a:rPr>
              <a:t>bạn</a:t>
            </a:r>
            <a:r>
              <a:rPr lang="en-US" sz="2400" dirty="0">
                <a:latin typeface="Times New Roman" pitchFamily="18" charset="0"/>
              </a:rPr>
              <a:t> </a:t>
            </a:r>
            <a:r>
              <a:rPr lang="en-US" sz="2400" dirty="0" err="1">
                <a:latin typeface="Times New Roman" pitchFamily="18" charset="0"/>
              </a:rPr>
              <a:t>hữu</a:t>
            </a:r>
            <a:r>
              <a:rPr lang="en-US" sz="2400" dirty="0">
                <a:latin typeface="Times New Roman" pitchFamily="18" charset="0"/>
              </a:rPr>
              <a:t> </a:t>
            </a:r>
            <a:r>
              <a:rPr lang="en-US" sz="2400" dirty="0" err="1">
                <a:latin typeface="Times New Roman" pitchFamily="18" charset="0"/>
              </a:rPr>
              <a:t>xa</a:t>
            </a:r>
            <a:r>
              <a:rPr lang="en-US" sz="2400" dirty="0">
                <a:latin typeface="Times New Roman" pitchFamily="18" charset="0"/>
              </a:rPr>
              <a:t> </a:t>
            </a:r>
            <a:r>
              <a:rPr lang="en-US" sz="2400" dirty="0" err="1">
                <a:latin typeface="Times New Roman" pitchFamily="18" charset="0"/>
              </a:rPr>
              <a:t>gần</a:t>
            </a:r>
            <a:r>
              <a:rPr lang="en-US" sz="2400" dirty="0">
                <a:latin typeface="Times New Roman" pitchFamily="18" charset="0"/>
              </a:rPr>
              <a:t> </a:t>
            </a:r>
            <a:r>
              <a:rPr lang="en-US" sz="2400" dirty="0" err="1">
                <a:latin typeface="Times New Roman" pitchFamily="18" charset="0"/>
              </a:rPr>
              <a:t>đều</a:t>
            </a:r>
            <a:r>
              <a:rPr lang="en-US" sz="2400" dirty="0">
                <a:latin typeface="Times New Roman" pitchFamily="18" charset="0"/>
              </a:rPr>
              <a:t> hay</a:t>
            </a:r>
          </a:p>
          <a:p>
            <a:pPr algn="ctr">
              <a:spcBef>
                <a:spcPts val="600"/>
              </a:spcBef>
            </a:pPr>
            <a:r>
              <a:rPr lang="en-US" sz="2400" dirty="0">
                <a:latin typeface="Times New Roman" pitchFamily="18" charset="0"/>
              </a:rPr>
              <a:t>Xin </a:t>
            </a:r>
            <a:r>
              <a:rPr lang="en-US" sz="2400" dirty="0" err="1">
                <a:latin typeface="Times New Roman" pitchFamily="18" charset="0"/>
              </a:rPr>
              <a:t>đừng</a:t>
            </a:r>
            <a:r>
              <a:rPr lang="en-US" sz="2400" dirty="0">
                <a:latin typeface="Times New Roman" pitchFamily="18" charset="0"/>
              </a:rPr>
              <a:t> e </a:t>
            </a:r>
            <a:r>
              <a:rPr lang="en-US" sz="2400" dirty="0" err="1">
                <a:latin typeface="Times New Roman" pitchFamily="18" charset="0"/>
              </a:rPr>
              <a:t>ngại</a:t>
            </a:r>
            <a:r>
              <a:rPr lang="en-US" sz="2400" dirty="0">
                <a:latin typeface="Times New Roman" pitchFamily="18" charset="0"/>
              </a:rPr>
              <a:t>, </a:t>
            </a:r>
            <a:r>
              <a:rPr lang="en-US" sz="2400" dirty="0" err="1">
                <a:latin typeface="Times New Roman" pitchFamily="18" charset="0"/>
              </a:rPr>
              <a:t>xuống</a:t>
            </a:r>
            <a:r>
              <a:rPr lang="en-US" sz="2400" dirty="0">
                <a:latin typeface="Times New Roman" pitchFamily="18" charset="0"/>
              </a:rPr>
              <a:t> </a:t>
            </a:r>
            <a:r>
              <a:rPr lang="en-US" sz="2400" dirty="0" err="1">
                <a:latin typeface="Times New Roman" pitchFamily="18" charset="0"/>
              </a:rPr>
              <a:t>đây</a:t>
            </a:r>
            <a:r>
              <a:rPr lang="en-US" sz="2400" dirty="0">
                <a:latin typeface="Times New Roman" pitchFamily="18" charset="0"/>
              </a:rPr>
              <a:t> </a:t>
            </a:r>
          </a:p>
          <a:p>
            <a:pPr algn="ctr">
              <a:spcBef>
                <a:spcPts val="600"/>
              </a:spcBef>
            </a:pPr>
            <a:r>
              <a:rPr lang="en-US" sz="2400" dirty="0">
                <a:latin typeface="Times New Roman" pitchFamily="18" charset="0"/>
              </a:rPr>
              <a:t>Cho </a:t>
            </a:r>
            <a:r>
              <a:rPr lang="en-US" sz="2400" dirty="0" err="1">
                <a:latin typeface="Times New Roman" pitchFamily="18" charset="0"/>
              </a:rPr>
              <a:t>tôi</a:t>
            </a:r>
            <a:r>
              <a:rPr lang="en-US" sz="2400" dirty="0">
                <a:latin typeface="Times New Roman" pitchFamily="18" charset="0"/>
              </a:rPr>
              <a:t> </a:t>
            </a:r>
            <a:r>
              <a:rPr lang="en-US" sz="2400" dirty="0" err="1">
                <a:latin typeface="Times New Roman" pitchFamily="18" charset="0"/>
              </a:rPr>
              <a:t>hôn</a:t>
            </a:r>
            <a:r>
              <a:rPr lang="en-US" sz="2400" dirty="0">
                <a:latin typeface="Times New Roman" pitchFamily="18" charset="0"/>
              </a:rPr>
              <a:t> </a:t>
            </a:r>
            <a:r>
              <a:rPr lang="en-US" sz="2400" dirty="0" err="1">
                <a:latin typeface="Times New Roman" pitchFamily="18" charset="0"/>
              </a:rPr>
              <a:t>bạn</a:t>
            </a:r>
            <a:r>
              <a:rPr lang="en-US" sz="2400" dirty="0">
                <a:latin typeface="Times New Roman" pitchFamily="18" charset="0"/>
              </a:rPr>
              <a:t>, </a:t>
            </a:r>
            <a:r>
              <a:rPr lang="en-US" sz="2400" dirty="0" err="1">
                <a:latin typeface="Times New Roman" pitchFamily="18" charset="0"/>
              </a:rPr>
              <a:t>tỏ</a:t>
            </a:r>
            <a:r>
              <a:rPr lang="en-US" sz="2400" dirty="0">
                <a:latin typeface="Times New Roman" pitchFamily="18" charset="0"/>
              </a:rPr>
              <a:t> </a:t>
            </a:r>
            <a:r>
              <a:rPr lang="en-US" sz="2400" dirty="0" err="1">
                <a:latin typeface="Times New Roman" pitchFamily="18" charset="0"/>
              </a:rPr>
              <a:t>bày</a:t>
            </a:r>
            <a:r>
              <a:rPr lang="en-US" sz="2400" dirty="0">
                <a:latin typeface="Times New Roman" pitchFamily="18" charset="0"/>
              </a:rPr>
              <a:t> </a:t>
            </a:r>
            <a:r>
              <a:rPr lang="en-US" sz="2400" dirty="0" err="1">
                <a:latin typeface="Times New Roman" pitchFamily="18" charset="0"/>
              </a:rPr>
              <a:t>tình</a:t>
            </a:r>
            <a:r>
              <a:rPr lang="en-US" sz="2400" dirty="0">
                <a:latin typeface="Times New Roman" pitchFamily="18" charset="0"/>
              </a:rPr>
              <a:t> </a:t>
            </a:r>
            <a:r>
              <a:rPr lang="en-US" sz="2400" dirty="0" err="1">
                <a:latin typeface="Times New Roman" pitchFamily="18" charset="0"/>
              </a:rPr>
              <a:t>thân</a:t>
            </a:r>
            <a:endParaRPr lang="en-US" sz="2800" dirty="0">
              <a:latin typeface="Times New Roman" pitchFamily="18" charset="0"/>
            </a:endParaRPr>
          </a:p>
        </p:txBody>
      </p:sp>
    </p:spTree>
    <p:extLst>
      <p:ext uri="{BB962C8B-B14F-4D97-AF65-F5344CB8AC3E}">
        <p14:creationId xmlns:p14="http://schemas.microsoft.com/office/powerpoint/2010/main" val="1935957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81200" y="2362200"/>
            <a:ext cx="8229600" cy="1143000"/>
          </a:xfrm>
        </p:spPr>
        <p:txBody>
          <a:bodyPr>
            <a:normAutofit/>
          </a:bodyPr>
          <a:lstStyle/>
          <a:p>
            <a:r>
              <a:rPr lang="en-US" sz="4800" b="1" dirty="0" err="1">
                <a:solidFill>
                  <a:srgbClr val="FF0000"/>
                </a:solidFill>
                <a:latin typeface="Times New Roman" panose="02020603050405020304" pitchFamily="18" charset="0"/>
                <a:cs typeface="Times New Roman" panose="02020603050405020304" pitchFamily="18" charset="0"/>
              </a:rPr>
              <a:t>Bài</a:t>
            </a:r>
            <a:r>
              <a:rPr lang="en-US" sz="4800" b="1" dirty="0">
                <a:solidFill>
                  <a:srgbClr val="FF0000"/>
                </a:solidFill>
                <a:latin typeface="Times New Roman" panose="02020603050405020304" pitchFamily="18" charset="0"/>
                <a:cs typeface="Times New Roman" panose="02020603050405020304" pitchFamily="18" charset="0"/>
              </a:rPr>
              <a:t> </a:t>
            </a:r>
            <a:r>
              <a:rPr lang="en-US" sz="4800" b="1" dirty="0" err="1">
                <a:solidFill>
                  <a:srgbClr val="FF0000"/>
                </a:solidFill>
                <a:latin typeface="Times New Roman" panose="02020603050405020304" pitchFamily="18" charset="0"/>
                <a:cs typeface="Times New Roman" panose="02020603050405020304" pitchFamily="18" charset="0"/>
              </a:rPr>
              <a:t>thơ</a:t>
            </a:r>
            <a:r>
              <a:rPr lang="en-US" sz="4800" b="1" dirty="0">
                <a:solidFill>
                  <a:srgbClr val="FF0000"/>
                </a:solidFill>
                <a:latin typeface="Times New Roman" panose="02020603050405020304" pitchFamily="18" charset="0"/>
                <a:cs typeface="Times New Roman" panose="02020603050405020304" pitchFamily="18" charset="0"/>
              </a:rPr>
              <a:t> chia </a:t>
            </a:r>
            <a:r>
              <a:rPr lang="en-US" sz="4800" b="1" dirty="0" err="1">
                <a:solidFill>
                  <a:srgbClr val="FF0000"/>
                </a:solidFill>
                <a:latin typeface="Times New Roman" panose="02020603050405020304" pitchFamily="18" charset="0"/>
                <a:cs typeface="Times New Roman" panose="02020603050405020304" pitchFamily="18" charset="0"/>
              </a:rPr>
              <a:t>làm</a:t>
            </a:r>
            <a:r>
              <a:rPr lang="en-US" sz="4800" b="1" dirty="0">
                <a:solidFill>
                  <a:srgbClr val="FF0000"/>
                </a:solidFill>
                <a:latin typeface="Times New Roman" panose="02020603050405020304" pitchFamily="18" charset="0"/>
                <a:cs typeface="Times New Roman" panose="02020603050405020304" pitchFamily="18" charset="0"/>
              </a:rPr>
              <a:t> 3 </a:t>
            </a:r>
            <a:r>
              <a:rPr lang="en-US" sz="4800" b="1" dirty="0" err="1">
                <a:solidFill>
                  <a:srgbClr val="FF0000"/>
                </a:solidFill>
                <a:latin typeface="Times New Roman" panose="02020603050405020304" pitchFamily="18" charset="0"/>
                <a:cs typeface="Times New Roman" panose="02020603050405020304" pitchFamily="18" charset="0"/>
              </a:rPr>
              <a:t>đoạn</a:t>
            </a:r>
            <a:endParaRPr lang="en-US" sz="48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3505201"/>
            <a:ext cx="10210800" cy="2819399"/>
          </a:xfrm>
        </p:spPr>
        <p:txBody>
          <a:bodyPr>
            <a:normAutofit fontScale="62500" lnSpcReduction="20000"/>
          </a:bodyPr>
          <a:lstStyle/>
          <a:p>
            <a:pPr>
              <a:buNone/>
            </a:pP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Đoạn</a:t>
            </a:r>
            <a:r>
              <a:rPr lang="en-US" sz="4800" b="1" dirty="0">
                <a:solidFill>
                  <a:srgbClr val="FF0000"/>
                </a:solidFill>
                <a:latin typeface="Times New Roman" pitchFamily="18" charset="0"/>
                <a:cs typeface="Times New Roman" pitchFamily="18" charset="0"/>
              </a:rPr>
              <a:t> 1 : </a:t>
            </a:r>
            <a:r>
              <a:rPr lang="en-US" altLang="en-US" sz="4800" b="1" dirty="0" err="1">
                <a:solidFill>
                  <a:srgbClr val="000066"/>
                </a:solidFill>
                <a:latin typeface="HP001 4 hàng" pitchFamily="34" charset="0"/>
              </a:rPr>
              <a:t>Nhác</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trông</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đến</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tỏ</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bày</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tình</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thân</a:t>
            </a:r>
            <a:r>
              <a:rPr lang="en-US" altLang="en-US" sz="4800" b="1" dirty="0">
                <a:solidFill>
                  <a:srgbClr val="000066"/>
                </a:solidFill>
                <a:latin typeface="HP001 4 hàng" pitchFamily="34" charset="0"/>
              </a:rPr>
              <a:t>. </a:t>
            </a:r>
          </a:p>
          <a:p>
            <a:pPr>
              <a:buNone/>
            </a:pPr>
            <a:r>
              <a:rPr lang="en-US" sz="4800" b="1" dirty="0">
                <a:latin typeface="Times New Roman" pitchFamily="18" charset="0"/>
                <a:cs typeface="Times New Roman" pitchFamily="18" charset="0"/>
              </a:rPr>
              <a:t>			</a:t>
            </a:r>
            <a:r>
              <a:rPr lang="en-US" sz="3800" b="1" dirty="0">
                <a:solidFill>
                  <a:srgbClr val="00B050"/>
                </a:solidFill>
                <a:latin typeface="Times New Roman" pitchFamily="18" charset="0"/>
                <a:cs typeface="Times New Roman" pitchFamily="18" charset="0"/>
              </a:rPr>
              <a:t>(10 </a:t>
            </a:r>
            <a:r>
              <a:rPr lang="en-US" sz="3800" b="1" dirty="0" err="1">
                <a:solidFill>
                  <a:srgbClr val="00B050"/>
                </a:solidFill>
                <a:latin typeface="Times New Roman" pitchFamily="18" charset="0"/>
                <a:cs typeface="Times New Roman" pitchFamily="18" charset="0"/>
              </a:rPr>
              <a:t>dòng</a:t>
            </a:r>
            <a:r>
              <a:rPr lang="en-US" sz="3800" b="1" dirty="0">
                <a:solidFill>
                  <a:srgbClr val="00B050"/>
                </a:solidFill>
                <a:latin typeface="Times New Roman" pitchFamily="18" charset="0"/>
                <a:cs typeface="Times New Roman" pitchFamily="18" charset="0"/>
              </a:rPr>
              <a:t> </a:t>
            </a:r>
            <a:r>
              <a:rPr lang="en-US" sz="3800" b="1" dirty="0" err="1">
                <a:solidFill>
                  <a:srgbClr val="00B050"/>
                </a:solidFill>
                <a:latin typeface="Times New Roman" pitchFamily="18" charset="0"/>
                <a:cs typeface="Times New Roman" pitchFamily="18" charset="0"/>
              </a:rPr>
              <a:t>đầu</a:t>
            </a:r>
            <a:r>
              <a:rPr lang="en-US" sz="3800" b="1" dirty="0">
                <a:solidFill>
                  <a:srgbClr val="00B050"/>
                </a:solidFill>
                <a:latin typeface="Times New Roman" pitchFamily="18" charset="0"/>
                <a:cs typeface="Times New Roman" pitchFamily="18" charset="0"/>
              </a:rPr>
              <a:t>)</a:t>
            </a:r>
          </a:p>
          <a:p>
            <a:pPr>
              <a:buNone/>
            </a:pP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Đoạn</a:t>
            </a:r>
            <a:r>
              <a:rPr lang="en-US" sz="4800" b="1" dirty="0">
                <a:solidFill>
                  <a:srgbClr val="FF0000"/>
                </a:solidFill>
                <a:latin typeface="Times New Roman" pitchFamily="18" charset="0"/>
                <a:cs typeface="Times New Roman" pitchFamily="18" charset="0"/>
              </a:rPr>
              <a:t> 2 : </a:t>
            </a:r>
            <a:r>
              <a:rPr lang="en-US" altLang="en-US" sz="4800" b="1" dirty="0" err="1">
                <a:solidFill>
                  <a:srgbClr val="000066"/>
                </a:solidFill>
                <a:latin typeface="HP001 4 hàng" pitchFamily="34" charset="0"/>
              </a:rPr>
              <a:t>Nghe</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lời</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Cáo</a:t>
            </a:r>
            <a:r>
              <a:rPr lang="en-US" altLang="en-US" sz="4800" b="1" dirty="0">
                <a:solidFill>
                  <a:srgbClr val="000066"/>
                </a:solidFill>
                <a:latin typeface="HP001 4 hàng" pitchFamily="34" charset="0"/>
              </a:rPr>
              <a:t>…</a:t>
            </a:r>
            <a:r>
              <a:rPr lang="en-US" altLang="en-US" sz="4800" b="1" dirty="0" err="1">
                <a:solidFill>
                  <a:srgbClr val="000066"/>
                </a:solidFill>
                <a:latin typeface="HP001 4 hàng" pitchFamily="34" charset="0"/>
              </a:rPr>
              <a:t>đến</a:t>
            </a:r>
            <a:r>
              <a:rPr lang="en-US" altLang="en-US" sz="4800" b="1" dirty="0">
                <a:solidFill>
                  <a:srgbClr val="000066"/>
                </a:solidFill>
                <a:latin typeface="HP001 4 hàng" pitchFamily="34" charset="0"/>
              </a:rPr>
              <a:t> loan tin </a:t>
            </a:r>
            <a:r>
              <a:rPr lang="en-US" altLang="en-US" sz="4800" b="1" dirty="0" err="1">
                <a:solidFill>
                  <a:srgbClr val="000066"/>
                </a:solidFill>
                <a:latin typeface="HP001 4 hàng" pitchFamily="34" charset="0"/>
              </a:rPr>
              <a:t>này</a:t>
            </a:r>
            <a:r>
              <a:rPr lang="en-US" altLang="en-US" sz="4800" b="1" dirty="0">
                <a:solidFill>
                  <a:srgbClr val="000066"/>
                </a:solidFill>
                <a:latin typeface="HP001 4 hàng" pitchFamily="34" charset="0"/>
              </a:rPr>
              <a:t>. </a:t>
            </a:r>
          </a:p>
          <a:p>
            <a:pPr>
              <a:buNone/>
            </a:pPr>
            <a:r>
              <a:rPr lang="en-US" sz="4800" b="1" dirty="0">
                <a:solidFill>
                  <a:srgbClr val="000066"/>
                </a:solidFill>
                <a:latin typeface="HP001 4 hàng" pitchFamily="34" charset="0"/>
                <a:cs typeface="Times New Roman" pitchFamily="18" charset="0"/>
              </a:rPr>
              <a:t>			</a:t>
            </a:r>
            <a:r>
              <a:rPr lang="en-US" sz="3800" b="1" dirty="0">
                <a:solidFill>
                  <a:srgbClr val="00B050"/>
                </a:solidFill>
                <a:latin typeface="HP001 4 hàng" pitchFamily="34" charset="0"/>
                <a:cs typeface="Times New Roman" pitchFamily="18" charset="0"/>
              </a:rPr>
              <a:t>(</a:t>
            </a:r>
            <a:r>
              <a:rPr lang="en-US" sz="3800" b="1" dirty="0">
                <a:solidFill>
                  <a:srgbClr val="00B050"/>
                </a:solidFill>
                <a:latin typeface="Times New Roman" pitchFamily="18" charset="0"/>
                <a:cs typeface="Times New Roman" pitchFamily="18" charset="0"/>
              </a:rPr>
              <a:t>6 </a:t>
            </a:r>
            <a:r>
              <a:rPr lang="en-US" sz="3800" b="1" dirty="0" err="1">
                <a:solidFill>
                  <a:srgbClr val="00B050"/>
                </a:solidFill>
                <a:latin typeface="Times New Roman" pitchFamily="18" charset="0"/>
                <a:cs typeface="Times New Roman" pitchFamily="18" charset="0"/>
              </a:rPr>
              <a:t>dòng</a:t>
            </a:r>
            <a:r>
              <a:rPr lang="en-US" sz="3800" b="1" dirty="0">
                <a:solidFill>
                  <a:srgbClr val="00B050"/>
                </a:solidFill>
                <a:latin typeface="Times New Roman" pitchFamily="18" charset="0"/>
                <a:cs typeface="Times New Roman" pitchFamily="18" charset="0"/>
              </a:rPr>
              <a:t> </a:t>
            </a:r>
            <a:r>
              <a:rPr lang="en-US" sz="3800" b="1" dirty="0" err="1">
                <a:solidFill>
                  <a:srgbClr val="00B050"/>
                </a:solidFill>
                <a:latin typeface="Times New Roman" pitchFamily="18" charset="0"/>
                <a:cs typeface="Times New Roman" pitchFamily="18" charset="0"/>
              </a:rPr>
              <a:t>tiếp</a:t>
            </a:r>
            <a:r>
              <a:rPr lang="en-US" sz="3800" b="1" dirty="0">
                <a:solidFill>
                  <a:srgbClr val="00B050"/>
                </a:solidFill>
                <a:latin typeface="Times New Roman" pitchFamily="18" charset="0"/>
                <a:cs typeface="Times New Roman" pitchFamily="18" charset="0"/>
              </a:rPr>
              <a:t> </a:t>
            </a:r>
            <a:r>
              <a:rPr lang="en-US" sz="3800" b="1" dirty="0" err="1">
                <a:solidFill>
                  <a:srgbClr val="00B050"/>
                </a:solidFill>
                <a:latin typeface="Times New Roman" pitchFamily="18" charset="0"/>
                <a:cs typeface="Times New Roman" pitchFamily="18" charset="0"/>
              </a:rPr>
              <a:t>theo</a:t>
            </a:r>
            <a:r>
              <a:rPr lang="en-US" sz="3800" b="1" dirty="0">
                <a:solidFill>
                  <a:srgbClr val="00B050"/>
                </a:solidFill>
                <a:latin typeface="Times New Roman" pitchFamily="18" charset="0"/>
                <a:cs typeface="Times New Roman" pitchFamily="18" charset="0"/>
              </a:rPr>
              <a:t>)</a:t>
            </a:r>
          </a:p>
          <a:p>
            <a:pPr>
              <a:buNone/>
            </a:pP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Đoạn</a:t>
            </a:r>
            <a:r>
              <a:rPr lang="en-US" sz="4800" b="1" dirty="0">
                <a:solidFill>
                  <a:srgbClr val="FF0000"/>
                </a:solidFill>
                <a:latin typeface="Times New Roman" pitchFamily="18" charset="0"/>
                <a:cs typeface="Times New Roman" pitchFamily="18" charset="0"/>
              </a:rPr>
              <a:t> 3 :</a:t>
            </a:r>
            <a:r>
              <a:rPr lang="en-US" sz="4800" b="1" dirty="0">
                <a:latin typeface="Times New Roman" pitchFamily="18" charset="0"/>
                <a:cs typeface="Times New Roman" pitchFamily="18" charset="0"/>
              </a:rPr>
              <a:t> </a:t>
            </a:r>
            <a:r>
              <a:rPr lang="en-US" altLang="en-US" sz="4800" b="1" dirty="0" err="1">
                <a:solidFill>
                  <a:srgbClr val="000066"/>
                </a:solidFill>
                <a:latin typeface="HP001 4 hàng" pitchFamily="34" charset="0"/>
              </a:rPr>
              <a:t>Cáo</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nghe</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đến</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làm</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gì</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được</a:t>
            </a:r>
            <a:r>
              <a:rPr lang="en-US" altLang="en-US" sz="4800" b="1" dirty="0">
                <a:solidFill>
                  <a:srgbClr val="000066"/>
                </a:solidFill>
                <a:latin typeface="HP001 4 hàng" pitchFamily="34" charset="0"/>
              </a:rPr>
              <a:t> </a:t>
            </a:r>
            <a:r>
              <a:rPr lang="en-US" altLang="en-US" sz="4800" b="1" dirty="0" err="1">
                <a:solidFill>
                  <a:srgbClr val="000066"/>
                </a:solidFill>
                <a:latin typeface="HP001 4 hàng" pitchFamily="34" charset="0"/>
              </a:rPr>
              <a:t>ai</a:t>
            </a:r>
            <a:r>
              <a:rPr lang="en-US" altLang="en-US" sz="4800" b="1" dirty="0">
                <a:solidFill>
                  <a:srgbClr val="000066"/>
                </a:solidFill>
                <a:latin typeface="HP001 4 hàng" pitchFamily="34" charset="0"/>
              </a:rPr>
              <a:t>. </a:t>
            </a:r>
          </a:p>
          <a:p>
            <a:pPr>
              <a:buNone/>
            </a:pPr>
            <a:r>
              <a:rPr lang="en-US" sz="4800" b="1" dirty="0">
                <a:solidFill>
                  <a:srgbClr val="000066"/>
                </a:solidFill>
                <a:latin typeface="HP001 4 hàng" pitchFamily="34" charset="0"/>
                <a:cs typeface="Times New Roman" pitchFamily="18" charset="0"/>
              </a:rPr>
              <a:t>			</a:t>
            </a:r>
            <a:r>
              <a:rPr lang="en-US" sz="3800" b="1" dirty="0">
                <a:solidFill>
                  <a:srgbClr val="00B050"/>
                </a:solidFill>
                <a:latin typeface="HP001 4 hàng" pitchFamily="34" charset="0"/>
                <a:cs typeface="Times New Roman" pitchFamily="18" charset="0"/>
              </a:rPr>
              <a:t>(</a:t>
            </a:r>
            <a:r>
              <a:rPr lang="en-US" sz="3800" b="1" dirty="0">
                <a:solidFill>
                  <a:srgbClr val="00B050"/>
                </a:solidFill>
                <a:latin typeface="Times New Roman" pitchFamily="18" charset="0"/>
                <a:cs typeface="Times New Roman" pitchFamily="18" charset="0"/>
              </a:rPr>
              <a:t>4 </a:t>
            </a:r>
            <a:r>
              <a:rPr lang="en-US" sz="3800" b="1" dirty="0" err="1">
                <a:solidFill>
                  <a:srgbClr val="00B050"/>
                </a:solidFill>
                <a:latin typeface="Times New Roman" pitchFamily="18" charset="0"/>
                <a:cs typeface="Times New Roman" pitchFamily="18" charset="0"/>
              </a:rPr>
              <a:t>dòng</a:t>
            </a:r>
            <a:r>
              <a:rPr lang="en-US" sz="3800" b="1" dirty="0">
                <a:solidFill>
                  <a:srgbClr val="00B050"/>
                </a:solidFill>
                <a:latin typeface="Times New Roman" pitchFamily="18" charset="0"/>
                <a:cs typeface="Times New Roman" pitchFamily="18" charset="0"/>
              </a:rPr>
              <a:t> </a:t>
            </a:r>
            <a:r>
              <a:rPr lang="en-US" sz="3800" b="1" dirty="0" err="1">
                <a:solidFill>
                  <a:srgbClr val="00B050"/>
                </a:solidFill>
                <a:latin typeface="Times New Roman" pitchFamily="18" charset="0"/>
                <a:cs typeface="Times New Roman" pitchFamily="18" charset="0"/>
              </a:rPr>
              <a:t>cuối</a:t>
            </a:r>
            <a:r>
              <a:rPr lang="en-US" sz="3800" b="1" dirty="0">
                <a:solidFill>
                  <a:srgbClr val="00B050"/>
                </a:solidFill>
                <a:latin typeface="Times New Roman" pitchFamily="18" charset="0"/>
                <a:cs typeface="Times New Roman" pitchFamily="18" charset="0"/>
              </a:rPr>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8158"/>
    </mc:Choice>
    <mc:Fallback xmlns="">
      <p:transition spd="slow" advTm="3815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9855E39-7EF1-4CBE-B063-0EE09ADF7B2D}"/>
              </a:ext>
            </a:extLst>
          </p:cNvPr>
          <p:cNvPicPr>
            <a:picLocks noChangeAspect="1"/>
          </p:cNvPicPr>
          <p:nvPr/>
        </p:nvPicPr>
        <p:blipFill rotWithShape="1">
          <a:blip r:embed="rId2">
            <a:extLst>
              <a:ext uri="{28A0092B-C50C-407E-A947-70E740481C1C}">
                <a14:useLocalDpi xmlns:a14="http://schemas.microsoft.com/office/drawing/2010/main" val="0"/>
              </a:ext>
            </a:extLst>
          </a:blip>
          <a:srcRect b="10269"/>
          <a:stretch/>
        </p:blipFill>
        <p:spPr>
          <a:xfrm>
            <a:off x="0" y="0"/>
            <a:ext cx="12192000" cy="6858000"/>
          </a:xfrm>
          <a:prstGeom prst="rect">
            <a:avLst/>
          </a:prstGeom>
        </p:spPr>
      </p:pic>
      <p:sp>
        <p:nvSpPr>
          <p:cNvPr id="3" name="Rectangle: Rounded Corners 2">
            <a:extLst>
              <a:ext uri="{FF2B5EF4-FFF2-40B4-BE49-F238E27FC236}">
                <a16:creationId xmlns:a16="http://schemas.microsoft.com/office/drawing/2014/main" id="{996BC113-130F-4E63-ADF6-B93BAE10A7A7}"/>
              </a:ext>
            </a:extLst>
          </p:cNvPr>
          <p:cNvSpPr/>
          <p:nvPr/>
        </p:nvSpPr>
        <p:spPr>
          <a:xfrm>
            <a:off x="228600" y="152400"/>
            <a:ext cx="11734800" cy="65532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 name="Text Box 4">
            <a:extLst>
              <a:ext uri="{FF2B5EF4-FFF2-40B4-BE49-F238E27FC236}">
                <a16:creationId xmlns:a16="http://schemas.microsoft.com/office/drawing/2014/main" id="{AEB1C4C9-217B-4517-981B-1092F721E5A4}"/>
              </a:ext>
            </a:extLst>
          </p:cNvPr>
          <p:cNvSpPr txBox="1">
            <a:spLocks noChangeArrowheads="1"/>
          </p:cNvSpPr>
          <p:nvPr/>
        </p:nvSpPr>
        <p:spPr bwMode="auto">
          <a:xfrm>
            <a:off x="6019800" y="1045715"/>
            <a:ext cx="5638800" cy="4478149"/>
          </a:xfrm>
          <a:prstGeom prst="rect">
            <a:avLst/>
          </a:prstGeom>
          <a:noFill/>
          <a:ln w="9525">
            <a:noFill/>
            <a:miter lim="800000"/>
            <a:headEnd/>
            <a:tailEnd/>
          </a:ln>
          <a:effectLst/>
        </p:spPr>
        <p:txBody>
          <a:bodyPr wrap="square">
            <a:spAutoFit/>
          </a:bodyPr>
          <a:lstStyle/>
          <a:p>
            <a:pPr algn="ctr">
              <a:spcBef>
                <a:spcPts val="600"/>
              </a:spcBef>
            </a:pPr>
            <a:r>
              <a:rPr lang="en-US" sz="2400" b="1" dirty="0">
                <a:solidFill>
                  <a:srgbClr val="00B050"/>
                </a:solidFill>
                <a:latin typeface="Times New Roman" pitchFamily="18" charset="0"/>
              </a:rPr>
              <a:t>Nghe </a:t>
            </a:r>
            <a:r>
              <a:rPr lang="en-US" sz="2400" b="1" dirty="0" err="1">
                <a:solidFill>
                  <a:srgbClr val="00B050"/>
                </a:solidFill>
                <a:latin typeface="Times New Roman" pitchFamily="18" charset="0"/>
              </a:rPr>
              <a:t>lời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Cáo</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dụ</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thiệt</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hơn</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Gà</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rằng</a:t>
            </a:r>
            <a:r>
              <a:rPr lang="en-US" sz="2400" b="1" dirty="0">
                <a:solidFill>
                  <a:srgbClr val="00B050"/>
                </a:solidFill>
                <a:latin typeface="Times New Roman" pitchFamily="18" charset="0"/>
              </a:rPr>
              <a:t>: “Xin </a:t>
            </a:r>
            <a:r>
              <a:rPr lang="en-US" sz="2400" b="1" dirty="0" err="1">
                <a:solidFill>
                  <a:srgbClr val="00B050"/>
                </a:solidFill>
                <a:latin typeface="Times New Roman" pitchFamily="18" charset="0"/>
              </a:rPr>
              <a:t>được</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ghi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ơn</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trong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lòng</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Hòa</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bình</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gà</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cáo</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sống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chung</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Mừng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này</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còn</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có</a:t>
            </a:r>
            <a:r>
              <a:rPr lang="en-US" sz="2400" b="1" dirty="0">
                <a:solidFill>
                  <a:srgbClr val="00B050"/>
                </a:solidFill>
                <a:latin typeface="Times New Roman" pitchFamily="18" charset="0"/>
              </a:rPr>
              <a:t> tin </a:t>
            </a:r>
            <a:r>
              <a:rPr lang="en-US" sz="2400" b="1" dirty="0" err="1">
                <a:solidFill>
                  <a:srgbClr val="00B050"/>
                </a:solidFill>
                <a:latin typeface="Times New Roman" pitchFamily="18" charset="0"/>
              </a:rPr>
              <a:t>mừng</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nào</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hơn</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Kìa</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tôi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thấy</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cặp</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chó</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săn</a:t>
            </a:r>
            <a:endParaRPr lang="en-US" sz="2400" b="1" dirty="0">
              <a:solidFill>
                <a:srgbClr val="00B050"/>
              </a:solidFill>
              <a:latin typeface="Times New Roman" pitchFamily="18" charset="0"/>
            </a:endParaRPr>
          </a:p>
          <a:p>
            <a:pPr algn="ctr">
              <a:spcBef>
                <a:spcPts val="600"/>
              </a:spcBef>
            </a:pPr>
            <a:r>
              <a:rPr lang="en-US" sz="2400" b="1" dirty="0" err="1">
                <a:solidFill>
                  <a:srgbClr val="00B050"/>
                </a:solidFill>
                <a:latin typeface="Times New Roman" pitchFamily="18" charset="0"/>
              </a:rPr>
              <a:t>Từ</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xa</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chạy</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lại</a:t>
            </a:r>
            <a:r>
              <a:rPr lang="en-US" sz="2400" b="1" dirty="0">
                <a:solidFill>
                  <a:srgbClr val="00B050"/>
                </a:solidFill>
                <a:latin typeface="Times New Roman" pitchFamily="18" charset="0"/>
              </a:rPr>
              <a:t>, </a:t>
            </a:r>
            <a:r>
              <a:rPr lang="en-US" sz="2400" b="1" dirty="0" err="1">
                <a:solidFill>
                  <a:srgbClr val="00B050"/>
                </a:solidFill>
                <a:latin typeface="Times New Roman" pitchFamily="18" charset="0"/>
              </a:rPr>
              <a:t>chắc</a:t>
            </a:r>
            <a:r>
              <a:rPr lang="en-US" sz="2400" b="1" dirty="0">
                <a:solidFill>
                  <a:srgbClr val="00B050"/>
                </a:solidFill>
                <a:latin typeface="Times New Roman" pitchFamily="18" charset="0"/>
              </a:rPr>
              <a:t> loan tin </a:t>
            </a:r>
            <a:r>
              <a:rPr lang="en-US" sz="2400" b="1" dirty="0" err="1">
                <a:solidFill>
                  <a:srgbClr val="00B050"/>
                </a:solidFill>
                <a:latin typeface="Times New Roman" pitchFamily="18" charset="0"/>
              </a:rPr>
              <a:t>này</a:t>
            </a:r>
            <a:r>
              <a:rPr lang="en-US" sz="2400" b="1" dirty="0">
                <a:solidFill>
                  <a:srgbClr val="00B050"/>
                </a:solidFill>
                <a:latin typeface="Times New Roman" pitchFamily="18" charset="0"/>
              </a:rPr>
              <a:t>”</a:t>
            </a:r>
          </a:p>
          <a:p>
            <a:pPr algn="ctr">
              <a:spcBef>
                <a:spcPts val="600"/>
              </a:spcBef>
            </a:pPr>
            <a:r>
              <a:rPr lang="en-US" sz="2400" b="1" dirty="0" err="1">
                <a:solidFill>
                  <a:srgbClr val="0070C0"/>
                </a:solidFill>
                <a:latin typeface="Times New Roman" pitchFamily="18" charset="0"/>
              </a:rPr>
              <a:t>Cáo</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nghe</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hồn</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lạc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phách</a:t>
            </a:r>
            <a:r>
              <a:rPr lang="en-US" sz="2400" b="1" dirty="0">
                <a:solidFill>
                  <a:srgbClr val="0070C0"/>
                </a:solidFill>
                <a:latin typeface="Times New Roman" pitchFamily="18" charset="0"/>
              </a:rPr>
              <a:t> bay </a:t>
            </a:r>
          </a:p>
          <a:p>
            <a:pPr algn="ctr">
              <a:spcBef>
                <a:spcPts val="600"/>
              </a:spcBef>
            </a:pPr>
            <a:r>
              <a:rPr lang="en-US" sz="2400" b="1" dirty="0" err="1">
                <a:solidFill>
                  <a:srgbClr val="0070C0"/>
                </a:solidFill>
                <a:latin typeface="Times New Roman" pitchFamily="18" charset="0"/>
              </a:rPr>
              <a:t>Quắp</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đuôi</a:t>
            </a:r>
            <a:r>
              <a:rPr lang="en-US" sz="2400" b="1" dirty="0">
                <a:solidFill>
                  <a:srgbClr val="0070C0"/>
                </a:solidFill>
                <a:latin typeface="Times New Roman" pitchFamily="18" charset="0"/>
              </a:rPr>
              <a:t>, co </a:t>
            </a:r>
            <a:r>
              <a:rPr lang="en-US" sz="2400" b="1" dirty="0" err="1">
                <a:solidFill>
                  <a:srgbClr val="0070C0"/>
                </a:solidFill>
                <a:latin typeface="Times New Roman" pitchFamily="18" charset="0"/>
              </a:rPr>
              <a:t>cẳng</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chạy</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ngay</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tức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thì</a:t>
            </a:r>
            <a:endParaRPr lang="en-US" sz="2400" b="1" dirty="0">
              <a:solidFill>
                <a:srgbClr val="0070C0"/>
              </a:solidFill>
              <a:latin typeface="Times New Roman" pitchFamily="18" charset="0"/>
            </a:endParaRPr>
          </a:p>
          <a:p>
            <a:pPr algn="ctr">
              <a:spcBef>
                <a:spcPts val="600"/>
              </a:spcBef>
            </a:pPr>
            <a:r>
              <a:rPr lang="en-US" sz="2400" b="1" dirty="0" err="1">
                <a:solidFill>
                  <a:srgbClr val="0070C0"/>
                </a:solidFill>
                <a:latin typeface="Times New Roman" pitchFamily="18" charset="0"/>
              </a:rPr>
              <a:t>Gà</a:t>
            </a:r>
            <a:r>
              <a:rPr lang="en-US" sz="2400" b="1" dirty="0">
                <a:solidFill>
                  <a:srgbClr val="0070C0"/>
                </a:solidFill>
                <a:latin typeface="Times New Roman" pitchFamily="18" charset="0"/>
              </a:rPr>
              <a:t> ta </a:t>
            </a:r>
            <a:r>
              <a:rPr lang="en-US" sz="2400" b="1" dirty="0" err="1">
                <a:solidFill>
                  <a:srgbClr val="0070C0"/>
                </a:solidFill>
                <a:latin typeface="Times New Roman" pitchFamily="18" charset="0"/>
              </a:rPr>
              <a:t>khoái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chí</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cười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phì</a:t>
            </a:r>
            <a:r>
              <a:rPr lang="en-US" sz="2400" b="1" dirty="0">
                <a:solidFill>
                  <a:srgbClr val="0070C0"/>
                </a:solidFill>
                <a:latin typeface="Times New Roman" pitchFamily="18" charset="0"/>
              </a:rPr>
              <a:t>:</a:t>
            </a:r>
          </a:p>
          <a:p>
            <a:pPr algn="ctr">
              <a:spcBef>
                <a:spcPts val="600"/>
              </a:spcBef>
            </a:pPr>
            <a:r>
              <a:rPr lang="en-US" sz="2400" b="1" dirty="0">
                <a:solidFill>
                  <a:srgbClr val="0070C0"/>
                </a:solidFill>
                <a:latin typeface="Times New Roman" pitchFamily="18" charset="0"/>
              </a:rPr>
              <a:t>“</a:t>
            </a:r>
            <a:r>
              <a:rPr lang="en-US" sz="2400" b="1" dirty="0" err="1">
                <a:solidFill>
                  <a:srgbClr val="0070C0"/>
                </a:solidFill>
                <a:latin typeface="Times New Roman" pitchFamily="18" charset="0"/>
              </a:rPr>
              <a:t>Rõ</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phường</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gian</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dối</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làm</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gì</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được</a:t>
            </a:r>
            <a:r>
              <a:rPr lang="en-US" sz="2400" b="1" dirty="0">
                <a:solidFill>
                  <a:srgbClr val="0070C0"/>
                </a:solidFill>
                <a:latin typeface="Times New Roman" pitchFamily="18" charset="0"/>
              </a:rPr>
              <a:t> </a:t>
            </a:r>
            <a:r>
              <a:rPr lang="en-US" sz="2400" b="1" dirty="0" err="1">
                <a:solidFill>
                  <a:srgbClr val="0070C0"/>
                </a:solidFill>
                <a:latin typeface="Times New Roman" pitchFamily="18" charset="0"/>
              </a:rPr>
              <a:t>ai</a:t>
            </a:r>
            <a:r>
              <a:rPr lang="en-US" sz="2400" b="1" dirty="0">
                <a:solidFill>
                  <a:srgbClr val="0070C0"/>
                </a:solidFill>
                <a:latin typeface="Times New Roman" pitchFamily="18" charset="0"/>
              </a:rPr>
              <a:t>”</a:t>
            </a:r>
          </a:p>
        </p:txBody>
      </p:sp>
      <p:sp>
        <p:nvSpPr>
          <p:cNvPr id="5" name="TextBox 4">
            <a:extLst>
              <a:ext uri="{FF2B5EF4-FFF2-40B4-BE49-F238E27FC236}">
                <a16:creationId xmlns:a16="http://schemas.microsoft.com/office/drawing/2014/main" id="{538F09E7-B98A-4E6F-8F72-892A28CB506B}"/>
              </a:ext>
            </a:extLst>
          </p:cNvPr>
          <p:cNvSpPr txBox="1"/>
          <p:nvPr/>
        </p:nvSpPr>
        <p:spPr>
          <a:xfrm>
            <a:off x="3352800" y="245815"/>
            <a:ext cx="5334000" cy="523220"/>
          </a:xfrm>
          <a:prstGeom prst="rect">
            <a:avLst/>
          </a:prstGeom>
          <a:noFill/>
        </p:spPr>
        <p:txBody>
          <a:bodyPr wrap="square" rtlCol="0">
            <a:spAutoFit/>
          </a:bodyPr>
          <a:lstStyle/>
          <a:p>
            <a:pPr algn="ctr"/>
            <a:r>
              <a:rPr lang="en-US" sz="2800" b="1" dirty="0">
                <a:solidFill>
                  <a:srgbClr val="FF0000"/>
                </a:solidFill>
                <a:latin typeface="Times New Roman" panose="02020603050405020304" pitchFamily="18" charset="0"/>
                <a:cs typeface="Times New Roman" panose="02020603050405020304" pitchFamily="18" charset="0"/>
              </a:rPr>
              <a:t>GÀ TRỐNG VÀ CÁO</a:t>
            </a:r>
          </a:p>
        </p:txBody>
      </p:sp>
      <p:sp>
        <p:nvSpPr>
          <p:cNvPr id="6" name="Text Box 4">
            <a:extLst>
              <a:ext uri="{FF2B5EF4-FFF2-40B4-BE49-F238E27FC236}">
                <a16:creationId xmlns:a16="http://schemas.microsoft.com/office/drawing/2014/main" id="{B5133523-0E80-4CD6-BA4A-7714F7750CA1}"/>
              </a:ext>
            </a:extLst>
          </p:cNvPr>
          <p:cNvSpPr txBox="1">
            <a:spLocks noChangeArrowheads="1"/>
          </p:cNvSpPr>
          <p:nvPr/>
        </p:nvSpPr>
        <p:spPr bwMode="auto">
          <a:xfrm>
            <a:off x="207818" y="1072709"/>
            <a:ext cx="5638800" cy="4478149"/>
          </a:xfrm>
          <a:prstGeom prst="rect">
            <a:avLst/>
          </a:prstGeom>
          <a:noFill/>
          <a:ln w="9525">
            <a:noFill/>
            <a:miter lim="800000"/>
            <a:headEnd/>
            <a:tailEnd/>
          </a:ln>
          <a:effectLst/>
        </p:spPr>
        <p:txBody>
          <a:bodyPr wrap="square">
            <a:spAutoFit/>
          </a:bodyPr>
          <a:lstStyle/>
          <a:p>
            <a:pPr algn="ctr">
              <a:spcBef>
                <a:spcPts val="600"/>
              </a:spcBef>
            </a:pPr>
            <a:r>
              <a:rPr lang="en-US" sz="2400" b="1" dirty="0" err="1">
                <a:solidFill>
                  <a:srgbClr val="FFC000"/>
                </a:solidFill>
                <a:latin typeface="Times New Roman" pitchFamily="18" charset="0"/>
              </a:rPr>
              <a:t>Nhác</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trông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vắt</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vẻo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trên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cành</a:t>
            </a:r>
            <a:r>
              <a:rPr lang="en-US" sz="2400" b="1" dirty="0">
                <a:solidFill>
                  <a:srgbClr val="FFC000"/>
                </a:solidFill>
                <a:latin typeface="Times New Roman" pitchFamily="18" charset="0"/>
              </a:rPr>
              <a:t> </a:t>
            </a:r>
          </a:p>
          <a:p>
            <a:pPr algn="ctr">
              <a:spcBef>
                <a:spcPts val="600"/>
              </a:spcBef>
            </a:pPr>
            <a:r>
              <a:rPr lang="en-US" sz="2400" b="1" dirty="0" err="1">
                <a:solidFill>
                  <a:srgbClr val="FFC000"/>
                </a:solidFill>
                <a:latin typeface="Times New Roman" pitchFamily="18" charset="0"/>
              </a:rPr>
              <a:t>Anh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chàng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Gà</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Trống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tinh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nhanh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lõi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đời</a:t>
            </a:r>
            <a:r>
              <a:rPr lang="en-US" sz="2400" b="1" dirty="0">
                <a:solidFill>
                  <a:srgbClr val="FFC000"/>
                </a:solidFill>
                <a:latin typeface="Times New Roman" pitchFamily="18" charset="0"/>
              </a:rPr>
              <a:t>,</a:t>
            </a:r>
          </a:p>
          <a:p>
            <a:pPr algn="ctr">
              <a:spcBef>
                <a:spcPts val="600"/>
              </a:spcBef>
            </a:pPr>
            <a:r>
              <a:rPr lang="en-US" sz="2400" b="1" dirty="0" err="1">
                <a:solidFill>
                  <a:srgbClr val="FFC000"/>
                </a:solidFill>
                <a:latin typeface="Times New Roman" pitchFamily="18" charset="0"/>
              </a:rPr>
              <a:t>Cáo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kia</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đon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đả</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ngỏ</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lời</a:t>
            </a:r>
            <a:r>
              <a:rPr lang="en-US" sz="2400" b="1" dirty="0">
                <a:solidFill>
                  <a:srgbClr val="FFC000"/>
                </a:solidFill>
                <a:latin typeface="Times New Roman" pitchFamily="18" charset="0"/>
              </a:rPr>
              <a:t>:</a:t>
            </a:r>
          </a:p>
          <a:p>
            <a:pPr algn="ctr">
              <a:spcBef>
                <a:spcPts val="600"/>
              </a:spcBef>
            </a:pPr>
            <a:r>
              <a:rPr lang="en-US" sz="2400" b="1" dirty="0">
                <a:solidFill>
                  <a:srgbClr val="FFC000"/>
                </a:solidFill>
                <a:latin typeface="Times New Roman" pitchFamily="18" charset="0"/>
              </a:rPr>
              <a:t>“</a:t>
            </a:r>
            <a:r>
              <a:rPr lang="en-US" sz="2400" b="1" dirty="0" err="1">
                <a:solidFill>
                  <a:srgbClr val="FFC000"/>
                </a:solidFill>
                <a:latin typeface="Times New Roman" pitchFamily="18" charset="0"/>
              </a:rPr>
              <a:t>Kìa</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anh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bạn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quý</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xin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mời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xuống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đây</a:t>
            </a:r>
            <a:endParaRPr lang="en-US" sz="2400" b="1" dirty="0">
              <a:solidFill>
                <a:srgbClr val="FFC000"/>
              </a:solidFill>
              <a:latin typeface="Times New Roman" pitchFamily="18" charset="0"/>
            </a:endParaRPr>
          </a:p>
          <a:p>
            <a:pPr algn="ctr">
              <a:spcBef>
                <a:spcPts val="600"/>
              </a:spcBef>
            </a:pPr>
            <a:r>
              <a:rPr lang="en-US" sz="2400" b="1" dirty="0" err="1">
                <a:solidFill>
                  <a:srgbClr val="FFC000"/>
                </a:solidFill>
                <a:latin typeface="Times New Roman" pitchFamily="18" charset="0"/>
              </a:rPr>
              <a:t>Để</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nghe</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cho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rõ</a:t>
            </a:r>
            <a:r>
              <a:rPr lang="en-US" sz="2400" b="1" dirty="0">
                <a:solidFill>
                  <a:srgbClr val="FFC000"/>
                </a:solidFill>
                <a:latin typeface="Times New Roman" pitchFamily="18" charset="0"/>
              </a:rPr>
              <a:t> tin </a:t>
            </a:r>
            <a:r>
              <a:rPr lang="en-US" sz="2400" b="1" dirty="0" err="1">
                <a:solidFill>
                  <a:srgbClr val="FFC000"/>
                </a:solidFill>
                <a:latin typeface="Times New Roman" pitchFamily="18" charset="0"/>
              </a:rPr>
              <a:t>này</a:t>
            </a:r>
            <a:endParaRPr lang="en-US" sz="2400" b="1" dirty="0">
              <a:solidFill>
                <a:srgbClr val="FFC000"/>
              </a:solidFill>
              <a:latin typeface="Times New Roman" pitchFamily="18" charset="0"/>
            </a:endParaRPr>
          </a:p>
          <a:p>
            <a:pPr algn="ctr">
              <a:spcBef>
                <a:spcPts val="600"/>
              </a:spcBef>
            </a:pPr>
            <a:r>
              <a:rPr lang="en-US" sz="2400" b="1" dirty="0" err="1">
                <a:solidFill>
                  <a:srgbClr val="FFC000"/>
                </a:solidFill>
                <a:latin typeface="Times New Roman" pitchFamily="18" charset="0"/>
              </a:rPr>
              <a:t>Muôn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loài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mạnh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yếu</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từ</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rày</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kết</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thân</a:t>
            </a:r>
            <a:endParaRPr lang="en-US" sz="2400" b="1" dirty="0">
              <a:solidFill>
                <a:srgbClr val="FFC000"/>
              </a:solidFill>
              <a:latin typeface="Times New Roman" pitchFamily="18" charset="0"/>
            </a:endParaRPr>
          </a:p>
          <a:p>
            <a:pPr algn="ctr">
              <a:spcBef>
                <a:spcPts val="600"/>
              </a:spcBef>
            </a:pPr>
            <a:r>
              <a:rPr lang="en-US" sz="2400" b="1" dirty="0" err="1">
                <a:solidFill>
                  <a:srgbClr val="FFC000"/>
                </a:solidFill>
                <a:latin typeface="Times New Roman" pitchFamily="18" charset="0"/>
              </a:rPr>
              <a:t>Lòng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tôi</a:t>
            </a:r>
            <a:r>
              <a:rPr lang="en-US" sz="2400" b="1" dirty="0">
                <a:solidFill>
                  <a:srgbClr val="FFC000"/>
                </a:solidFill>
                <a:latin typeface="Times New Roman" pitchFamily="18" charset="0"/>
              </a:rPr>
              <a:t> sung </a:t>
            </a:r>
            <a:r>
              <a:rPr lang="en-US" sz="2400" b="1" dirty="0" err="1">
                <a:solidFill>
                  <a:srgbClr val="FFC000"/>
                </a:solidFill>
                <a:latin typeface="Times New Roman" pitchFamily="18" charset="0"/>
              </a:rPr>
              <a:t>sướng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muôn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phần</a:t>
            </a:r>
            <a:r>
              <a:rPr lang="en-US" sz="2400" b="1" dirty="0">
                <a:solidFill>
                  <a:srgbClr val="FFC000"/>
                </a:solidFill>
                <a:latin typeface="Times New Roman" pitchFamily="18" charset="0"/>
              </a:rPr>
              <a:t> </a:t>
            </a:r>
          </a:p>
          <a:p>
            <a:pPr algn="ctr">
              <a:spcBef>
                <a:spcPts val="600"/>
              </a:spcBef>
            </a:pPr>
            <a:r>
              <a:rPr lang="en-US" sz="2400" b="1" dirty="0" err="1">
                <a:solidFill>
                  <a:srgbClr val="FFC000"/>
                </a:solidFill>
                <a:latin typeface="Times New Roman" pitchFamily="18" charset="0"/>
              </a:rPr>
              <a:t>Báo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cho</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bạn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hữu</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xa</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gần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đều</a:t>
            </a:r>
            <a:r>
              <a:rPr lang="en-US" sz="2400" b="1" dirty="0">
                <a:solidFill>
                  <a:srgbClr val="FFC000"/>
                </a:solidFill>
                <a:latin typeface="Times New Roman" pitchFamily="18" charset="0"/>
              </a:rPr>
              <a:t> hay</a:t>
            </a:r>
          </a:p>
          <a:p>
            <a:pPr algn="ctr">
              <a:spcBef>
                <a:spcPts val="600"/>
              </a:spcBef>
            </a:pPr>
            <a:r>
              <a:rPr lang="en-US" sz="2400" b="1" dirty="0">
                <a:solidFill>
                  <a:srgbClr val="FFC000"/>
                </a:solidFill>
                <a:latin typeface="Times New Roman" pitchFamily="18" charset="0"/>
              </a:rPr>
              <a:t>Xin </a:t>
            </a:r>
            <a:r>
              <a:rPr lang="en-US" sz="2400" b="1" dirty="0" err="1">
                <a:solidFill>
                  <a:srgbClr val="FFC000"/>
                </a:solidFill>
                <a:latin typeface="Times New Roman" pitchFamily="18" charset="0"/>
              </a:rPr>
              <a:t>đừng</a:t>
            </a:r>
            <a:r>
              <a:rPr lang="en-US" sz="2400" b="1" dirty="0">
                <a:solidFill>
                  <a:srgbClr val="FFC000"/>
                </a:solidFill>
                <a:latin typeface="Times New Roman" pitchFamily="18" charset="0"/>
              </a:rPr>
              <a:t> e </a:t>
            </a:r>
            <a:r>
              <a:rPr lang="en-US" sz="2400" b="1" dirty="0" err="1">
                <a:solidFill>
                  <a:srgbClr val="FFC000"/>
                </a:solidFill>
                <a:latin typeface="Times New Roman" pitchFamily="18" charset="0"/>
              </a:rPr>
              <a:t>ngại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xuống</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đây</a:t>
            </a:r>
            <a:r>
              <a:rPr lang="en-US" sz="2400" b="1" dirty="0">
                <a:solidFill>
                  <a:srgbClr val="FFC000"/>
                </a:solidFill>
                <a:latin typeface="Times New Roman" pitchFamily="18" charset="0"/>
              </a:rPr>
              <a:t> </a:t>
            </a:r>
          </a:p>
          <a:p>
            <a:pPr algn="ctr">
              <a:spcBef>
                <a:spcPts val="600"/>
              </a:spcBef>
            </a:pPr>
            <a:r>
              <a:rPr lang="en-US" sz="2400" b="1" dirty="0">
                <a:solidFill>
                  <a:srgbClr val="FFC000"/>
                </a:solidFill>
                <a:latin typeface="Times New Roman" pitchFamily="18" charset="0"/>
              </a:rPr>
              <a:t>Cho </a:t>
            </a:r>
            <a:r>
              <a:rPr lang="en-US" sz="2400" b="1" dirty="0" err="1">
                <a:solidFill>
                  <a:srgbClr val="FFC000"/>
                </a:solidFill>
                <a:latin typeface="Times New Roman" pitchFamily="18" charset="0"/>
              </a:rPr>
              <a:t>tôi</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hôn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bạn</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tỏ</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bày</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tình</a:t>
            </a:r>
            <a:r>
              <a:rPr lang="en-US" sz="2400" b="1" dirty="0">
                <a:solidFill>
                  <a:srgbClr val="FFC000"/>
                </a:solidFill>
                <a:latin typeface="Times New Roman" pitchFamily="18" charset="0"/>
              </a:rPr>
              <a:t> </a:t>
            </a:r>
            <a:r>
              <a:rPr lang="en-US" sz="2400" b="1" dirty="0" err="1">
                <a:solidFill>
                  <a:srgbClr val="FFC000"/>
                </a:solidFill>
                <a:latin typeface="Times New Roman" pitchFamily="18" charset="0"/>
              </a:rPr>
              <a:t>thân</a:t>
            </a:r>
            <a:endParaRPr lang="en-US" sz="2800" b="1" dirty="0">
              <a:solidFill>
                <a:srgbClr val="FFC000"/>
              </a:solidFill>
              <a:latin typeface="Times New Roman" pitchFamily="18" charset="0"/>
            </a:endParaRPr>
          </a:p>
        </p:txBody>
      </p:sp>
      <p:sp>
        <p:nvSpPr>
          <p:cNvPr id="7" name="TextBox 6">
            <a:extLst>
              <a:ext uri="{FF2B5EF4-FFF2-40B4-BE49-F238E27FC236}">
                <a16:creationId xmlns:a16="http://schemas.microsoft.com/office/drawing/2014/main" id="{B0C8867F-76DF-4CD5-9113-D77A050E4030}"/>
              </a:ext>
            </a:extLst>
          </p:cNvPr>
          <p:cNvSpPr txBox="1"/>
          <p:nvPr/>
        </p:nvSpPr>
        <p:spPr>
          <a:xfrm>
            <a:off x="8305800" y="5676264"/>
            <a:ext cx="3352800" cy="646331"/>
          </a:xfrm>
          <a:prstGeom prst="rect">
            <a:avLst/>
          </a:prstGeom>
          <a:solidFill>
            <a:schemeClr val="bg1"/>
          </a:solidFill>
        </p:spPr>
        <p:txBody>
          <a:bodyPr wrap="square" rtlCol="0">
            <a:spAutoFit/>
          </a:bodyPr>
          <a:lstStyle/>
          <a:p>
            <a:pPr algn="ctr"/>
            <a:r>
              <a:rPr lang="en-US" b="1" dirty="0">
                <a:solidFill>
                  <a:srgbClr val="FF0000"/>
                </a:solidFill>
                <a:latin typeface="Times New Roman" panose="02020603050405020304" pitchFamily="18" charset="0"/>
                <a:cs typeface="Times New Roman" panose="02020603050405020304" pitchFamily="18" charset="0"/>
              </a:rPr>
              <a:t>LA PHÔNG – TEN</a:t>
            </a:r>
          </a:p>
          <a:p>
            <a:pPr algn="ctr"/>
            <a:r>
              <a:rPr lang="en-US" b="1" dirty="0">
                <a:solidFill>
                  <a:srgbClr val="FF0000"/>
                </a:solidFill>
                <a:latin typeface="Times New Roman" panose="02020603050405020304" pitchFamily="18" charset="0"/>
                <a:cs typeface="Times New Roman" panose="02020603050405020304" pitchFamily="18" charset="0"/>
              </a:rPr>
              <a:t>(</a:t>
            </a:r>
            <a:r>
              <a:rPr lang="en-US" b="1" dirty="0" err="1">
                <a:solidFill>
                  <a:srgbClr val="FF0000"/>
                </a:solidFill>
                <a:latin typeface="Times New Roman" panose="02020603050405020304" pitchFamily="18" charset="0"/>
                <a:cs typeface="Times New Roman" panose="02020603050405020304" pitchFamily="18" charset="0"/>
              </a:rPr>
              <a:t>Nguyễn</a:t>
            </a:r>
            <a:r>
              <a:rPr lang="en-US" b="1" dirty="0">
                <a:solidFill>
                  <a:srgbClr val="FF0000"/>
                </a:solidFill>
                <a:latin typeface="Times New Roman" panose="02020603050405020304" pitchFamily="18" charset="0"/>
                <a:cs typeface="Times New Roman" panose="02020603050405020304" pitchFamily="18" charset="0"/>
              </a:rPr>
              <a:t> Minh </a:t>
            </a:r>
            <a:r>
              <a:rPr lang="en-US" b="1" dirty="0" err="1">
                <a:solidFill>
                  <a:srgbClr val="FF0000"/>
                </a:solidFill>
                <a:latin typeface="Times New Roman" panose="02020603050405020304" pitchFamily="18" charset="0"/>
                <a:cs typeface="Times New Roman" panose="02020603050405020304" pitchFamily="18" charset="0"/>
              </a:rPr>
              <a:t>lược</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dịch</a:t>
            </a:r>
            <a:r>
              <a:rPr lang="en-US" b="1" dirty="0">
                <a:solidFill>
                  <a:srgbClr val="FF0000"/>
                </a:solidFill>
                <a:latin typeface="Times New Roman" panose="02020603050405020304" pitchFamily="18" charset="0"/>
                <a:cs typeface="Times New Roman" panose="02020603050405020304" pitchFamily="18" charset="0"/>
              </a:rPr>
              <a:t>)</a:t>
            </a:r>
          </a:p>
        </p:txBody>
      </p:sp>
      <p:cxnSp>
        <p:nvCxnSpPr>
          <p:cNvPr id="8" name="Straight Connector 7">
            <a:extLst>
              <a:ext uri="{FF2B5EF4-FFF2-40B4-BE49-F238E27FC236}">
                <a16:creationId xmlns:a16="http://schemas.microsoft.com/office/drawing/2014/main" id="{3EB39B67-C184-4541-B443-239F7645C2A7}"/>
              </a:ext>
            </a:extLst>
          </p:cNvPr>
          <p:cNvCxnSpPr/>
          <p:nvPr/>
        </p:nvCxnSpPr>
        <p:spPr>
          <a:xfrm>
            <a:off x="6012873" y="990600"/>
            <a:ext cx="0" cy="487680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2479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1B0802-8388-43D1-8D0B-E7FA649660CA}"/>
              </a:ext>
            </a:extLst>
          </p:cNvPr>
          <p:cNvSpPr txBox="1"/>
          <p:nvPr/>
        </p:nvSpPr>
        <p:spPr>
          <a:xfrm>
            <a:off x="-69574" y="40809"/>
            <a:ext cx="2895600" cy="523220"/>
          </a:xfrm>
          <a:prstGeom prst="rect">
            <a:avLst/>
          </a:prstGeom>
          <a:noFill/>
        </p:spPr>
        <p:txBody>
          <a:bodyPr wrap="square" rtlCol="0">
            <a:spAutoFit/>
          </a:bodyPr>
          <a:lstStyle/>
          <a:p>
            <a:pPr algn="ct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đọc</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4" name="Text Box 3">
            <a:extLst>
              <a:ext uri="{FF2B5EF4-FFF2-40B4-BE49-F238E27FC236}">
                <a16:creationId xmlns:a16="http://schemas.microsoft.com/office/drawing/2014/main" id="{2E76E8DD-ED13-49F0-824E-5FE124E1C062}"/>
              </a:ext>
            </a:extLst>
          </p:cNvPr>
          <p:cNvSpPr txBox="1">
            <a:spLocks noChangeArrowheads="1"/>
          </p:cNvSpPr>
          <p:nvPr/>
        </p:nvSpPr>
        <p:spPr bwMode="auto">
          <a:xfrm>
            <a:off x="457200" y="695325"/>
            <a:ext cx="7924800"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600" b="1">
                <a:solidFill>
                  <a:schemeClr val="hlink"/>
                </a:solidFill>
                <a:latin typeface=".VnArial" panose="020B7200000000000000" pitchFamily="34" charset="0"/>
              </a:rPr>
              <a:t>                Nh¸c tr«ng   </a:t>
            </a:r>
            <a:r>
              <a:rPr lang="en-US" altLang="en-US" sz="2600" b="1">
                <a:solidFill>
                  <a:srgbClr val="FF00FF"/>
                </a:solidFill>
                <a:latin typeface=".VnArial" panose="020B7200000000000000" pitchFamily="34" charset="0"/>
              </a:rPr>
              <a:t>v¾t vÎo</a:t>
            </a:r>
            <a:r>
              <a:rPr lang="en-US" altLang="en-US" sz="2600" b="1">
                <a:solidFill>
                  <a:schemeClr val="hlink"/>
                </a:solidFill>
                <a:latin typeface=".VnArial" panose="020B7200000000000000" pitchFamily="34" charset="0"/>
              </a:rPr>
              <a:t> trªn cµnh</a:t>
            </a:r>
          </a:p>
          <a:p>
            <a:pPr eaLnBrk="1" hangingPunct="1">
              <a:spcBef>
                <a:spcPct val="50000"/>
              </a:spcBef>
              <a:buFontTx/>
              <a:buNone/>
            </a:pPr>
            <a:r>
              <a:rPr lang="en-US" altLang="en-US" sz="2600" b="1">
                <a:solidFill>
                  <a:schemeClr val="hlink"/>
                </a:solidFill>
                <a:latin typeface=".VnArial" panose="020B7200000000000000" pitchFamily="34" charset="0"/>
              </a:rPr>
              <a:t>          Anh chµng Gµ Trèng  tinh nhanh </a:t>
            </a:r>
            <a:r>
              <a:rPr lang="en-US" altLang="en-US" sz="2600" b="1">
                <a:solidFill>
                  <a:srgbClr val="FF00FF"/>
                </a:solidFill>
                <a:latin typeface=".VnArial" panose="020B7200000000000000" pitchFamily="34" charset="0"/>
              </a:rPr>
              <a:t>lâi ®êi,</a:t>
            </a:r>
          </a:p>
          <a:p>
            <a:pPr eaLnBrk="1" hangingPunct="1">
              <a:spcBef>
                <a:spcPct val="50000"/>
              </a:spcBef>
              <a:buFontTx/>
              <a:buNone/>
            </a:pPr>
            <a:r>
              <a:rPr lang="en-US" altLang="en-US" sz="2600" b="1">
                <a:solidFill>
                  <a:schemeClr val="hlink"/>
                </a:solidFill>
                <a:latin typeface=".VnArial" panose="020B7200000000000000" pitchFamily="34" charset="0"/>
              </a:rPr>
              <a:t>               C¸o kia  </a:t>
            </a:r>
            <a:r>
              <a:rPr lang="en-US" altLang="en-US" sz="2600" b="1">
                <a:solidFill>
                  <a:srgbClr val="FF00FF"/>
                </a:solidFill>
                <a:latin typeface=".VnArial" panose="020B7200000000000000" pitchFamily="34" charset="0"/>
              </a:rPr>
              <a:t>®on ®¶</a:t>
            </a:r>
            <a:r>
              <a:rPr lang="en-US" altLang="en-US" sz="2600" b="1">
                <a:solidFill>
                  <a:schemeClr val="hlink"/>
                </a:solidFill>
                <a:latin typeface=".VnArial" panose="020B7200000000000000" pitchFamily="34" charset="0"/>
              </a:rPr>
              <a:t> ngá lêi:</a:t>
            </a:r>
          </a:p>
          <a:p>
            <a:pPr eaLnBrk="1" hangingPunct="1">
              <a:spcBef>
                <a:spcPct val="50000"/>
              </a:spcBef>
              <a:buFontTx/>
              <a:buNone/>
            </a:pPr>
            <a:r>
              <a:rPr lang="en-US" altLang="en-US" sz="2600" b="1">
                <a:solidFill>
                  <a:schemeClr val="hlink"/>
                </a:solidFill>
                <a:latin typeface=".VnArial" panose="020B7200000000000000" pitchFamily="34" charset="0"/>
              </a:rPr>
              <a:t>          K×a  </a:t>
            </a:r>
            <a:r>
              <a:rPr lang="en-US" altLang="en-US" sz="2600" b="1">
                <a:solidFill>
                  <a:srgbClr val="FF00FF"/>
                </a:solidFill>
                <a:latin typeface=".VnArial" panose="020B7200000000000000" pitchFamily="34" charset="0"/>
              </a:rPr>
              <a:t>anh b¹n quý</a:t>
            </a:r>
            <a:r>
              <a:rPr lang="en-US" altLang="en-US" sz="2600" b="1">
                <a:solidFill>
                  <a:schemeClr val="hlink"/>
                </a:solidFill>
                <a:latin typeface=".VnArial" panose="020B7200000000000000" pitchFamily="34" charset="0"/>
              </a:rPr>
              <a:t>, xin mêi </a:t>
            </a:r>
            <a:r>
              <a:rPr lang="en-US" altLang="en-US" sz="2600" b="1">
                <a:solidFill>
                  <a:srgbClr val="FF00FF"/>
                </a:solidFill>
                <a:latin typeface=".VnArial" panose="020B7200000000000000" pitchFamily="34" charset="0"/>
              </a:rPr>
              <a:t>xuèng ®©y</a:t>
            </a:r>
            <a:r>
              <a:rPr lang="en-US" altLang="en-US" sz="2600" b="1">
                <a:solidFill>
                  <a:schemeClr val="hlink"/>
                </a:solidFill>
                <a:latin typeface=".VnArial" panose="020B7200000000000000" pitchFamily="34" charset="0"/>
              </a:rPr>
              <a:t>.</a:t>
            </a:r>
            <a:endParaRPr lang="en-US" altLang="en-US" sz="2600" b="1">
              <a:latin typeface=".VnArial" panose="020B7200000000000000" pitchFamily="34" charset="0"/>
            </a:endParaRPr>
          </a:p>
          <a:p>
            <a:pPr eaLnBrk="1" hangingPunct="1">
              <a:spcBef>
                <a:spcPct val="10000"/>
              </a:spcBef>
              <a:buFontTx/>
              <a:buNone/>
            </a:pPr>
            <a:r>
              <a:rPr lang="en-US" altLang="en-US" sz="2600" b="1">
                <a:latin typeface=".VnArial" panose="020B7200000000000000" pitchFamily="34" charset="0"/>
              </a:rPr>
              <a:t>     </a:t>
            </a:r>
            <a:endParaRPr lang="en-US" altLang="en-US" sz="2600" b="1" i="1">
              <a:latin typeface=".VnArial" panose="020B7200000000000000" pitchFamily="34" charset="0"/>
            </a:endParaRPr>
          </a:p>
        </p:txBody>
      </p:sp>
      <p:sp>
        <p:nvSpPr>
          <p:cNvPr id="5" name="Text Box 5">
            <a:extLst>
              <a:ext uri="{FF2B5EF4-FFF2-40B4-BE49-F238E27FC236}">
                <a16:creationId xmlns:a16="http://schemas.microsoft.com/office/drawing/2014/main" id="{FBDB12B5-C82E-43B5-A326-1894AF883277}"/>
              </a:ext>
            </a:extLst>
          </p:cNvPr>
          <p:cNvSpPr txBox="1">
            <a:spLocks noChangeArrowheads="1"/>
          </p:cNvSpPr>
          <p:nvPr/>
        </p:nvSpPr>
        <p:spPr bwMode="auto">
          <a:xfrm>
            <a:off x="152400" y="3081338"/>
            <a:ext cx="8229600" cy="401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300" b="1">
                <a:latin typeface=".VnArial" panose="020B7200000000000000" pitchFamily="34" charset="0"/>
              </a:rPr>
              <a:t>     </a:t>
            </a:r>
            <a:endParaRPr lang="en-US" altLang="en-US" sz="2600" b="1">
              <a:latin typeface=".VnArial" panose="020B7200000000000000" pitchFamily="34" charset="0"/>
            </a:endParaRPr>
          </a:p>
          <a:p>
            <a:pPr eaLnBrk="1" hangingPunct="1">
              <a:spcBef>
                <a:spcPct val="50000"/>
              </a:spcBef>
              <a:buFontTx/>
              <a:buNone/>
            </a:pPr>
            <a:r>
              <a:rPr lang="en-US" altLang="en-US" sz="2600" b="1">
                <a:latin typeface=".VnArial" panose="020B7200000000000000" pitchFamily="34" charset="0"/>
              </a:rPr>
              <a:t>             Gµ r»ng: Xin ®­ưîc </a:t>
            </a:r>
            <a:r>
              <a:rPr lang="en-US" altLang="en-US" sz="2600" b="1">
                <a:solidFill>
                  <a:srgbClr val="3333FF"/>
                </a:solidFill>
                <a:latin typeface=".VnArial" panose="020B7200000000000000" pitchFamily="34" charset="0"/>
              </a:rPr>
              <a:t>ghi ¬n</a:t>
            </a:r>
            <a:r>
              <a:rPr lang="en-US" altLang="en-US" sz="2600" b="1">
                <a:latin typeface=".VnArial" panose="020B7200000000000000" pitchFamily="34" charset="0"/>
              </a:rPr>
              <a:t> trong lßng</a:t>
            </a:r>
          </a:p>
          <a:p>
            <a:pPr eaLnBrk="1" hangingPunct="1">
              <a:spcBef>
                <a:spcPct val="50000"/>
              </a:spcBef>
              <a:buFontTx/>
              <a:buNone/>
            </a:pPr>
            <a:r>
              <a:rPr lang="en-US" altLang="en-US" sz="2600" b="1">
                <a:latin typeface=".VnArial" panose="020B7200000000000000" pitchFamily="34" charset="0"/>
              </a:rPr>
              <a:t>                    </a:t>
            </a:r>
            <a:r>
              <a:rPr lang="en-US" altLang="en-US" sz="2600" b="1">
                <a:solidFill>
                  <a:srgbClr val="3333FF"/>
                </a:solidFill>
                <a:latin typeface=".VnArial" panose="020B7200000000000000" pitchFamily="34" charset="0"/>
              </a:rPr>
              <a:t>Hoµ b×nh</a:t>
            </a:r>
            <a:r>
              <a:rPr lang="en-US" altLang="en-US" sz="2600" b="1">
                <a:latin typeface=".VnArial" panose="020B7200000000000000" pitchFamily="34" charset="0"/>
              </a:rPr>
              <a:t>  gµ c¸o sèng chung</a:t>
            </a:r>
          </a:p>
          <a:p>
            <a:pPr eaLnBrk="1" hangingPunct="1">
              <a:spcBef>
                <a:spcPct val="50000"/>
              </a:spcBef>
              <a:buFontTx/>
              <a:buNone/>
            </a:pPr>
            <a:r>
              <a:rPr lang="en-US" altLang="en-US" sz="2600" b="1">
                <a:latin typeface=".VnArial" panose="020B7200000000000000" pitchFamily="34" charset="0"/>
              </a:rPr>
              <a:t>             Mõng nµy  cßn cã </a:t>
            </a:r>
            <a:r>
              <a:rPr lang="en-US" altLang="en-US" sz="2600" b="1">
                <a:solidFill>
                  <a:srgbClr val="3333FF"/>
                </a:solidFill>
                <a:latin typeface=".VnArial" panose="020B7200000000000000" pitchFamily="34" charset="0"/>
              </a:rPr>
              <a:t>tin mõng</a:t>
            </a:r>
            <a:r>
              <a:rPr lang="en-US" altLang="en-US" sz="2600" b="1">
                <a:latin typeface=".VnArial" panose="020B7200000000000000" pitchFamily="34" charset="0"/>
              </a:rPr>
              <a:t> nµo h¬n</a:t>
            </a:r>
          </a:p>
          <a:p>
            <a:pPr eaLnBrk="1" hangingPunct="1">
              <a:spcBef>
                <a:spcPct val="50000"/>
              </a:spcBef>
              <a:buFontTx/>
              <a:buNone/>
            </a:pPr>
            <a:r>
              <a:rPr lang="en-US" altLang="en-US" sz="2600" b="1">
                <a:latin typeface=".VnArial" panose="020B7200000000000000" pitchFamily="34" charset="0"/>
              </a:rPr>
              <a:t>                   </a:t>
            </a:r>
            <a:r>
              <a:rPr lang="en-US" altLang="en-US" sz="2600" b="1">
                <a:solidFill>
                  <a:srgbClr val="3333FF"/>
                </a:solidFill>
                <a:latin typeface=".VnArial" panose="020B7200000000000000" pitchFamily="34" charset="0"/>
              </a:rPr>
              <a:t>K×a</a:t>
            </a:r>
            <a:r>
              <a:rPr lang="en-US" altLang="en-US" sz="2600" b="1">
                <a:latin typeface=".VnArial" panose="020B7200000000000000" pitchFamily="34" charset="0"/>
              </a:rPr>
              <a:t>, t«i thÊy cÆp chã s¨n</a:t>
            </a:r>
          </a:p>
          <a:p>
            <a:pPr eaLnBrk="1" hangingPunct="1">
              <a:spcBef>
                <a:spcPct val="50000"/>
              </a:spcBef>
              <a:buFontTx/>
              <a:buNone/>
            </a:pPr>
            <a:r>
              <a:rPr lang="en-US" altLang="en-US" sz="2600" b="1">
                <a:latin typeface=".VnArial" panose="020B7200000000000000" pitchFamily="34" charset="0"/>
              </a:rPr>
              <a:t>             Tõ xa ch¹y l¹i, ch¾c </a:t>
            </a:r>
            <a:r>
              <a:rPr lang="en-US" altLang="en-US" sz="2600" b="1">
                <a:solidFill>
                  <a:srgbClr val="3333FF"/>
                </a:solidFill>
                <a:latin typeface=".VnArial" panose="020B7200000000000000" pitchFamily="34" charset="0"/>
              </a:rPr>
              <a:t>loan tin</a:t>
            </a:r>
            <a:r>
              <a:rPr lang="en-US" altLang="en-US" sz="2600" b="1">
                <a:latin typeface=".VnArial" panose="020B7200000000000000" pitchFamily="34" charset="0"/>
              </a:rPr>
              <a:t> nµy.</a:t>
            </a:r>
          </a:p>
          <a:p>
            <a:pPr eaLnBrk="1" hangingPunct="1">
              <a:spcBef>
                <a:spcPct val="50000"/>
              </a:spcBef>
              <a:buFontTx/>
              <a:buNone/>
            </a:pPr>
            <a:r>
              <a:rPr lang="en-US" altLang="en-US" sz="2600" b="1">
                <a:latin typeface=".VnArial" panose="020B7200000000000000" pitchFamily="34" charset="0"/>
              </a:rPr>
              <a:t>                                                      </a:t>
            </a:r>
          </a:p>
        </p:txBody>
      </p:sp>
      <p:sp>
        <p:nvSpPr>
          <p:cNvPr id="6" name="Text Box 16">
            <a:extLst>
              <a:ext uri="{FF2B5EF4-FFF2-40B4-BE49-F238E27FC236}">
                <a16:creationId xmlns:a16="http://schemas.microsoft.com/office/drawing/2014/main" id="{384D6854-FB06-44BE-A3E1-859B6491712B}"/>
              </a:ext>
            </a:extLst>
          </p:cNvPr>
          <p:cNvSpPr txBox="1">
            <a:spLocks noChangeArrowheads="1"/>
          </p:cNvSpPr>
          <p:nvPr/>
        </p:nvSpPr>
        <p:spPr bwMode="auto">
          <a:xfrm>
            <a:off x="1371600" y="695325"/>
            <a:ext cx="57150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600" b="1">
                <a:solidFill>
                  <a:schemeClr val="hlink"/>
                </a:solidFill>
                <a:latin typeface=".VnArial" panose="020B7200000000000000" pitchFamily="34" charset="0"/>
              </a:rPr>
              <a:t>     </a:t>
            </a:r>
            <a:endParaRPr lang="en-US" altLang="en-US" sz="2600" b="1" i="1">
              <a:latin typeface=".VnArial" panose="020B7200000000000000" pitchFamily="34" charset="0"/>
            </a:endParaRPr>
          </a:p>
        </p:txBody>
      </p:sp>
      <p:sp>
        <p:nvSpPr>
          <p:cNvPr id="7" name="Line 17">
            <a:extLst>
              <a:ext uri="{FF2B5EF4-FFF2-40B4-BE49-F238E27FC236}">
                <a16:creationId xmlns:a16="http://schemas.microsoft.com/office/drawing/2014/main" id="{59EBAD2B-9D5D-4213-BCEF-4277C524A203}"/>
              </a:ext>
            </a:extLst>
          </p:cNvPr>
          <p:cNvSpPr>
            <a:spLocks noChangeShapeType="1"/>
          </p:cNvSpPr>
          <p:nvPr/>
        </p:nvSpPr>
        <p:spPr bwMode="auto">
          <a:xfrm flipH="1">
            <a:off x="3810000" y="771525"/>
            <a:ext cx="152400" cy="30480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18">
            <a:extLst>
              <a:ext uri="{FF2B5EF4-FFF2-40B4-BE49-F238E27FC236}">
                <a16:creationId xmlns:a16="http://schemas.microsoft.com/office/drawing/2014/main" id="{F0DE59BC-AA69-4E49-8463-54825DEF6D49}"/>
              </a:ext>
            </a:extLst>
          </p:cNvPr>
          <p:cNvSpPr>
            <a:spLocks noChangeShapeType="1"/>
          </p:cNvSpPr>
          <p:nvPr/>
        </p:nvSpPr>
        <p:spPr bwMode="auto">
          <a:xfrm flipH="1">
            <a:off x="1981200" y="2600325"/>
            <a:ext cx="152400" cy="30480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19">
            <a:extLst>
              <a:ext uri="{FF2B5EF4-FFF2-40B4-BE49-F238E27FC236}">
                <a16:creationId xmlns:a16="http://schemas.microsoft.com/office/drawing/2014/main" id="{01C7A7F6-A83F-442C-AA04-4C5C31B7261E}"/>
              </a:ext>
            </a:extLst>
          </p:cNvPr>
          <p:cNvSpPr>
            <a:spLocks noChangeShapeType="1"/>
          </p:cNvSpPr>
          <p:nvPr/>
        </p:nvSpPr>
        <p:spPr bwMode="auto">
          <a:xfrm flipH="1">
            <a:off x="3505200" y="4352925"/>
            <a:ext cx="152400" cy="30480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Line 22">
            <a:extLst>
              <a:ext uri="{FF2B5EF4-FFF2-40B4-BE49-F238E27FC236}">
                <a16:creationId xmlns:a16="http://schemas.microsoft.com/office/drawing/2014/main" id="{E565F690-65CC-4E9E-95FD-5281046AA1CB}"/>
              </a:ext>
            </a:extLst>
          </p:cNvPr>
          <p:cNvSpPr>
            <a:spLocks noChangeShapeType="1"/>
          </p:cNvSpPr>
          <p:nvPr/>
        </p:nvSpPr>
        <p:spPr bwMode="auto">
          <a:xfrm flipH="1">
            <a:off x="2984500" y="4949825"/>
            <a:ext cx="152400" cy="30480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Line 23">
            <a:extLst>
              <a:ext uri="{FF2B5EF4-FFF2-40B4-BE49-F238E27FC236}">
                <a16:creationId xmlns:a16="http://schemas.microsoft.com/office/drawing/2014/main" id="{B5E8BB2A-537E-4A53-A360-09030AC5EFF5}"/>
              </a:ext>
            </a:extLst>
          </p:cNvPr>
          <p:cNvSpPr>
            <a:spLocks noChangeShapeType="1"/>
          </p:cNvSpPr>
          <p:nvPr/>
        </p:nvSpPr>
        <p:spPr bwMode="auto">
          <a:xfrm flipH="1">
            <a:off x="4724400" y="1457325"/>
            <a:ext cx="152400" cy="30480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Line 24">
            <a:extLst>
              <a:ext uri="{FF2B5EF4-FFF2-40B4-BE49-F238E27FC236}">
                <a16:creationId xmlns:a16="http://schemas.microsoft.com/office/drawing/2014/main" id="{E91B8ED0-D2B5-4C41-AE11-02B1919A5A27}"/>
              </a:ext>
            </a:extLst>
          </p:cNvPr>
          <p:cNvSpPr>
            <a:spLocks noChangeShapeType="1"/>
          </p:cNvSpPr>
          <p:nvPr/>
        </p:nvSpPr>
        <p:spPr bwMode="auto">
          <a:xfrm flipH="1">
            <a:off x="3124200" y="1990725"/>
            <a:ext cx="152400" cy="30480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Speech Bubble: Rectangle 12">
            <a:extLst>
              <a:ext uri="{FF2B5EF4-FFF2-40B4-BE49-F238E27FC236}">
                <a16:creationId xmlns:a16="http://schemas.microsoft.com/office/drawing/2014/main" id="{708E3DE8-790D-4AFD-9942-1623360997D3}"/>
              </a:ext>
            </a:extLst>
          </p:cNvPr>
          <p:cNvSpPr/>
          <p:nvPr/>
        </p:nvSpPr>
        <p:spPr>
          <a:xfrm>
            <a:off x="7924800" y="304800"/>
            <a:ext cx="4114800" cy="3733800"/>
          </a:xfrm>
          <a:prstGeom prst="wedgeRectCallout">
            <a:avLst>
              <a:gd name="adj1" fmla="val -63521"/>
              <a:gd name="adj2" fmla="val 7173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t>Toàn</a:t>
            </a:r>
            <a:r>
              <a:rPr lang="en-US" sz="2800" dirty="0"/>
              <a:t> </a:t>
            </a:r>
            <a:r>
              <a:rPr lang="en-US" sz="2800" dirty="0" err="1"/>
              <a:t>bài</a:t>
            </a:r>
            <a:r>
              <a:rPr lang="en-US" sz="2800" dirty="0"/>
              <a:t> </a:t>
            </a:r>
            <a:r>
              <a:rPr lang="en-US" sz="2800" dirty="0" err="1"/>
              <a:t>đọc</a:t>
            </a:r>
            <a:r>
              <a:rPr lang="en-US" sz="2800" dirty="0"/>
              <a:t> </a:t>
            </a:r>
            <a:r>
              <a:rPr lang="en-US" sz="2800" dirty="0" err="1"/>
              <a:t>với</a:t>
            </a:r>
            <a:r>
              <a:rPr lang="en-US" sz="2800" dirty="0"/>
              <a:t> </a:t>
            </a:r>
            <a:r>
              <a:rPr lang="en-US" sz="2800" dirty="0" err="1"/>
              <a:t>giọng</a:t>
            </a:r>
            <a:r>
              <a:rPr lang="en-US" sz="2800" dirty="0"/>
              <a:t> </a:t>
            </a:r>
            <a:r>
              <a:rPr lang="en-US" sz="2800" dirty="0" err="1"/>
              <a:t>vui</a:t>
            </a:r>
            <a:r>
              <a:rPr lang="en-US" sz="2800" dirty="0"/>
              <a:t>, </a:t>
            </a:r>
            <a:r>
              <a:rPr lang="en-US" sz="2800" dirty="0" err="1"/>
              <a:t>dí</a:t>
            </a:r>
            <a:r>
              <a:rPr lang="en-US" sz="2800" dirty="0"/>
              <a:t> </a:t>
            </a:r>
            <a:r>
              <a:rPr lang="en-US" sz="2800" dirty="0" err="1"/>
              <a:t>dỏm</a:t>
            </a:r>
            <a:r>
              <a:rPr lang="en-US" sz="2800" dirty="0"/>
              <a:t>, </a:t>
            </a:r>
            <a:r>
              <a:rPr lang="en-US" sz="2800" dirty="0" err="1"/>
              <a:t>thể</a:t>
            </a:r>
            <a:r>
              <a:rPr lang="en-US" sz="2800" dirty="0"/>
              <a:t> </a:t>
            </a:r>
            <a:r>
              <a:rPr lang="en-US" sz="2800" dirty="0" err="1"/>
              <a:t>hiện</a:t>
            </a:r>
            <a:r>
              <a:rPr lang="en-US" sz="2800" dirty="0"/>
              <a:t> </a:t>
            </a:r>
            <a:r>
              <a:rPr lang="en-US" sz="2800" dirty="0" err="1"/>
              <a:t>đúng</a:t>
            </a:r>
            <a:r>
              <a:rPr lang="en-US" sz="2800" dirty="0"/>
              <a:t> </a:t>
            </a:r>
            <a:r>
              <a:rPr lang="en-US" sz="2800" dirty="0" err="1"/>
              <a:t>tính</a:t>
            </a:r>
            <a:r>
              <a:rPr lang="en-US" sz="2800" dirty="0"/>
              <a:t> </a:t>
            </a:r>
            <a:r>
              <a:rPr lang="en-US" sz="2800" dirty="0" err="1"/>
              <a:t>cách</a:t>
            </a:r>
            <a:r>
              <a:rPr lang="en-US" sz="2800" dirty="0"/>
              <a:t> </a:t>
            </a:r>
            <a:r>
              <a:rPr lang="en-US" sz="2800" dirty="0" err="1"/>
              <a:t>của</a:t>
            </a:r>
            <a:r>
              <a:rPr lang="en-US" sz="2800" dirty="0"/>
              <a:t> </a:t>
            </a:r>
            <a:r>
              <a:rPr lang="en-US" sz="2800" dirty="0" err="1"/>
              <a:t>nhân</a:t>
            </a:r>
            <a:r>
              <a:rPr lang="en-US" sz="2800" dirty="0"/>
              <a:t> </a:t>
            </a:r>
            <a:r>
              <a:rPr lang="en-US" sz="2800" dirty="0" err="1"/>
              <a:t>vật</a:t>
            </a:r>
            <a:r>
              <a:rPr lang="en-US" sz="2800" dirty="0"/>
              <a:t>. </a:t>
            </a:r>
          </a:p>
          <a:p>
            <a:pPr algn="ctr"/>
            <a:r>
              <a:rPr lang="en-US" sz="2800" dirty="0" err="1"/>
              <a:t>Lời</a:t>
            </a:r>
            <a:r>
              <a:rPr lang="en-US" sz="2800" dirty="0"/>
              <a:t> </a:t>
            </a:r>
            <a:r>
              <a:rPr lang="en-US" sz="2800" dirty="0" err="1"/>
              <a:t>Cáo</a:t>
            </a:r>
            <a:r>
              <a:rPr lang="en-US" sz="2800" dirty="0"/>
              <a:t>: </a:t>
            </a:r>
            <a:r>
              <a:rPr lang="en-US" sz="2800" dirty="0" err="1"/>
              <a:t>giả</a:t>
            </a:r>
            <a:r>
              <a:rPr lang="en-US" sz="2800" dirty="0"/>
              <a:t> </a:t>
            </a:r>
            <a:r>
              <a:rPr lang="en-US" sz="2800" dirty="0" err="1"/>
              <a:t>giọng</a:t>
            </a:r>
            <a:r>
              <a:rPr lang="en-US" sz="2800" dirty="0"/>
              <a:t> than </a:t>
            </a:r>
            <a:r>
              <a:rPr lang="en-US" sz="2800" dirty="0" err="1"/>
              <a:t>thiện</a:t>
            </a:r>
            <a:r>
              <a:rPr lang="en-US" sz="2800" dirty="0"/>
              <a:t> </a:t>
            </a:r>
            <a:r>
              <a:rPr lang="en-US" sz="2800" dirty="0" err="1"/>
              <a:t>rồi</a:t>
            </a:r>
            <a:r>
              <a:rPr lang="en-US" sz="2800" dirty="0"/>
              <a:t> </a:t>
            </a:r>
            <a:r>
              <a:rPr lang="en-US" sz="2800" dirty="0" err="1"/>
              <a:t>sợ</a:t>
            </a:r>
            <a:r>
              <a:rPr lang="en-US" sz="2800" dirty="0"/>
              <a:t> </a:t>
            </a:r>
            <a:r>
              <a:rPr lang="en-US" sz="2800" dirty="0" err="1"/>
              <a:t>hãi</a:t>
            </a:r>
            <a:r>
              <a:rPr lang="en-US" sz="2800" dirty="0"/>
              <a:t>.</a:t>
            </a:r>
          </a:p>
          <a:p>
            <a:pPr algn="ctr"/>
            <a:r>
              <a:rPr lang="en-US" sz="2800" dirty="0" err="1"/>
              <a:t>Lời</a:t>
            </a:r>
            <a:r>
              <a:rPr lang="en-US" sz="2800" dirty="0"/>
              <a:t> </a:t>
            </a:r>
            <a:r>
              <a:rPr lang="en-US" sz="2800" dirty="0" err="1"/>
              <a:t>Gà</a:t>
            </a:r>
            <a:r>
              <a:rPr lang="en-US" sz="2800" dirty="0"/>
              <a:t>: </a:t>
            </a:r>
            <a:r>
              <a:rPr lang="en-US" sz="2800" dirty="0" err="1"/>
              <a:t>thông</a:t>
            </a:r>
            <a:r>
              <a:rPr lang="en-US" sz="2800" dirty="0"/>
              <a:t> </a:t>
            </a:r>
            <a:r>
              <a:rPr lang="en-US" sz="2800" dirty="0" err="1"/>
              <a:t>minh</a:t>
            </a:r>
            <a:r>
              <a:rPr lang="en-US" sz="2800" dirty="0"/>
              <a:t>, </a:t>
            </a:r>
            <a:r>
              <a:rPr lang="en-US" sz="2800" dirty="0" err="1"/>
              <a:t>ngọt</a:t>
            </a:r>
            <a:r>
              <a:rPr lang="en-US" sz="2800" dirty="0"/>
              <a:t> </a:t>
            </a:r>
            <a:r>
              <a:rPr lang="en-US" sz="2800" dirty="0" err="1"/>
              <a:t>ngào</a:t>
            </a:r>
            <a:r>
              <a:rPr lang="en-US" sz="2800" dirty="0"/>
              <a:t>, </a:t>
            </a:r>
            <a:r>
              <a:rPr lang="en-US" sz="2800" dirty="0" err="1"/>
              <a:t>hù</a:t>
            </a:r>
            <a:r>
              <a:rPr lang="en-US" sz="2800" dirty="0"/>
              <a:t> </a:t>
            </a:r>
            <a:r>
              <a:rPr lang="en-US" sz="2800" dirty="0" err="1"/>
              <a:t>dọa</a:t>
            </a:r>
            <a:r>
              <a:rPr lang="en-US" sz="2800" dirty="0"/>
              <a:t> </a:t>
            </a:r>
            <a:r>
              <a:rPr lang="en-US" sz="2800" dirty="0" err="1"/>
              <a:t>Cáo</a:t>
            </a:r>
            <a:r>
              <a:rPr lang="en-US" sz="2800" dirty="0"/>
              <a:t>.</a:t>
            </a:r>
          </a:p>
        </p:txBody>
      </p:sp>
    </p:spTree>
    <p:extLst>
      <p:ext uri="{BB962C8B-B14F-4D97-AF65-F5344CB8AC3E}">
        <p14:creationId xmlns:p14="http://schemas.microsoft.com/office/powerpoint/2010/main" val="131178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par>
                                <p:cTn id="8" presetID="8"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amond(in)">
                                      <p:cBhvr>
                                        <p:cTn id="10" dur="2000"/>
                                        <p:tgtEl>
                                          <p:spTgt spid="7"/>
                                        </p:tgtEl>
                                      </p:cBhvr>
                                    </p:animEffect>
                                  </p:childTnLst>
                                </p:cTn>
                              </p:par>
                              <p:par>
                                <p:cTn id="11" presetID="8" presetClass="entr" presetSubtype="16"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amond(in)">
                                      <p:cBhvr>
                                        <p:cTn id="13" dur="2000"/>
                                        <p:tgtEl>
                                          <p:spTgt spid="12"/>
                                        </p:tgtEl>
                                      </p:cBhvr>
                                    </p:animEffect>
                                  </p:childTnLst>
                                </p:cTn>
                              </p:par>
                              <p:par>
                                <p:cTn id="14" presetID="8" presetClass="entr" presetSubtype="16"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diamond(in)">
                                      <p:cBhvr>
                                        <p:cTn id="16" dur="2000"/>
                                        <p:tgtEl>
                                          <p:spTgt spid="11"/>
                                        </p:tgtEl>
                                      </p:cBhvr>
                                    </p:animEffect>
                                  </p:childTnLst>
                                </p:cTn>
                              </p:par>
                              <p:par>
                                <p:cTn id="17" presetID="8" presetClass="entr" presetSubtype="16"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amond(in)">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ox(in)">
                                      <p:cBhvr>
                                        <p:cTn id="24" dur="500"/>
                                        <p:tgtEl>
                                          <p:spTgt spid="5"/>
                                        </p:tgtEl>
                                      </p:cBhvr>
                                    </p:animEffect>
                                  </p:childTnLst>
                                </p:cTn>
                              </p:par>
                              <p:par>
                                <p:cTn id="25" presetID="4" presetClass="entr" presetSubtype="16"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par>
                                <p:cTn id="28" presetID="4" presetClass="entr" presetSubtype="16"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ox(in)">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descr="White marble"/>
          <p:cNvSpPr txBox="1">
            <a:spLocks noChangeArrowheads="1"/>
          </p:cNvSpPr>
          <p:nvPr/>
        </p:nvSpPr>
        <p:spPr bwMode="auto">
          <a:xfrm>
            <a:off x="2133600" y="5140196"/>
            <a:ext cx="4191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endParaRPr lang="en-US" altLang="en-US">
              <a:latin typeface="Times New Roman" panose="02020603050405020304" pitchFamily="18" charset="0"/>
              <a:cs typeface="Times New Roman" panose="02020603050405020304" pitchFamily="18" charset="0"/>
            </a:endParaRPr>
          </a:p>
        </p:txBody>
      </p:sp>
      <p:sp>
        <p:nvSpPr>
          <p:cNvPr id="12291" name="Text Box 9" descr="White marble"/>
          <p:cNvSpPr txBox="1">
            <a:spLocks noChangeArrowheads="1"/>
          </p:cNvSpPr>
          <p:nvPr/>
        </p:nvSpPr>
        <p:spPr bwMode="auto">
          <a:xfrm>
            <a:off x="4019550" y="201302"/>
            <a:ext cx="41529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Giải</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nghĩa</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từ</a:t>
            </a:r>
            <a:r>
              <a:rPr lang="en-US" altLang="en-US" b="1" dirty="0">
                <a:solidFill>
                  <a:srgbClr val="FF0000"/>
                </a:solidFill>
                <a:latin typeface="Times New Roman" panose="02020603050405020304" pitchFamily="18" charset="0"/>
                <a:cs typeface="Times New Roman" panose="02020603050405020304" pitchFamily="18" charset="0"/>
              </a:rPr>
              <a:t>  </a:t>
            </a:r>
          </a:p>
        </p:txBody>
      </p:sp>
      <p:sp>
        <p:nvSpPr>
          <p:cNvPr id="5" name="Text Box 9" descr="White marble"/>
          <p:cNvSpPr txBox="1">
            <a:spLocks noChangeArrowheads="1"/>
          </p:cNvSpPr>
          <p:nvPr/>
        </p:nvSpPr>
        <p:spPr bwMode="auto">
          <a:xfrm>
            <a:off x="1636713" y="2480438"/>
            <a:ext cx="25923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dirty="0" err="1">
                <a:solidFill>
                  <a:srgbClr val="6600FF"/>
                </a:solidFill>
                <a:latin typeface="Times New Roman" panose="02020603050405020304" pitchFamily="18" charset="0"/>
                <a:cs typeface="Times New Roman" panose="02020603050405020304" pitchFamily="18" charset="0"/>
              </a:rPr>
              <a:t>Dụ</a:t>
            </a:r>
            <a:r>
              <a:rPr lang="en-US" altLang="en-US" b="1" dirty="0">
                <a:solidFill>
                  <a:srgbClr val="6600FF"/>
                </a:solidFill>
                <a:latin typeface="Times New Roman" panose="02020603050405020304" pitchFamily="18" charset="0"/>
                <a:cs typeface="Times New Roman" panose="02020603050405020304" pitchFamily="18" charset="0"/>
              </a:rPr>
              <a:t> (</a:t>
            </a:r>
            <a:r>
              <a:rPr lang="en-US" altLang="en-US" b="1" dirty="0" err="1">
                <a:solidFill>
                  <a:srgbClr val="6600FF"/>
                </a:solidFill>
                <a:latin typeface="Times New Roman" panose="02020603050405020304" pitchFamily="18" charset="0"/>
                <a:cs typeface="Times New Roman" panose="02020603050405020304" pitchFamily="18" charset="0"/>
              </a:rPr>
              <a:t>dụ</a:t>
            </a:r>
            <a:r>
              <a:rPr lang="en-US" altLang="en-US" b="1" dirty="0">
                <a:solidFill>
                  <a:srgbClr val="6600FF"/>
                </a:solidFill>
                <a:latin typeface="Times New Roman" panose="02020603050405020304" pitchFamily="18" charset="0"/>
                <a:cs typeface="Times New Roman" panose="02020603050405020304" pitchFamily="18" charset="0"/>
              </a:rPr>
              <a:t> </a:t>
            </a:r>
            <a:r>
              <a:rPr lang="en-US" altLang="en-US" b="1" dirty="0" err="1">
                <a:solidFill>
                  <a:srgbClr val="6600FF"/>
                </a:solidFill>
                <a:latin typeface="Times New Roman" panose="02020603050405020304" pitchFamily="18" charset="0"/>
                <a:cs typeface="Times New Roman" panose="02020603050405020304" pitchFamily="18" charset="0"/>
              </a:rPr>
              <a:t>dỗ</a:t>
            </a:r>
            <a:r>
              <a:rPr lang="en-US" altLang="en-US" b="1" dirty="0">
                <a:solidFill>
                  <a:srgbClr val="6600FF"/>
                </a:solidFill>
                <a:latin typeface="Times New Roman" panose="02020603050405020304" pitchFamily="18" charset="0"/>
                <a:cs typeface="Times New Roman" panose="02020603050405020304" pitchFamily="18" charset="0"/>
              </a:rPr>
              <a:t>):</a:t>
            </a:r>
            <a:endParaRPr lang="en-US" altLang="en-US" dirty="0">
              <a:solidFill>
                <a:srgbClr val="6600FF"/>
              </a:solidFill>
              <a:latin typeface="Times New Roman" panose="02020603050405020304" pitchFamily="18" charset="0"/>
              <a:cs typeface="Times New Roman" panose="02020603050405020304" pitchFamily="18" charset="0"/>
            </a:endParaRPr>
          </a:p>
        </p:txBody>
      </p:sp>
      <p:sp>
        <p:nvSpPr>
          <p:cNvPr id="6" name="Text Box 9" descr="White marble"/>
          <p:cNvSpPr txBox="1">
            <a:spLocks noChangeArrowheads="1"/>
          </p:cNvSpPr>
          <p:nvPr/>
        </p:nvSpPr>
        <p:spPr bwMode="auto">
          <a:xfrm>
            <a:off x="1627070" y="3731699"/>
            <a:ext cx="195433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dirty="0">
                <a:solidFill>
                  <a:srgbClr val="6600FF"/>
                </a:solidFill>
                <a:latin typeface="Times New Roman" panose="02020603050405020304" pitchFamily="18" charset="0"/>
                <a:cs typeface="Times New Roman" panose="02020603050405020304" pitchFamily="18" charset="0"/>
              </a:rPr>
              <a:t>Loan tin:</a:t>
            </a:r>
            <a:endParaRPr lang="en-US" altLang="en-US" dirty="0">
              <a:solidFill>
                <a:srgbClr val="6600FF"/>
              </a:solidFill>
              <a:latin typeface="Times New Roman" panose="02020603050405020304" pitchFamily="18" charset="0"/>
              <a:cs typeface="Times New Roman" panose="02020603050405020304" pitchFamily="18" charset="0"/>
            </a:endParaRPr>
          </a:p>
        </p:txBody>
      </p:sp>
      <p:sp>
        <p:nvSpPr>
          <p:cNvPr id="7" name="Text Box 9" descr="White marble"/>
          <p:cNvSpPr txBox="1">
            <a:spLocks noChangeArrowheads="1"/>
          </p:cNvSpPr>
          <p:nvPr/>
        </p:nvSpPr>
        <p:spPr bwMode="auto">
          <a:xfrm>
            <a:off x="1622964" y="4801265"/>
            <a:ext cx="38176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dirty="0" err="1">
                <a:solidFill>
                  <a:srgbClr val="6600FF"/>
                </a:solidFill>
                <a:latin typeface="Times New Roman" panose="02020603050405020304" pitchFamily="18" charset="0"/>
                <a:cs typeface="Times New Roman" panose="02020603050405020304" pitchFamily="18" charset="0"/>
              </a:rPr>
              <a:t>Hồn</a:t>
            </a:r>
            <a:r>
              <a:rPr lang="en-US" altLang="en-US" b="1" dirty="0">
                <a:solidFill>
                  <a:srgbClr val="6600FF"/>
                </a:solidFill>
                <a:latin typeface="Times New Roman" panose="02020603050405020304" pitchFamily="18" charset="0"/>
                <a:cs typeface="Times New Roman" panose="02020603050405020304" pitchFamily="18" charset="0"/>
              </a:rPr>
              <a:t> </a:t>
            </a:r>
            <a:r>
              <a:rPr lang="en-US" altLang="en-US" b="1" dirty="0" err="1">
                <a:solidFill>
                  <a:srgbClr val="6600FF"/>
                </a:solidFill>
                <a:latin typeface="Times New Roman" panose="02020603050405020304" pitchFamily="18" charset="0"/>
                <a:cs typeface="Times New Roman" panose="02020603050405020304" pitchFamily="18" charset="0"/>
              </a:rPr>
              <a:t>lạc</a:t>
            </a:r>
            <a:r>
              <a:rPr lang="en-US" altLang="en-US" b="1" dirty="0">
                <a:solidFill>
                  <a:srgbClr val="6600FF"/>
                </a:solidFill>
                <a:latin typeface="Times New Roman" panose="02020603050405020304" pitchFamily="18" charset="0"/>
                <a:cs typeface="Times New Roman" panose="02020603050405020304" pitchFamily="18" charset="0"/>
              </a:rPr>
              <a:t> </a:t>
            </a:r>
            <a:r>
              <a:rPr lang="en-US" altLang="en-US" b="1" dirty="0" err="1">
                <a:solidFill>
                  <a:srgbClr val="6600FF"/>
                </a:solidFill>
                <a:latin typeface="Times New Roman" panose="02020603050405020304" pitchFamily="18" charset="0"/>
                <a:cs typeface="Times New Roman" panose="02020603050405020304" pitchFamily="18" charset="0"/>
              </a:rPr>
              <a:t>phách</a:t>
            </a:r>
            <a:r>
              <a:rPr lang="en-US" altLang="en-US" b="1" dirty="0">
                <a:solidFill>
                  <a:srgbClr val="6600FF"/>
                </a:solidFill>
                <a:latin typeface="Times New Roman" panose="02020603050405020304" pitchFamily="18" charset="0"/>
                <a:cs typeface="Times New Roman" panose="02020603050405020304" pitchFamily="18" charset="0"/>
              </a:rPr>
              <a:t> bay:</a:t>
            </a:r>
            <a:endParaRPr lang="en-US" altLang="en-US" dirty="0">
              <a:solidFill>
                <a:srgbClr val="6600FF"/>
              </a:solidFill>
              <a:latin typeface="Times New Roman" panose="02020603050405020304" pitchFamily="18" charset="0"/>
              <a:cs typeface="Times New Roman" panose="02020603050405020304" pitchFamily="18" charset="0"/>
            </a:endParaRPr>
          </a:p>
        </p:txBody>
      </p:sp>
      <p:sp>
        <p:nvSpPr>
          <p:cNvPr id="8" name="Text Box 9" descr="White marble"/>
          <p:cNvSpPr txBox="1">
            <a:spLocks noChangeArrowheads="1"/>
          </p:cNvSpPr>
          <p:nvPr/>
        </p:nvSpPr>
        <p:spPr bwMode="auto">
          <a:xfrm>
            <a:off x="3124200" y="1088351"/>
            <a:ext cx="738028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50000"/>
              </a:spcBef>
              <a:buNone/>
            </a:pPr>
            <a:r>
              <a:rPr lang="en-US" b="1" dirty="0" err="1">
                <a:solidFill>
                  <a:schemeClr val="accent3">
                    <a:lumMod val="50000"/>
                  </a:schemeClr>
                </a:solidFill>
                <a:latin typeface="Times New Roman" panose="02020603050405020304" pitchFamily="18" charset="0"/>
                <a:cs typeface="Times New Roman" panose="02020603050405020304" pitchFamily="18" charset="0"/>
              </a:rPr>
              <a:t>là</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có</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cử</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chỉ</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thái</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độ</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nhanh</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nhảu</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vui</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vẻ</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khi</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gặp</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gỡ</a:t>
            </a:r>
            <a:endParaRPr lang="en-US" altLang="en-US" b="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9" name="Text Box 9" descr="White marble"/>
          <p:cNvSpPr txBox="1">
            <a:spLocks noChangeArrowheads="1"/>
          </p:cNvSpPr>
          <p:nvPr/>
        </p:nvSpPr>
        <p:spPr bwMode="auto">
          <a:xfrm>
            <a:off x="3657600" y="2473195"/>
            <a:ext cx="707634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r>
              <a:rPr lang="en-US" dirty="0">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có</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nghĩa</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là</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dùng</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mánh</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khóe</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nói</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khéo</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để</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người</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khác</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vào</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tròng</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của</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mình</a:t>
            </a:r>
            <a:endParaRPr lang="en-US" b="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10" name="Text Box 9" descr="White marble"/>
          <p:cNvSpPr txBox="1">
            <a:spLocks noChangeArrowheads="1"/>
          </p:cNvSpPr>
          <p:nvPr/>
        </p:nvSpPr>
        <p:spPr bwMode="auto">
          <a:xfrm>
            <a:off x="3448653" y="3724047"/>
            <a:ext cx="688647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50000"/>
              </a:spcBef>
              <a:buNone/>
            </a:pPr>
            <a:r>
              <a:rPr lang="en-US" b="1" dirty="0" err="1">
                <a:solidFill>
                  <a:schemeClr val="accent3">
                    <a:lumMod val="50000"/>
                  </a:schemeClr>
                </a:solidFill>
                <a:latin typeface="Times New Roman" panose="02020603050405020304" pitchFamily="18" charset="0"/>
                <a:cs typeface="Times New Roman" panose="02020603050405020304" pitchFamily="18" charset="0"/>
              </a:rPr>
              <a:t>là</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thông</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báo</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một</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nội</a:t>
            </a:r>
            <a:r>
              <a:rPr lang="en-US" b="1" dirty="0">
                <a:solidFill>
                  <a:schemeClr val="accent3">
                    <a:lumMod val="50000"/>
                  </a:schemeClr>
                </a:solidFill>
                <a:latin typeface="Times New Roman" panose="02020603050405020304" pitchFamily="18" charset="0"/>
                <a:cs typeface="Times New Roman" panose="02020603050405020304" pitchFamily="18" charset="0"/>
              </a:rPr>
              <a:t> dung </a:t>
            </a:r>
            <a:r>
              <a:rPr lang="en-US" b="1" dirty="0" err="1">
                <a:solidFill>
                  <a:schemeClr val="accent3">
                    <a:lumMod val="50000"/>
                  </a:schemeClr>
                </a:solidFill>
                <a:latin typeface="Times New Roman" panose="02020603050405020304" pitchFamily="18" charset="0"/>
                <a:cs typeface="Times New Roman" panose="02020603050405020304" pitchFamily="18" charset="0"/>
              </a:rPr>
              <a:t>nào</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đó</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nhanh</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chóng</a:t>
            </a:r>
            <a:r>
              <a:rPr lang="en-US" b="1" dirty="0">
                <a:solidFill>
                  <a:schemeClr val="accent3">
                    <a:lumMod val="50000"/>
                  </a:schemeClr>
                </a:solidFill>
                <a:latin typeface="Times New Roman" panose="02020603050405020304" pitchFamily="18" charset="0"/>
                <a:cs typeface="Times New Roman" panose="02020603050405020304" pitchFamily="18" charset="0"/>
              </a:rPr>
              <a:t>.</a:t>
            </a:r>
            <a:endParaRPr lang="en-US" altLang="en-US" b="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11" name="Text Box 9" descr="White marble"/>
          <p:cNvSpPr txBox="1">
            <a:spLocks noChangeArrowheads="1"/>
          </p:cNvSpPr>
          <p:nvPr/>
        </p:nvSpPr>
        <p:spPr bwMode="auto">
          <a:xfrm>
            <a:off x="5173982" y="4821871"/>
            <a:ext cx="533050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50000"/>
              </a:spcBef>
              <a:buNone/>
            </a:pPr>
            <a:r>
              <a:rPr lang="en-US" b="1" dirty="0" err="1">
                <a:solidFill>
                  <a:schemeClr val="accent3">
                    <a:lumMod val="50000"/>
                  </a:schemeClr>
                </a:solidFill>
                <a:latin typeface="Times New Roman" panose="02020603050405020304" pitchFamily="18" charset="0"/>
                <a:cs typeface="Times New Roman" panose="02020603050405020304" pitchFamily="18" charset="0"/>
              </a:rPr>
              <a:t>có</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nghĩa</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là</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vô</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cùng</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sợ</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hãi</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hốt</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hoảng</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mất</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hết</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tinh</a:t>
            </a:r>
            <a:r>
              <a:rPr lang="en-US" b="1" dirty="0">
                <a:solidFill>
                  <a:schemeClr val="accent3">
                    <a:lumMod val="50000"/>
                  </a:schemeClr>
                </a:solidFill>
                <a:latin typeface="Times New Roman" panose="02020603050405020304" pitchFamily="18" charset="0"/>
                <a:cs typeface="Times New Roman" panose="02020603050405020304" pitchFamily="18" charset="0"/>
              </a:rPr>
              <a:t> </a:t>
            </a:r>
            <a:r>
              <a:rPr lang="en-US" b="1" dirty="0" err="1">
                <a:solidFill>
                  <a:schemeClr val="accent3">
                    <a:lumMod val="50000"/>
                  </a:schemeClr>
                </a:solidFill>
                <a:latin typeface="Times New Roman" panose="02020603050405020304" pitchFamily="18" charset="0"/>
                <a:cs typeface="Times New Roman" panose="02020603050405020304" pitchFamily="18" charset="0"/>
              </a:rPr>
              <a:t>thần</a:t>
            </a:r>
            <a:r>
              <a:rPr lang="en-US" b="1" dirty="0">
                <a:solidFill>
                  <a:schemeClr val="accent3">
                    <a:lumMod val="50000"/>
                  </a:schemeClr>
                </a:solidFill>
                <a:latin typeface="Times New Roman" panose="02020603050405020304" pitchFamily="18" charset="0"/>
                <a:cs typeface="Times New Roman" panose="02020603050405020304" pitchFamily="18" charset="0"/>
              </a:rPr>
              <a:t>.</a:t>
            </a:r>
            <a:endParaRPr lang="en-US" altLang="en-US" b="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0" y="0"/>
            <a:ext cx="12192000" cy="6858000"/>
          </a:xfrm>
          <a:prstGeom prst="rect">
            <a:avLst/>
          </a:prstGeom>
          <a:noFill/>
          <a:ln w="76200">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 name="Picture 6" descr="c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8501" y="5350108"/>
            <a:ext cx="2728020" cy="14489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5" name="Picture 5" descr="c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435" y="251809"/>
            <a:ext cx="2590800" cy="1474763"/>
          </a:xfrm>
          <a:prstGeom prst="rect">
            <a:avLst/>
          </a:prstGeom>
          <a:ln>
            <a:noFill/>
          </a:ln>
          <a:effectLst>
            <a:softEdge rad="112500"/>
          </a:effectLst>
        </p:spPr>
      </p:pic>
      <p:sp>
        <p:nvSpPr>
          <p:cNvPr id="4" name="Text Box 9" descr="White marble"/>
          <p:cNvSpPr txBox="1">
            <a:spLocks noChangeArrowheads="1"/>
          </p:cNvSpPr>
          <p:nvPr/>
        </p:nvSpPr>
        <p:spPr bwMode="auto">
          <a:xfrm>
            <a:off x="1587868" y="1125008"/>
            <a:ext cx="25527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dirty="0" err="1">
                <a:solidFill>
                  <a:srgbClr val="6600FF"/>
                </a:solidFill>
                <a:latin typeface="Times New Roman" panose="02020603050405020304" pitchFamily="18" charset="0"/>
                <a:cs typeface="Times New Roman" panose="02020603050405020304" pitchFamily="18" charset="0"/>
              </a:rPr>
              <a:t>Đon</a:t>
            </a:r>
            <a:r>
              <a:rPr lang="en-US" altLang="en-US" b="1" dirty="0">
                <a:solidFill>
                  <a:srgbClr val="6600FF"/>
                </a:solidFill>
                <a:latin typeface="Times New Roman" panose="02020603050405020304" pitchFamily="18" charset="0"/>
                <a:cs typeface="Times New Roman" panose="02020603050405020304" pitchFamily="18" charset="0"/>
              </a:rPr>
              <a:t> </a:t>
            </a:r>
            <a:r>
              <a:rPr lang="en-US" altLang="en-US" b="1" dirty="0" err="1">
                <a:solidFill>
                  <a:srgbClr val="6600FF"/>
                </a:solidFill>
                <a:latin typeface="Times New Roman" panose="02020603050405020304" pitchFamily="18" charset="0"/>
                <a:cs typeface="Times New Roman" panose="02020603050405020304" pitchFamily="18" charset="0"/>
              </a:rPr>
              <a:t>đả</a:t>
            </a:r>
            <a:r>
              <a:rPr lang="en-US" altLang="en-US" b="1" dirty="0">
                <a:solidFill>
                  <a:srgbClr val="6600FF"/>
                </a:solidFill>
                <a:latin typeface="Times New Roman" panose="02020603050405020304" pitchFamily="18" charset="0"/>
                <a:cs typeface="Times New Roman" panose="02020603050405020304" pitchFamily="18" charset="0"/>
              </a:rPr>
              <a:t>:</a:t>
            </a:r>
            <a:r>
              <a:rPr lang="en-US" altLang="en-US" dirty="0">
                <a:solidFill>
                  <a:srgbClr val="6600FF"/>
                </a:solidFill>
                <a:latin typeface="Times New Roman" panose="02020603050405020304" pitchFamily="18" charset="0"/>
                <a:cs typeface="Times New Roman" panose="02020603050405020304" pitchFamily="18" charset="0"/>
              </a:rPr>
              <a:t>   </a:t>
            </a:r>
          </a:p>
        </p:txBody>
      </p:sp>
    </p:spTree>
    <p:custDataLst>
      <p:tags r:id="rId1"/>
    </p:custDataLst>
    <p:extLst>
      <p:ext uri="{BB962C8B-B14F-4D97-AF65-F5344CB8AC3E}">
        <p14:creationId xmlns:p14="http://schemas.microsoft.com/office/powerpoint/2010/main" val="3420468307"/>
      </p:ext>
    </p:extLst>
  </p:cSld>
  <p:clrMapOvr>
    <a:masterClrMapping/>
  </p:clrMapOvr>
  <mc:AlternateContent xmlns:mc="http://schemas.openxmlformats.org/markup-compatibility/2006" xmlns:p14="http://schemas.microsoft.com/office/powerpoint/2010/main">
    <mc:Choice Requires="p14">
      <p:transition spd="slow" p14:dur="2000" advTm="37958"/>
    </mc:Choice>
    <mc:Fallback xmlns="">
      <p:transition spd="slow" advTm="3795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579438"/>
            <a:ext cx="8229600" cy="1630362"/>
          </a:xfrm>
        </p:spPr>
        <p:txBody>
          <a:bodyPr>
            <a:normAutofit fontScale="90000"/>
          </a:bodyPr>
          <a:lstStyle/>
          <a:p>
            <a:r>
              <a:rPr lang="en-US" sz="5300" b="1" u="sng" dirty="0" err="1">
                <a:solidFill>
                  <a:srgbClr val="7030A0"/>
                </a:solidFill>
                <a:latin typeface="Times New Roman" pitchFamily="18" charset="0"/>
                <a:cs typeface="Times New Roman" pitchFamily="18" charset="0"/>
              </a:rPr>
              <a:t>II.Tìm</a:t>
            </a:r>
            <a:r>
              <a:rPr lang="en-US" sz="5300" b="1" u="sng" dirty="0">
                <a:solidFill>
                  <a:srgbClr val="7030A0"/>
                </a:solidFill>
                <a:latin typeface="Times New Roman" pitchFamily="18" charset="0"/>
                <a:cs typeface="Times New Roman" pitchFamily="18" charset="0"/>
              </a:rPr>
              <a:t> </a:t>
            </a:r>
            <a:r>
              <a:rPr lang="en-US" sz="5300" b="1" u="sng" dirty="0" err="1">
                <a:solidFill>
                  <a:srgbClr val="7030A0"/>
                </a:solidFill>
                <a:latin typeface="Times New Roman" pitchFamily="18" charset="0"/>
                <a:cs typeface="Times New Roman" pitchFamily="18" charset="0"/>
              </a:rPr>
              <a:t>hiểu</a:t>
            </a:r>
            <a:r>
              <a:rPr lang="en-US" sz="5300" b="1" u="sng" dirty="0">
                <a:solidFill>
                  <a:srgbClr val="7030A0"/>
                </a:solidFill>
                <a:latin typeface="Times New Roman" pitchFamily="18" charset="0"/>
                <a:cs typeface="Times New Roman" pitchFamily="18" charset="0"/>
              </a:rPr>
              <a:t> </a:t>
            </a:r>
            <a:r>
              <a:rPr lang="en-US" sz="5300" b="1" u="sng" dirty="0" err="1">
                <a:solidFill>
                  <a:srgbClr val="7030A0"/>
                </a:solidFill>
                <a:latin typeface="Times New Roman" pitchFamily="18" charset="0"/>
                <a:cs typeface="Times New Roman" pitchFamily="18" charset="0"/>
              </a:rPr>
              <a:t>bài</a:t>
            </a:r>
            <a:br>
              <a:rPr lang="en-US" sz="5300" b="1" u="sng" dirty="0">
                <a:solidFill>
                  <a:srgbClr val="7030A0"/>
                </a:solidFill>
                <a:latin typeface="Times New Roman" pitchFamily="18" charset="0"/>
                <a:cs typeface="Times New Roman" pitchFamily="18" charset="0"/>
              </a:rPr>
            </a:br>
            <a:br>
              <a:rPr lang="en-US" b="1" u="sng" dirty="0">
                <a:solidFill>
                  <a:srgbClr val="7030A0"/>
                </a:solidFill>
                <a:latin typeface="Times New Roman" pitchFamily="18" charset="0"/>
                <a:cs typeface="Times New Roman" pitchFamily="18" charset="0"/>
              </a:rPr>
            </a:br>
            <a:endParaRPr lang="en-US" b="1" u="sng" dirty="0">
              <a:solidFill>
                <a:srgbClr val="7030A0"/>
              </a:solidFill>
              <a:latin typeface="Times New Roman" pitchFamily="18" charset="0"/>
              <a:cs typeface="Times New Roman" pitchFamily="18" charset="0"/>
            </a:endParaRPr>
          </a:p>
        </p:txBody>
      </p:sp>
      <p:sp>
        <p:nvSpPr>
          <p:cNvPr id="11" name="Content Placeholder 10"/>
          <p:cNvSpPr>
            <a:spLocks noGrp="1"/>
          </p:cNvSpPr>
          <p:nvPr>
            <p:ph idx="1"/>
          </p:nvPr>
        </p:nvSpPr>
        <p:spPr>
          <a:xfrm>
            <a:off x="1143000" y="1981201"/>
            <a:ext cx="10058400" cy="4525963"/>
          </a:xfrm>
        </p:spPr>
        <p:txBody>
          <a:bodyPr>
            <a:normAutofit/>
          </a:bodyPr>
          <a:lstStyle/>
          <a:p>
            <a:pPr marL="0" indent="0">
              <a:buNone/>
            </a:pPr>
            <a:r>
              <a:rPr lang="en-US" sz="4800" b="1" dirty="0" err="1">
                <a:latin typeface="Times New Roman" pitchFamily="18" charset="0"/>
                <a:cs typeface="Times New Roman" pitchFamily="18" charset="0"/>
              </a:rPr>
              <a:t>Khi</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nói</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chuyện</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Gà</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Trống</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đứng</a:t>
            </a:r>
            <a:r>
              <a:rPr lang="en-US" sz="4800" b="1" dirty="0">
                <a:latin typeface="Times New Roman" pitchFamily="18" charset="0"/>
                <a:cs typeface="Times New Roman" pitchFamily="18" charset="0"/>
              </a:rPr>
              <a:t> ở </a:t>
            </a:r>
            <a:r>
              <a:rPr lang="en-US" sz="4800" b="1" dirty="0" err="1">
                <a:latin typeface="Times New Roman" pitchFamily="18" charset="0"/>
                <a:cs typeface="Times New Roman" pitchFamily="18" charset="0"/>
              </a:rPr>
              <a:t>đâu</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Cáo</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đứng</a:t>
            </a:r>
            <a:r>
              <a:rPr lang="en-US" sz="4800" b="1" dirty="0">
                <a:latin typeface="Times New Roman" pitchFamily="18" charset="0"/>
                <a:cs typeface="Times New Roman" pitchFamily="18" charset="0"/>
              </a:rPr>
              <a:t> ở </a:t>
            </a:r>
            <a:r>
              <a:rPr lang="en-US" sz="4800" b="1" dirty="0" err="1">
                <a:latin typeface="Times New Roman" pitchFamily="18" charset="0"/>
                <a:cs typeface="Times New Roman" pitchFamily="18" charset="0"/>
              </a:rPr>
              <a:t>đâu</a:t>
            </a:r>
            <a:r>
              <a:rPr lang="en-US" sz="4800" b="1" dirty="0">
                <a:latin typeface="Times New Roman" pitchFamily="18" charset="0"/>
                <a:cs typeface="Times New Roman" pitchFamily="18" charset="0"/>
              </a:rPr>
              <a:t>?</a:t>
            </a:r>
            <a:endParaRPr lang="en-US" sz="4800" b="1" dirty="0">
              <a:solidFill>
                <a:srgbClr val="002060"/>
              </a:solidFill>
              <a:latin typeface="Times New Roman" pitchFamily="18" charset="0"/>
              <a:cs typeface="Times New Roman" pitchFamily="18" charset="0"/>
            </a:endParaRPr>
          </a:p>
          <a:p>
            <a:pPr>
              <a:buNone/>
            </a:pPr>
            <a:r>
              <a:rPr lang="en-US" sz="4800" b="1" dirty="0">
                <a:solidFill>
                  <a:srgbClr val="002060"/>
                </a:solidFill>
                <a:latin typeface="Times New Roman" pitchFamily="18" charset="0"/>
                <a:cs typeface="Times New Roman" pitchFamily="18" charset="0"/>
              </a:rPr>
              <a:t> </a:t>
            </a:r>
            <a:r>
              <a:rPr lang="en-US" sz="4800" b="1" dirty="0">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Gà</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Trống</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đậu</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vắt</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vẻo</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trên</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một</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cành</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cây</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cao</a:t>
            </a:r>
            <a:r>
              <a:rPr lang="en-US" sz="4800" b="1" dirty="0">
                <a:solidFill>
                  <a:srgbClr val="FF0000"/>
                </a:solidFill>
                <a:latin typeface="Times New Roman" pitchFamily="18" charset="0"/>
                <a:cs typeface="Times New Roman" pitchFamily="18" charset="0"/>
              </a:rPr>
              <a:t> . </a:t>
            </a:r>
            <a:r>
              <a:rPr lang="en-US" sz="4800" b="1" dirty="0" err="1">
                <a:solidFill>
                  <a:srgbClr val="FF0000"/>
                </a:solidFill>
                <a:latin typeface="Times New Roman" pitchFamily="18" charset="0"/>
                <a:cs typeface="Times New Roman" pitchFamily="18" charset="0"/>
              </a:rPr>
              <a:t>Cáo</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đứng</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dưới</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gốc</a:t>
            </a:r>
            <a:r>
              <a:rPr lang="en-US" sz="4800" b="1" dirty="0">
                <a:solidFill>
                  <a:srgbClr val="FF0000"/>
                </a:solidFill>
                <a:latin typeface="Times New Roman" pitchFamily="18" charset="0"/>
                <a:cs typeface="Times New Roman" pitchFamily="18" charset="0"/>
              </a:rPr>
              <a:t> </a:t>
            </a:r>
            <a:r>
              <a:rPr lang="en-US" sz="4800" b="1" dirty="0" err="1">
                <a:solidFill>
                  <a:srgbClr val="FF0000"/>
                </a:solidFill>
                <a:latin typeface="Times New Roman" pitchFamily="18" charset="0"/>
                <a:cs typeface="Times New Roman" pitchFamily="18" charset="0"/>
              </a:rPr>
              <a:t>cây</a:t>
            </a:r>
            <a:r>
              <a:rPr lang="en-US" sz="4800" b="1" dirty="0">
                <a:solidFill>
                  <a:srgbClr val="FF0000"/>
                </a:solidFill>
                <a:latin typeface="Times New Roman" pitchFamily="18" charset="0"/>
                <a:cs typeface="Times New Roman" pitchFamily="18" charset="0"/>
              </a:rPr>
              <a:t> .</a:t>
            </a:r>
          </a:p>
          <a:p>
            <a:endParaRPr lang="en-US" b="1" dirty="0"/>
          </a:p>
          <a:p>
            <a:endParaRPr lang="en-US" b="1" dirty="0">
              <a:latin typeface="VNI-Times" pitchFamily="2" charset="0"/>
            </a:endParaRPr>
          </a:p>
        </p:txBody>
      </p:sp>
      <p:pic>
        <p:nvPicPr>
          <p:cNvPr id="7" name="Picture 6" descr="c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7190" y="4750696"/>
            <a:ext cx="3954810" cy="21004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8" name="Picture 5" descr="c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52" y="0"/>
            <a:ext cx="2590800" cy="1474763"/>
          </a:xfrm>
          <a:prstGeom prst="rect">
            <a:avLst/>
          </a:prstGeom>
          <a:ln>
            <a:noFill/>
          </a:ln>
          <a:effectLst>
            <a:softEdge rad="112500"/>
          </a:effectLst>
        </p:spPr>
      </p:pic>
    </p:spTree>
    <p:extLst>
      <p:ext uri="{BB962C8B-B14F-4D97-AF65-F5344CB8AC3E}">
        <p14:creationId xmlns:p14="http://schemas.microsoft.com/office/powerpoint/2010/main" val="221708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ox(in)">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box(in)">
                                      <p:cBhvr>
                                        <p:cTn id="12"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4"/>
</p:tagLst>
</file>

<file path=ppt/tags/tag2.xml><?xml version="1.0" encoding="utf-8"?>
<p:tagLst xmlns:a="http://schemas.openxmlformats.org/drawingml/2006/main" xmlns:r="http://schemas.openxmlformats.org/officeDocument/2006/relationships" xmlns:p="http://schemas.openxmlformats.org/presentationml/2006/main">
  <p:tag name="TIMING" val="|4.6|2.6|1.6|3.4|1|2.1"/>
</p:tagLst>
</file>

<file path=ppt/tags/tag3.xml><?xml version="1.0" encoding="utf-8"?>
<p:tagLst xmlns:a="http://schemas.openxmlformats.org/drawingml/2006/main" xmlns:r="http://schemas.openxmlformats.org/officeDocument/2006/relationships" xmlns:p="http://schemas.openxmlformats.org/presentationml/2006/main">
  <p:tag name="TIMING" val="|8.4|1.9|4.1|1.5|4.4|0.9|3.9|1.9"/>
</p:tagLst>
</file>

<file path=ppt/tags/tag4.xml><?xml version="1.0" encoding="utf-8"?>
<p:tagLst xmlns:a="http://schemas.openxmlformats.org/drawingml/2006/main" xmlns:r="http://schemas.openxmlformats.org/officeDocument/2006/relationships" xmlns:p="http://schemas.openxmlformats.org/presentationml/2006/main">
  <p:tag name="TIMING" val="|33.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1836</TotalTime>
  <Words>1616</Words>
  <Application>Microsoft Office PowerPoint</Application>
  <PresentationFormat>Widescreen</PresentationFormat>
  <Paragraphs>152</Paragraphs>
  <Slides>18</Slides>
  <Notes>1</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.VnArial</vt:lpstr>
      <vt:lpstr>Arial</vt:lpstr>
      <vt:lpstr>Calibri</vt:lpstr>
      <vt:lpstr>Calibri Light</vt:lpstr>
      <vt:lpstr>HP001 4 hàng</vt:lpstr>
      <vt:lpstr>Tahoma</vt:lpstr>
      <vt:lpstr>Times New Roman</vt:lpstr>
      <vt:lpstr>VNI-Times</vt:lpstr>
      <vt:lpstr>Office Theme</vt:lpstr>
      <vt:lpstr>PowerPoint Presentation</vt:lpstr>
      <vt:lpstr>PowerPoint Presentation</vt:lpstr>
      <vt:lpstr>PowerPoint Presentation</vt:lpstr>
      <vt:lpstr>PowerPoint Presentation</vt:lpstr>
      <vt:lpstr>Bài thơ chia làm 3 đoạn</vt:lpstr>
      <vt:lpstr>PowerPoint Presentation</vt:lpstr>
      <vt:lpstr>PowerPoint Presentation</vt:lpstr>
      <vt:lpstr>PowerPoint Presentation</vt:lpstr>
      <vt:lpstr>II.Tìm hiểu bài  </vt:lpstr>
      <vt:lpstr> </vt:lpstr>
      <vt:lpstr>- Tin tức Cáo thông báo là sự thật hay bịa đặt?</vt:lpstr>
      <vt:lpstr> * Vì sao Gà không nghe lời Cáo? </vt:lpstr>
      <vt:lpstr>  Thái độ của Cáo thế nào khi nghe lời Gà nói?</vt:lpstr>
      <vt:lpstr>* Theo em, Gà thông minh ở điểm nào ?</vt:lpstr>
      <vt:lpstr>* Theo em, tác giả viết bài thơ này nhằm mục đích gì?</vt:lpstr>
      <vt:lpstr>PowerPoint Presentation</vt:lpstr>
      <vt:lpstr>PowerPoint Presentation</vt:lpstr>
      <vt:lpstr>PowerPoint Presentation</vt:lpstr>
    </vt:vector>
  </TitlesOfParts>
  <Company>LATE BETTER THAN NEVER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THAN KIM QUY</dc:creator>
  <cp:lastModifiedBy>Hp</cp:lastModifiedBy>
  <cp:revision>234</cp:revision>
  <dcterms:created xsi:type="dcterms:W3CDTF">2001-12-31T17:04:00Z</dcterms:created>
  <dcterms:modified xsi:type="dcterms:W3CDTF">2021-10-05T13:43:43Z</dcterms:modified>
</cp:coreProperties>
</file>