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2" r:id="rId2"/>
    <p:sldId id="257" r:id="rId3"/>
    <p:sldId id="308" r:id="rId4"/>
    <p:sldId id="309" r:id="rId5"/>
    <p:sldId id="315" r:id="rId6"/>
    <p:sldId id="307" r:id="rId7"/>
    <p:sldId id="311" r:id="rId8"/>
    <p:sldId id="310" r:id="rId9"/>
    <p:sldId id="312" r:id="rId10"/>
    <p:sldId id="314" r:id="rId11"/>
    <p:sldId id="316" r:id="rId12"/>
    <p:sldId id="317" r:id="rId13"/>
    <p:sldId id="320" r:id="rId14"/>
    <p:sldId id="321" r:id="rId15"/>
    <p:sldId id="322" r:id="rId16"/>
    <p:sldId id="324" r:id="rId17"/>
    <p:sldId id="333" r:id="rId18"/>
    <p:sldId id="334" r:id="rId19"/>
    <p:sldId id="328" r:id="rId20"/>
    <p:sldId id="329" r:id="rId21"/>
    <p:sldId id="330" r:id="rId22"/>
    <p:sldId id="331" r:id="rId23"/>
    <p:sldId id="325" r:id="rId24"/>
    <p:sldId id="326" r:id="rId25"/>
    <p:sldId id="32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60"/>
  </p:normalViewPr>
  <p:slideViewPr>
    <p:cSldViewPr snapToGrid="0" showGuides="1">
      <p:cViewPr>
        <p:scale>
          <a:sx n="80" d="100"/>
          <a:sy n="80" d="100"/>
        </p:scale>
        <p:origin x="643" y="-34"/>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2022/2/11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400231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67863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23</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24</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25</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17763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11</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19</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2022/2/11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image" Target="../media/image7.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2.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7.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48.png"/><Relationship Id="rId9" Type="http://schemas.openxmlformats.org/officeDocument/2006/relationships/image" Target="../media/image21.emf"/><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13.emf"/><Relationship Id="rId12" Type="http://schemas.openxmlformats.org/officeDocument/2006/relationships/image" Target="../media/image37.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24.emf"/><Relationship Id="rId5" Type="http://schemas.openxmlformats.org/officeDocument/2006/relationships/image" Target="../media/image500.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3.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2.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0.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6.xml"/><Relationship Id="rId21" Type="http://schemas.microsoft.com/office/2007/relationships/hdphoto" Target="../media/hdphoto10.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5.xml"/><Relationship Id="rId16" Type="http://schemas.openxmlformats.org/officeDocument/2006/relationships/image" Target="../media/image15.emf"/><Relationship Id="rId20" Type="http://schemas.openxmlformats.org/officeDocument/2006/relationships/image" Target="../media/image78.png"/><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1.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9.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50.png"/><Relationship Id="rId17" Type="http://schemas.microsoft.com/office/2007/relationships/hdphoto" Target="../media/hdphoto5.wdp"/><Relationship Id="rId2" Type="http://schemas.openxmlformats.org/officeDocument/2006/relationships/notesSlide" Target="../notesSlides/notesSlide13.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9.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70.png"/><Relationship Id="rId17" Type="http://schemas.microsoft.com/office/2007/relationships/hdphoto" Target="../media/hdphoto5.wdp"/><Relationship Id="rId2" Type="http://schemas.openxmlformats.org/officeDocument/2006/relationships/notesSlide" Target="../notesSlides/notesSlide14.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xml"/><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80.png"/><Relationship Id="rId17" Type="http://schemas.microsoft.com/office/2007/relationships/hdphoto" Target="../media/hdphoto11.wdp"/><Relationship Id="rId2" Type="http://schemas.openxmlformats.org/officeDocument/2006/relationships/notesSlide" Target="../notesSlides/notesSlide15.xml"/><Relationship Id="rId16"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1.emf"/><Relationship Id="rId3" Type="http://schemas.openxmlformats.org/officeDocument/2006/relationships/audio" Target="../media/audio2.wav"/><Relationship Id="rId21" Type="http://schemas.openxmlformats.org/officeDocument/2006/relationships/image" Target="../media/image24.emf"/><Relationship Id="rId7" Type="http://schemas.openxmlformats.org/officeDocument/2006/relationships/slide" Target="slide24.xml"/><Relationship Id="rId12" Type="http://schemas.openxmlformats.org/officeDocument/2006/relationships/slide" Target="slide25.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2.emf"/><Relationship Id="rId4" Type="http://schemas.openxmlformats.org/officeDocument/2006/relationships/image" Target="../media/image29.jpeg"/><Relationship Id="rId9" Type="http://schemas.openxmlformats.org/officeDocument/2006/relationships/slide" Target="slide23.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6.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png"/><Relationship Id="rId5" Type="http://schemas.openxmlformats.org/officeDocument/2006/relationships/notesSlide" Target="../notesSlides/notesSlide5.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9.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6.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330.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7.wdp"/><Relationship Id="rId4" Type="http://schemas.openxmlformats.org/officeDocument/2006/relationships/image" Target="../media/image8.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8.wdp"/><Relationship Id="rId12"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hdphoto" Target="../media/hdphoto9.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sp>
        <p:nvSpPr>
          <p:cNvPr id="6" name="TextBox 5"/>
          <p:cNvSpPr txBox="1"/>
          <p:nvPr/>
        </p:nvSpPr>
        <p:spPr>
          <a:xfrm>
            <a:off x="4283827" y="2180053"/>
            <a:ext cx="5189151" cy="1015663"/>
          </a:xfrm>
          <a:prstGeom prst="rect">
            <a:avLst/>
          </a:prstGeom>
          <a:solidFill>
            <a:schemeClr val="bg1">
              <a:alpha val="54000"/>
            </a:schemeClr>
          </a:solidFill>
        </p:spPr>
        <p:txBody>
          <a:bodyPr wrap="square" rtlCol="0">
            <a:spAutoFit/>
          </a:bodyPr>
          <a:lstStyle/>
          <a:p>
            <a:r>
              <a:rPr lang="en-US" sz="6000" b="1" dirty="0">
                <a:solidFill>
                  <a:srgbClr val="FFAE05"/>
                </a:solidFill>
                <a:latin typeface="UTM NguyenHa 02" panose="02040603050506020204" pitchFamily="18" charset="0"/>
              </a:rPr>
              <a:t>MÔN  TOÁN</a:t>
            </a:r>
          </a:p>
        </p:txBody>
      </p:sp>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14:presetBounceEnd="49000">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14:bounceEnd="49000">
                                          <p:cBhvr additive="base">
                                            <p:cTn id="81"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ppt_x"/>
                                              </p:val>
                                            </p:tav>
                                            <p:tav tm="100000">
                                              <p:val>
                                                <p:strVal val="#ppt_x"/>
                                              </p:val>
                                            </p:tav>
                                          </p:tavLst>
                                        </p:anim>
                                        <p:anim calcmode="lin" valueType="num">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391744"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4</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391744" cy="12761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08764" cy="1268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Times New Roman" panose="02020603050405020304" pitchFamily="18" charset="0"/>
                              <a:cs typeface="Times New Roman" panose="02020603050405020304" pitchFamily="18" charset="0"/>
                            </a:rPr>
                            <m:t>6</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08764" cy="1268552"/>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B0CC25-A727-43C8-B7A2-4C7A7A348A5E}"/>
                  </a:ext>
                </a:extLst>
              </p:cNvPr>
              <p:cNvSpPr txBox="1"/>
              <p:nvPr/>
            </p:nvSpPr>
            <p:spPr>
              <a:xfrm>
                <a:off x="7912132" y="4436366"/>
                <a:ext cx="2789290"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cs typeface="Times New Roman" panose="02020603050405020304" pitchFamily="18" charset="0"/>
                            </a:rPr>
                            <m:t>𝟐</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10</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789290" cy="12761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5406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m:rPr>
                              <m:nor/>
                            </m:rPr>
                            <a:rPr lang="en-US" sz="3600" b="1" i="0" smtClean="0">
                              <a:solidFill>
                                <a:srgbClr val="FF0000"/>
                              </a:solidFill>
                              <a:latin typeface="Times New Roman" panose="020206030504050203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54061"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16</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m:rPr>
                              <m:nor/>
                            </m:rPr>
                            <a:rPr lang="en-US" sz="3600" b="1" i="0" smtClean="0">
                              <a:solidFill>
                                <a:srgbClr val="002060"/>
                              </a:solidFill>
                              <a:latin typeface="Times New Roman" panose="02020603050405020304" pitchFamily="18" charset="0"/>
                              <a:cs typeface="Times New Roman" panose="02020603050405020304" pitchFamily="18" charset="0"/>
                            </a:rPr>
                            <m:t>20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𝟐𝟎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728457" y="4183591"/>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4"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4" cy="1044197"/>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9253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Times New Roman" panose="02020603050405020304" pitchFamily="18" charset="0"/>
                              <a:cs typeface="Times New Roman" panose="02020603050405020304" pitchFamily="18" charset="0"/>
                            </a:rPr>
                            <m:t>6</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𝟖</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92533" cy="1037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num>
                        <m:den>
                          <m:r>
                            <m:rPr>
                              <m:nor/>
                            </m:rPr>
                            <a:rPr lang="en-US" sz="3200" b="1" i="0" smtClean="0">
                              <a:solidFill>
                                <a:srgbClr val="002060"/>
                              </a:solidFill>
                              <a:latin typeface="Times New Roman" panose="02020603050405020304" pitchFamily="18" charset="0"/>
                              <a:cs typeface="Times New Roman" panose="02020603050405020304" pitchFamily="18" charset="0"/>
                            </a:rPr>
                            <m:t>6 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40</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Times New Roman" panose="020206030504050203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6</m:t>
                          </m:r>
                        </m:num>
                        <m:den>
                          <m:r>
                            <m:rPr>
                              <m:nor/>
                            </m:rPr>
                            <a:rPr lang="en-US" sz="3200" b="1" i="0" smtClean="0">
                              <a:solidFill>
                                <a:srgbClr val="002060"/>
                              </a:solidFill>
                              <a:latin typeface="Times New Roman" panose="02020603050405020304" pitchFamily="18" charset="0"/>
                              <a:cs typeface="Times New Roman" panose="02020603050405020304" pitchFamily="18" charset="0"/>
                            </a:rPr>
                            <m:t>8 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42</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40</m:t>
                          </m:r>
                        </m:num>
                        <m:den>
                          <m:r>
                            <m:rPr>
                              <m:nor/>
                            </m:rPr>
                            <a:rPr lang="en-US" sz="3600" b="1" i="0" smtClean="0">
                              <a:solidFill>
                                <a:srgbClr val="002060"/>
                              </a:solidFill>
                              <a:latin typeface="Times New Roman" panose="02020603050405020304" pitchFamily="18" charset="0"/>
                              <a:cs typeface="Times New Roman" panose="02020603050405020304" pitchFamily="18" charset="0"/>
                            </a:rPr>
                            <m:t>48</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42</m:t>
                          </m:r>
                        </m:num>
                        <m:den>
                          <m:r>
                            <a:rPr lang="en-US" sz="3600" b="1" i="1" smtClean="0">
                              <a:solidFill>
                                <a:srgbClr val="002060"/>
                              </a:solidFill>
                              <a:latin typeface="Cambria Math" panose="02040503050406030204" pitchFamily="18" charset="0"/>
                              <a:cs typeface="Times New Roman" panose="02020603050405020304" pitchFamily="18" charset="0"/>
                            </a:rPr>
                            <m:t>𝟒𝟖</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Times New Roman" panose="02020603050405020304" pitchFamily="18" charset="0"/>
                              <a:cs typeface="Times New Roman" panose="02020603050405020304" pitchFamily="18" charset="0"/>
                            </a:rPr>
                            <m:t>6</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3" cy="1037785"/>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2015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a:rPr lang="en-US" sz="3600" b="1" i="1" smtClean="0">
                              <a:solidFill>
                                <a:srgbClr val="FF000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20159"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𝟏𝟎</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20</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a:rPr lang="en-US" sz="3200" b="1" i="1" smtClean="0">
                              <a:solidFill>
                                <a:srgbClr val="002060"/>
                              </a:solidFill>
                              <a:latin typeface="Cambria Math" panose="02040503050406030204" pitchFamily="18" charset="0"/>
                              <a:cs typeface="Times New Roman" panose="02020603050405020304" pitchFamily="18" charset="0"/>
                            </a:rPr>
                            <m:t>𝟏𝟎</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20</m:t>
                          </m:r>
                        </m:num>
                        <m:den>
                          <m:r>
                            <m:rPr>
                              <m:nor/>
                            </m:rPr>
                            <a:rPr lang="en-US" sz="3600" b="1" i="0" smtClean="0">
                              <a:solidFill>
                                <a:srgbClr val="002060"/>
                              </a:solidFill>
                              <a:latin typeface="Times New Roman" panose="02020603050405020304" pitchFamily="18" charset="0"/>
                              <a:cs typeface="Times New Roman" panose="02020603050405020304" pitchFamily="18" charset="0"/>
                            </a:rPr>
                            <m:t>50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𝟓𝟎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97"/>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1228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12281" cy="10441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2"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6</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2"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7871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78719" cy="1044197"/>
              </a:xfrm>
              <a:prstGeom prst="rect">
                <a:avLst/>
              </a:prstGeom>
              <a:blipFill>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463816"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6</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63816" cy="1044197"/>
              </a:xfrm>
              <a:prstGeom prst="rect">
                <a:avLst/>
              </a:prstGeom>
              <a:blipFill>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4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23979" cy="884601"/>
              </a:xfrm>
              <a:prstGeom prst="rect">
                <a:avLst/>
              </a:prstGeom>
              <a:noFill/>
            </p:spPr>
            <p:txBody>
              <a:bodyPr wrap="none" lIns="0" tIns="0" rIns="0" bIns="0" rtlCol="0">
                <a:spAutoFit/>
              </a:bodyPr>
              <a:lstStyle/>
              <a:p>
                <a:r>
                  <a:rPr lang="en-US" sz="3600" b="1" dirty="0">
                    <a:solidFill>
                      <a:srgbClr val="FF0000"/>
                    </a:solidFill>
                  </a:rPr>
                  <a:t>b</a:t>
                </a:r>
                <a14:m>
                  <m:oMath xmlns:m="http://schemas.openxmlformats.org/officeDocument/2006/math">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3</m:t>
                        </m:r>
                      </m:num>
                      <m:den>
                        <m:r>
                          <m:rPr>
                            <m:nor/>
                          </m:rPr>
                          <a:rPr lang="en-US" sz="3600" b="1" i="0" smtClean="0">
                            <a:solidFill>
                              <a:srgbClr val="FF0000"/>
                            </a:solidFill>
                            <a:latin typeface="Cambria Math" panose="020405030504060302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6</m:t>
                        </m:r>
                      </m:num>
                      <m:den>
                        <m:r>
                          <m:rPr>
                            <m:nor/>
                          </m:rPr>
                          <a:rPr lang="en-US" sz="3600" b="1" i="0" smtClean="0">
                            <a:solidFill>
                              <a:srgbClr val="FF0000"/>
                            </a:solidFill>
                            <a:latin typeface="Cambria Math" panose="02040503050406030204" pitchFamily="18" charset="0"/>
                            <a:cs typeface="Times New Roman" panose="02020603050405020304" pitchFamily="18" charset="0"/>
                          </a:rPr>
                          <m:t>12</m:t>
                        </m:r>
                      </m:den>
                    </m:f>
                  </m:oMath>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23979" cy="884601"/>
              </a:xfrm>
              <a:prstGeom prst="rect">
                <a:avLst/>
              </a:prstGeom>
              <a:blipFill>
                <a:blip r:embed="rId4"/>
                <a:stretch>
                  <a:fillRect l="-12894" b="-17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29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m:t>
                          </m:r>
                          <m:r>
                            <a:rPr lang="en-US" sz="3200" b="1" i="1" smtClean="0">
                              <a:solidFill>
                                <a:srgbClr val="002060"/>
                              </a:solidFill>
                              <a:latin typeface="Cambria Math" panose="02040503050406030204" pitchFamily="18" charset="0"/>
                              <a:cs typeface="Times New Roman" panose="02020603050405020304" pitchFamily="18" charset="0"/>
                            </a:rPr>
                            <m:t>𝟐</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3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12 : </m:t>
                          </m:r>
                          <m:r>
                            <a:rPr lang="en-US" sz="3200" b="1" i="1" smtClean="0">
                              <a:solidFill>
                                <a:srgbClr val="002060"/>
                              </a:solidFill>
                              <a:latin typeface="Cambria Math" panose="02040503050406030204" pitchFamily="18" charset="0"/>
                              <a:cs typeface="Times New Roman" panose="02020603050405020304" pitchFamily="18" charset="0"/>
                            </a:rPr>
                            <m:t>𝟑</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Cambria Math" panose="02040503050406030204" pitchFamily="18" charset="0"/>
                            </a:rPr>
                            <m:t>2</m:t>
                          </m:r>
                        </m:num>
                        <m:den>
                          <m:r>
                            <m:rPr>
                              <m:nor/>
                            </m:rPr>
                            <a:rPr lang="en-US" sz="3200" b="1" i="0" smtClean="0">
                              <a:solidFill>
                                <a:srgbClr val="002060"/>
                              </a:solidFill>
                              <a:latin typeface="Cambria Math" panose="02040503050406030204" pitchFamily="18" charset="0"/>
                              <a:cs typeface="Times New Roman" panose="02020603050405020304" pitchFamily="18" charset="0"/>
                            </a:rPr>
                            <m:t>4</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295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046843" cy="882357"/>
              </a:xfrm>
              <a:prstGeom prst="rect">
                <a:avLst/>
              </a:prstGeom>
              <a:noFill/>
            </p:spPr>
            <p:txBody>
              <a:bodyPr wrap="square" lIns="0" tIns="0" rIns="0" bIns="0"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Vì </a:t>
                </a:r>
                <a14:m>
                  <m:oMath xmlns:m="http://schemas.openxmlformats.org/officeDocument/2006/math">
                    <m:r>
                      <a:rPr lang="en-US" sz="3600" b="1">
                        <a:solidFill>
                          <a:srgbClr val="002060"/>
                        </a:solidFill>
                        <a:latin typeface="Cambria Math" panose="02040503050406030204" pitchFamily="18" charset="0"/>
                        <a:cs typeface="Times New Roman" panose="02020603050405020304" pitchFamily="18" charset="0"/>
                      </a:rPr>
                      <m:t> </m:t>
                    </m:r>
                    <m:f>
                      <m:fPr>
                        <m:ctrlPr>
                          <a:rPr lang="en-US" sz="3600" b="1" i="1">
                            <a:solidFill>
                              <a:srgbClr val="002060"/>
                            </a:solidFill>
                            <a:latin typeface="Cambria Math" panose="02040503050406030204" pitchFamily="18" charset="0"/>
                            <a:cs typeface="Times New Roman" panose="02020603050405020304" pitchFamily="18" charset="0"/>
                          </a:rPr>
                        </m:ctrlPr>
                      </m:fPr>
                      <m:num>
                        <m:r>
                          <m:rPr>
                            <m:nor/>
                          </m:rPr>
                          <a:rPr lang="en-US" sz="3600" b="1">
                            <a:solidFill>
                              <a:srgbClr val="002060"/>
                            </a:solidFill>
                            <a:latin typeface="Times New Roman" panose="02020603050405020304" pitchFamily="18" charset="0"/>
                            <a:cs typeface="Times New Roman" panose="02020603050405020304" pitchFamily="18" charset="0"/>
                          </a:rPr>
                          <m:t>3</m:t>
                        </m:r>
                      </m:num>
                      <m:den>
                        <m:r>
                          <m:rPr>
                            <m:nor/>
                          </m:rPr>
                          <a:rPr lang="en-US" sz="3600" b="1">
                            <a:solidFill>
                              <a:srgbClr val="002060"/>
                            </a:solidFill>
                            <a:latin typeface="Times New Roman" panose="02020603050405020304" pitchFamily="18" charset="0"/>
                            <a:cs typeface="Times New Roman" panose="02020603050405020304" pitchFamily="18" charset="0"/>
                          </a:rPr>
                          <m:t>4</m:t>
                        </m:r>
                      </m:den>
                    </m:f>
                    <m:r>
                      <m:rPr>
                        <m:nor/>
                      </m:rPr>
                      <a:rPr lang="en-US" sz="3600" b="1">
                        <a:solidFill>
                          <a:srgbClr val="002060"/>
                        </a:solidFill>
                        <a:latin typeface="Times New Roman" panose="02020603050405020304" pitchFamily="18" charset="0"/>
                        <a:cs typeface="Times New Roman" panose="02020603050405020304" pitchFamily="18" charset="0"/>
                      </a:rPr>
                      <m:t>     </m:t>
                    </m:r>
                    <m:f>
                      <m:fPr>
                        <m:ctrlPr>
                          <a:rPr lang="en-US" sz="3600" b="1" i="1">
                            <a:solidFill>
                              <a:srgbClr val="002060"/>
                            </a:solidFill>
                            <a:latin typeface="Cambria Math" panose="02040503050406030204" pitchFamily="18" charset="0"/>
                            <a:cs typeface="Times New Roman" panose="020206030504050203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a:solidFill>
                              <a:srgbClr val="002060"/>
                            </a:solidFill>
                            <a:latin typeface="Times New Roman" panose="02020603050405020304" pitchFamily="18" charset="0"/>
                            <a:cs typeface="Times New Roman" panose="02020603050405020304" pitchFamily="18" charset="0"/>
                          </a:rPr>
                          <m:t>4</m:t>
                        </m:r>
                      </m:den>
                    </m:f>
                  </m:oMath>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046843" cy="882357"/>
              </a:xfrm>
              <a:prstGeom prst="rect">
                <a:avLst/>
              </a:prstGeom>
              <a:blipFill>
                <a:blip r:embed="rId6"/>
                <a:stretch>
                  <a:fillRect l="-13731" b="-15862"/>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rot="10800000">
            <a:off x="3524093" y="4323188"/>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346796" cy="884601"/>
              </a:xfrm>
              <a:prstGeom prst="rect">
                <a:avLst/>
              </a:prstGeom>
              <a:noFill/>
            </p:spPr>
            <p:txBody>
              <a:bodyPr wrap="none" lIns="0" tIns="0" rIns="0" bIns="0"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n</a:t>
                </a:r>
                <a:r>
                  <a:rPr lang="en-US" sz="3600" b="1" dirty="0" err="1">
                    <a:solidFill>
                      <a:srgbClr val="002060"/>
                    </a:solidFill>
                    <a:latin typeface="Times New Roman" panose="02020603050405020304" pitchFamily="18" charset="0"/>
                    <a:cs typeface="Times New Roman" panose="02020603050405020304" pitchFamily="18" charset="0"/>
                  </a:rPr>
                  <a:t>ên</a:t>
                </a:r>
                <a:r>
                  <a:rPr lang="en-US" sz="36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3</m:t>
                        </m:r>
                      </m:num>
                      <m:den>
                        <m:r>
                          <m:rPr>
                            <m:nor/>
                          </m:rPr>
                          <a:rPr lang="en-US" sz="3600" b="1" i="0" smtClean="0">
                            <a:solidFill>
                              <a:srgbClr val="002060"/>
                            </a:solidFill>
                            <a:latin typeface="Cambria Math" panose="020405030504060302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Cambria Math" panose="02040503050406030204" pitchFamily="18" charset="0"/>
                          </a:rPr>
                          <m:t>6</m:t>
                        </m:r>
                      </m:num>
                      <m:den>
                        <m:r>
                          <m:rPr>
                            <m:nor/>
                          </m:rPr>
                          <a:rPr lang="en-US" sz="3600" b="1" i="0" smtClean="0">
                            <a:solidFill>
                              <a:srgbClr val="002060"/>
                            </a:solidFill>
                            <a:latin typeface="Cambria Math" panose="02040503050406030204" pitchFamily="18" charset="0"/>
                            <a:cs typeface="Times New Roman" panose="02020603050405020304" pitchFamily="18" charset="0"/>
                          </a:rPr>
                          <m:t>12</m:t>
                        </m:r>
                      </m:den>
                    </m:f>
                  </m:oMath>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346796" cy="884601"/>
              </a:xfrm>
              <a:prstGeom prst="rect">
                <a:avLst/>
              </a:prstGeom>
              <a:blipFill>
                <a:blip r:embed="rId8"/>
                <a:stretch>
                  <a:fillRect l="-11688" b="-15862"/>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rot="10800000">
            <a:off x="6719911" y="4303180"/>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20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14684" y="5770077"/>
            <a:ext cx="12193057" cy="1091279"/>
          </a:xfrm>
          <a:prstGeom prst="rect">
            <a:avLst/>
          </a:prstGeom>
        </p:spPr>
      </p:pic>
      <p:pic>
        <p:nvPicPr>
          <p:cNvPr id="86" name="Picture 85">
            <a:extLst>
              <a:ext uri="{FF2B5EF4-FFF2-40B4-BE49-F238E27FC236}">
                <a16:creationId xmlns:a16="http://schemas.microsoft.com/office/drawing/2014/main" id="{E28706F1-BB12-491D-A8A7-4B0047A999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39" y="1576668"/>
            <a:ext cx="11828802" cy="4924616"/>
          </a:xfrm>
          <a:prstGeom prst="rect">
            <a:avLst/>
          </a:prstGeom>
        </p:spPr>
      </p:pic>
      <p:sp>
        <p:nvSpPr>
          <p:cNvPr id="4" name="TextBox 3"/>
          <p:cNvSpPr txBox="1"/>
          <p:nvPr/>
        </p:nvSpPr>
        <p:spPr>
          <a:xfrm>
            <a:off x="204091" y="105381"/>
            <a:ext cx="10789027" cy="1492716"/>
          </a:xfrm>
          <a:prstGeom prst="rect">
            <a:avLst/>
          </a:prstGeom>
          <a:solidFill>
            <a:schemeClr val="bg1"/>
          </a:solidFill>
          <a:ln w="63500" cmpd="thickThin">
            <a:solidFill>
              <a:srgbClr val="002060"/>
            </a:solidFill>
          </a:ln>
        </p:spPr>
        <p:txBody>
          <a:bodyPr wrap="square" rtlCol="0">
            <a:spAutoFit/>
          </a:bodyPr>
          <a:lstStyle/>
          <a:p>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a:p>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Text Box 8">
            <a:extLst>
              <a:ext uri="{FF2B5EF4-FFF2-40B4-BE49-F238E27FC236}">
                <a16:creationId xmlns:a16="http://schemas.microsoft.com/office/drawing/2014/main" id="{A35C20A7-4702-42F7-B227-3ED7BDD9657D}"/>
              </a:ext>
            </a:extLst>
          </p:cNvPr>
          <p:cNvSpPr txBox="1">
            <a:spLocks noChangeArrowheads="1"/>
          </p:cNvSpPr>
          <p:nvPr/>
        </p:nvSpPr>
        <p:spPr bwMode="auto">
          <a:xfrm>
            <a:off x="2103268" y="230920"/>
            <a:ext cx="14269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b="1" dirty="0">
                <a:solidFill>
                  <a:srgbClr val="0000FF"/>
                </a:solidFill>
                <a:latin typeface="Times New Roman" panose="02020603050405020304" pitchFamily="18" charset="0"/>
              </a:rPr>
              <a:t>Mai </a:t>
            </a:r>
            <a:r>
              <a:rPr lang="en-US" altLang="en-US" b="1" dirty="0" err="1">
                <a:solidFill>
                  <a:srgbClr val="0000FF"/>
                </a:solidFill>
                <a:latin typeface="Times New Roman" panose="02020603050405020304" pitchFamily="18" charset="0"/>
              </a:rPr>
              <a:t>ăn</a:t>
            </a:r>
            <a:endParaRPr lang="en-US" altLang="en-US" b="1" dirty="0">
              <a:solidFill>
                <a:srgbClr val="0000FF"/>
              </a:solidFill>
              <a:latin typeface="Times New Roman" panose="02020603050405020304" pitchFamily="18" charset="0"/>
            </a:endParaRPr>
          </a:p>
        </p:txBody>
      </p:sp>
      <p:sp>
        <p:nvSpPr>
          <p:cNvPr id="27" name="Line 9">
            <a:extLst>
              <a:ext uri="{FF2B5EF4-FFF2-40B4-BE49-F238E27FC236}">
                <a16:creationId xmlns:a16="http://schemas.microsoft.com/office/drawing/2014/main" id="{7D398DEC-204F-4D8F-9881-B53CD4280347}"/>
              </a:ext>
            </a:extLst>
          </p:cNvPr>
          <p:cNvSpPr>
            <a:spLocks noChangeShapeType="1"/>
          </p:cNvSpPr>
          <p:nvPr/>
        </p:nvSpPr>
        <p:spPr bwMode="auto">
          <a:xfrm>
            <a:off x="3549548" y="599433"/>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10">
            <a:extLst>
              <a:ext uri="{FF2B5EF4-FFF2-40B4-BE49-F238E27FC236}">
                <a16:creationId xmlns:a16="http://schemas.microsoft.com/office/drawing/2014/main" id="{E5329BF6-D9B4-4A1E-8183-180DEC3B30C1}"/>
              </a:ext>
            </a:extLst>
          </p:cNvPr>
          <p:cNvSpPr txBox="1">
            <a:spLocks noChangeArrowheads="1"/>
          </p:cNvSpPr>
          <p:nvPr/>
        </p:nvSpPr>
        <p:spPr bwMode="auto">
          <a:xfrm>
            <a:off x="3667023" y="5333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3600" b="1" dirty="0">
                <a:solidFill>
                  <a:srgbClr val="0000FF"/>
                </a:solidFill>
                <a:latin typeface="Times New Roman" panose="02020603050405020304" pitchFamily="18" charset="0"/>
              </a:rPr>
              <a:t>3</a:t>
            </a:r>
          </a:p>
        </p:txBody>
      </p:sp>
      <p:sp>
        <p:nvSpPr>
          <p:cNvPr id="29" name="Text Box 11">
            <a:extLst>
              <a:ext uri="{FF2B5EF4-FFF2-40B4-BE49-F238E27FC236}">
                <a16:creationId xmlns:a16="http://schemas.microsoft.com/office/drawing/2014/main" id="{1E4DB330-4120-4B0E-968D-A5DC3FA346B7}"/>
              </a:ext>
            </a:extLst>
          </p:cNvPr>
          <p:cNvSpPr txBox="1">
            <a:spLocks noChangeArrowheads="1"/>
          </p:cNvSpPr>
          <p:nvPr/>
        </p:nvSpPr>
        <p:spPr bwMode="auto">
          <a:xfrm>
            <a:off x="3644798" y="54228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8</a:t>
            </a:r>
          </a:p>
        </p:txBody>
      </p:sp>
      <p:sp>
        <p:nvSpPr>
          <p:cNvPr id="30" name="Text Box 12">
            <a:extLst>
              <a:ext uri="{FF2B5EF4-FFF2-40B4-BE49-F238E27FC236}">
                <a16:creationId xmlns:a16="http://schemas.microsoft.com/office/drawing/2014/main" id="{24C6947B-45F3-44F1-804B-051A32D5C7F6}"/>
              </a:ext>
            </a:extLst>
          </p:cNvPr>
          <p:cNvSpPr txBox="1">
            <a:spLocks noChangeArrowheads="1"/>
          </p:cNvSpPr>
          <p:nvPr/>
        </p:nvSpPr>
        <p:spPr bwMode="auto">
          <a:xfrm>
            <a:off x="4184548" y="256533"/>
            <a:ext cx="3117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b="1" dirty="0" err="1">
                <a:solidFill>
                  <a:srgbClr val="0000FF"/>
                </a:solidFill>
                <a:latin typeface="Times New Roman" panose="02020603050405020304" pitchFamily="18" charset="0"/>
              </a:rPr>
              <a:t>cái</a:t>
            </a:r>
            <a:r>
              <a:rPr lang="en-US" altLang="en-US" b="1" dirty="0">
                <a:solidFill>
                  <a:srgbClr val="0000FF"/>
                </a:solidFill>
                <a:latin typeface="Times New Roman" panose="02020603050405020304" pitchFamily="18" charset="0"/>
              </a:rPr>
              <a:t> bánh, </a:t>
            </a:r>
            <a:r>
              <a:rPr lang="en-US" altLang="en-US" b="1" dirty="0" err="1">
                <a:solidFill>
                  <a:srgbClr val="0000FF"/>
                </a:solidFill>
                <a:latin typeface="Times New Roman" panose="02020603050405020304" pitchFamily="18" charset="0"/>
              </a:rPr>
              <a:t>Hoa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ăn</a:t>
            </a:r>
            <a:endParaRPr lang="en-US" altLang="en-US" b="1" dirty="0">
              <a:solidFill>
                <a:srgbClr val="0000FF"/>
              </a:solidFill>
              <a:latin typeface="Times New Roman" panose="02020603050405020304" pitchFamily="18" charset="0"/>
            </a:endParaRPr>
          </a:p>
        </p:txBody>
      </p:sp>
      <p:sp>
        <p:nvSpPr>
          <p:cNvPr id="31" name="Line 13">
            <a:extLst>
              <a:ext uri="{FF2B5EF4-FFF2-40B4-BE49-F238E27FC236}">
                <a16:creationId xmlns:a16="http://schemas.microsoft.com/office/drawing/2014/main" id="{E6FA8110-ECA2-4CF6-8914-C5A2222F3A76}"/>
              </a:ext>
            </a:extLst>
          </p:cNvPr>
          <p:cNvSpPr>
            <a:spLocks noChangeShapeType="1"/>
          </p:cNvSpPr>
          <p:nvPr/>
        </p:nvSpPr>
        <p:spPr bwMode="auto">
          <a:xfrm>
            <a:off x="7302398" y="599433"/>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14">
            <a:extLst>
              <a:ext uri="{FF2B5EF4-FFF2-40B4-BE49-F238E27FC236}">
                <a16:creationId xmlns:a16="http://schemas.microsoft.com/office/drawing/2014/main" id="{A8CA95EF-6723-44B6-944C-B16D8FB11EA5}"/>
              </a:ext>
            </a:extLst>
          </p:cNvPr>
          <p:cNvSpPr txBox="1">
            <a:spLocks noChangeArrowheads="1"/>
          </p:cNvSpPr>
          <p:nvPr/>
        </p:nvSpPr>
        <p:spPr bwMode="auto">
          <a:xfrm>
            <a:off x="7423048" y="69208"/>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2</a:t>
            </a:r>
          </a:p>
        </p:txBody>
      </p:sp>
      <p:sp>
        <p:nvSpPr>
          <p:cNvPr id="33" name="Text Box 15">
            <a:extLst>
              <a:ext uri="{FF2B5EF4-FFF2-40B4-BE49-F238E27FC236}">
                <a16:creationId xmlns:a16="http://schemas.microsoft.com/office/drawing/2014/main" id="{7DE2C713-8659-49D0-B408-F2054DE83F1D}"/>
              </a:ext>
            </a:extLst>
          </p:cNvPr>
          <p:cNvSpPr txBox="1">
            <a:spLocks noChangeArrowheads="1"/>
          </p:cNvSpPr>
          <p:nvPr/>
        </p:nvSpPr>
        <p:spPr bwMode="auto">
          <a:xfrm>
            <a:off x="7403998" y="542283"/>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3600" b="1">
                <a:solidFill>
                  <a:srgbClr val="0000FF"/>
                </a:solidFill>
                <a:latin typeface="Times New Roman" panose="02020603050405020304" pitchFamily="18" charset="0"/>
              </a:rPr>
              <a:t>5</a:t>
            </a:r>
          </a:p>
        </p:txBody>
      </p:sp>
      <p:sp>
        <p:nvSpPr>
          <p:cNvPr id="34" name="Text Box 16">
            <a:extLst>
              <a:ext uri="{FF2B5EF4-FFF2-40B4-BE49-F238E27FC236}">
                <a16:creationId xmlns:a16="http://schemas.microsoft.com/office/drawing/2014/main" id="{AED74676-2233-4BFC-B854-9470DDFCB9BA}"/>
              </a:ext>
            </a:extLst>
          </p:cNvPr>
          <p:cNvSpPr txBox="1">
            <a:spLocks noChangeArrowheads="1"/>
          </p:cNvSpPr>
          <p:nvPr/>
        </p:nvSpPr>
        <p:spPr bwMode="auto">
          <a:xfrm>
            <a:off x="1731861" y="1029646"/>
            <a:ext cx="22939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b="1">
                <a:solidFill>
                  <a:srgbClr val="0000FF"/>
                </a:solidFill>
                <a:latin typeface="Times New Roman" panose="02020603050405020304" pitchFamily="18" charset="0"/>
              </a:rPr>
              <a:t>cái bánh đó.</a:t>
            </a:r>
          </a:p>
        </p:txBody>
      </p:sp>
      <p:sp>
        <p:nvSpPr>
          <p:cNvPr id="35" name="Text Box 17">
            <a:extLst>
              <a:ext uri="{FF2B5EF4-FFF2-40B4-BE49-F238E27FC236}">
                <a16:creationId xmlns:a16="http://schemas.microsoft.com/office/drawing/2014/main" id="{CC18DBC6-C6A6-41E1-9D98-B7FFEF7D89E6}"/>
              </a:ext>
            </a:extLst>
          </p:cNvPr>
          <p:cNvSpPr txBox="1">
            <a:spLocks noChangeArrowheads="1"/>
          </p:cNvSpPr>
          <p:nvPr/>
        </p:nvSpPr>
        <p:spPr bwMode="auto">
          <a:xfrm>
            <a:off x="3946423" y="1010596"/>
            <a:ext cx="48990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b="1">
                <a:solidFill>
                  <a:srgbClr val="0000FF"/>
                </a:solidFill>
                <a:latin typeface="Times New Roman" panose="02020603050405020304" pitchFamily="18" charset="0"/>
              </a:rPr>
              <a:t>Hỏi ai ăn nhiều bánh hơn ?</a:t>
            </a:r>
          </a:p>
        </p:txBody>
      </p:sp>
      <p:sp>
        <p:nvSpPr>
          <p:cNvPr id="36" name="Text Box 5">
            <a:extLst>
              <a:ext uri="{FF2B5EF4-FFF2-40B4-BE49-F238E27FC236}">
                <a16:creationId xmlns:a16="http://schemas.microsoft.com/office/drawing/2014/main" id="{9294E80B-C433-43B9-826B-EC308EAB8281}"/>
              </a:ext>
            </a:extLst>
          </p:cNvPr>
          <p:cNvSpPr txBox="1">
            <a:spLocks noChangeArrowheads="1"/>
          </p:cNvSpPr>
          <p:nvPr/>
        </p:nvSpPr>
        <p:spPr bwMode="auto">
          <a:xfrm>
            <a:off x="1696494" y="3485901"/>
            <a:ext cx="1260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Mai </a:t>
            </a:r>
            <a:r>
              <a:rPr lang="en-US" altLang="en-US" sz="2800" b="1" dirty="0" err="1">
                <a:solidFill>
                  <a:srgbClr val="0000FF"/>
                </a:solidFill>
                <a:latin typeface="Times New Roman" panose="02020603050405020304" pitchFamily="18" charset="0"/>
              </a:rPr>
              <a:t>ăn</a:t>
            </a:r>
            <a:endParaRPr lang="en-US" altLang="en-US" sz="2800" b="1" dirty="0">
              <a:solidFill>
                <a:srgbClr val="0000FF"/>
              </a:solidFill>
              <a:latin typeface="Times New Roman" panose="02020603050405020304" pitchFamily="18" charset="0"/>
            </a:endParaRPr>
          </a:p>
        </p:txBody>
      </p:sp>
      <p:sp>
        <p:nvSpPr>
          <p:cNvPr id="37" name="Line 6">
            <a:extLst>
              <a:ext uri="{FF2B5EF4-FFF2-40B4-BE49-F238E27FC236}">
                <a16:creationId xmlns:a16="http://schemas.microsoft.com/office/drawing/2014/main" id="{9A70DD65-54B4-4E6C-9B8C-0A96180932F4}"/>
              </a:ext>
            </a:extLst>
          </p:cNvPr>
          <p:cNvSpPr>
            <a:spLocks noChangeShapeType="1"/>
          </p:cNvSpPr>
          <p:nvPr/>
        </p:nvSpPr>
        <p:spPr bwMode="auto">
          <a:xfrm>
            <a:off x="2950619" y="3819276"/>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 Box 7">
            <a:extLst>
              <a:ext uri="{FF2B5EF4-FFF2-40B4-BE49-F238E27FC236}">
                <a16:creationId xmlns:a16="http://schemas.microsoft.com/office/drawing/2014/main" id="{09E978C2-E53B-4781-B8CE-BEB4ECDFFC57}"/>
              </a:ext>
            </a:extLst>
          </p:cNvPr>
          <p:cNvSpPr txBox="1">
            <a:spLocks noChangeArrowheads="1"/>
          </p:cNvSpPr>
          <p:nvPr/>
        </p:nvSpPr>
        <p:spPr bwMode="auto">
          <a:xfrm>
            <a:off x="3064919" y="3371601"/>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3</a:t>
            </a:r>
          </a:p>
        </p:txBody>
      </p:sp>
      <p:sp>
        <p:nvSpPr>
          <p:cNvPr id="39" name="Text Box 8">
            <a:extLst>
              <a:ext uri="{FF2B5EF4-FFF2-40B4-BE49-F238E27FC236}">
                <a16:creationId xmlns:a16="http://schemas.microsoft.com/office/drawing/2014/main" id="{E7435F0E-475C-465C-839E-54CD4F6CB1CF}"/>
              </a:ext>
            </a:extLst>
          </p:cNvPr>
          <p:cNvSpPr txBox="1">
            <a:spLocks noChangeArrowheads="1"/>
          </p:cNvSpPr>
          <p:nvPr/>
        </p:nvSpPr>
        <p:spPr bwMode="auto">
          <a:xfrm>
            <a:off x="3045869" y="3860551"/>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8</a:t>
            </a:r>
          </a:p>
        </p:txBody>
      </p:sp>
      <p:sp>
        <p:nvSpPr>
          <p:cNvPr id="40" name="Text Box 9">
            <a:extLst>
              <a:ext uri="{FF2B5EF4-FFF2-40B4-BE49-F238E27FC236}">
                <a16:creationId xmlns:a16="http://schemas.microsoft.com/office/drawing/2014/main" id="{BE446375-58C1-46A7-8E6F-79742498D1BD}"/>
              </a:ext>
            </a:extLst>
          </p:cNvPr>
          <p:cNvSpPr txBox="1">
            <a:spLocks noChangeArrowheads="1"/>
          </p:cNvSpPr>
          <p:nvPr/>
        </p:nvSpPr>
        <p:spPr bwMode="auto">
          <a:xfrm>
            <a:off x="3658644" y="3485901"/>
            <a:ext cx="2887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cái bánh tức là ăn</a:t>
            </a:r>
          </a:p>
        </p:txBody>
      </p:sp>
      <p:sp>
        <p:nvSpPr>
          <p:cNvPr id="41" name="Line 10">
            <a:extLst>
              <a:ext uri="{FF2B5EF4-FFF2-40B4-BE49-F238E27FC236}">
                <a16:creationId xmlns:a16="http://schemas.microsoft.com/office/drawing/2014/main" id="{20BE9612-3AED-46D3-8BB0-D3A9EF19231A}"/>
              </a:ext>
            </a:extLst>
          </p:cNvPr>
          <p:cNvSpPr>
            <a:spLocks noChangeShapeType="1"/>
          </p:cNvSpPr>
          <p:nvPr/>
        </p:nvSpPr>
        <p:spPr bwMode="auto">
          <a:xfrm>
            <a:off x="6595519" y="3831976"/>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11">
            <a:extLst>
              <a:ext uri="{FF2B5EF4-FFF2-40B4-BE49-F238E27FC236}">
                <a16:creationId xmlns:a16="http://schemas.microsoft.com/office/drawing/2014/main" id="{68A52DA6-270E-4612-99AB-0FE0E13BCE82}"/>
              </a:ext>
            </a:extLst>
          </p:cNvPr>
          <p:cNvSpPr txBox="1">
            <a:spLocks noChangeArrowheads="1"/>
          </p:cNvSpPr>
          <p:nvPr/>
        </p:nvSpPr>
        <p:spPr bwMode="auto">
          <a:xfrm>
            <a:off x="6576469" y="3384301"/>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25</a:t>
            </a:r>
          </a:p>
        </p:txBody>
      </p:sp>
      <p:sp>
        <p:nvSpPr>
          <p:cNvPr id="43" name="Text Box 12">
            <a:extLst>
              <a:ext uri="{FF2B5EF4-FFF2-40B4-BE49-F238E27FC236}">
                <a16:creationId xmlns:a16="http://schemas.microsoft.com/office/drawing/2014/main" id="{616F84AB-DCAD-4077-8361-7F2B012B9E36}"/>
              </a:ext>
            </a:extLst>
          </p:cNvPr>
          <p:cNvSpPr txBox="1">
            <a:spLocks noChangeArrowheads="1"/>
          </p:cNvSpPr>
          <p:nvPr/>
        </p:nvSpPr>
        <p:spPr bwMode="auto">
          <a:xfrm>
            <a:off x="6538369" y="3873251"/>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
        <p:nvSpPr>
          <p:cNvPr id="44" name="Text Box 13">
            <a:extLst>
              <a:ext uri="{FF2B5EF4-FFF2-40B4-BE49-F238E27FC236}">
                <a16:creationId xmlns:a16="http://schemas.microsoft.com/office/drawing/2014/main" id="{C358BEA8-3BFF-4737-AD1E-BB99AB0DFB18}"/>
              </a:ext>
            </a:extLst>
          </p:cNvPr>
          <p:cNvSpPr txBox="1">
            <a:spLocks noChangeArrowheads="1"/>
          </p:cNvSpPr>
          <p:nvPr/>
        </p:nvSpPr>
        <p:spPr bwMode="auto">
          <a:xfrm>
            <a:off x="7224169" y="3466851"/>
            <a:ext cx="156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cái bánh.</a:t>
            </a:r>
          </a:p>
        </p:txBody>
      </p:sp>
      <p:sp>
        <p:nvSpPr>
          <p:cNvPr id="45" name="Text Box 15">
            <a:extLst>
              <a:ext uri="{FF2B5EF4-FFF2-40B4-BE49-F238E27FC236}">
                <a16:creationId xmlns:a16="http://schemas.microsoft.com/office/drawing/2014/main" id="{90233E9C-6E20-4F03-A7BC-12C41F058C88}"/>
              </a:ext>
            </a:extLst>
          </p:cNvPr>
          <p:cNvSpPr txBox="1">
            <a:spLocks noChangeArrowheads="1"/>
          </p:cNvSpPr>
          <p:nvPr/>
        </p:nvSpPr>
        <p:spPr bwMode="auto">
          <a:xfrm>
            <a:off x="1667919" y="4526750"/>
            <a:ext cx="1281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Hoa ăn</a:t>
            </a:r>
          </a:p>
        </p:txBody>
      </p:sp>
      <p:sp>
        <p:nvSpPr>
          <p:cNvPr id="46" name="Line 16">
            <a:extLst>
              <a:ext uri="{FF2B5EF4-FFF2-40B4-BE49-F238E27FC236}">
                <a16:creationId xmlns:a16="http://schemas.microsoft.com/office/drawing/2014/main" id="{361D64E8-56BA-408A-83B2-E8D99123DF99}"/>
              </a:ext>
            </a:extLst>
          </p:cNvPr>
          <p:cNvSpPr>
            <a:spLocks noChangeShapeType="1"/>
          </p:cNvSpPr>
          <p:nvPr/>
        </p:nvSpPr>
        <p:spPr bwMode="auto">
          <a:xfrm>
            <a:off x="2960144" y="485695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Text Box 17">
            <a:extLst>
              <a:ext uri="{FF2B5EF4-FFF2-40B4-BE49-F238E27FC236}">
                <a16:creationId xmlns:a16="http://schemas.microsoft.com/office/drawing/2014/main" id="{9ED094EA-C12B-4FFE-ACC0-8D7F878D3CF5}"/>
              </a:ext>
            </a:extLst>
          </p:cNvPr>
          <p:cNvSpPr txBox="1">
            <a:spLocks noChangeArrowheads="1"/>
          </p:cNvSpPr>
          <p:nvPr/>
        </p:nvSpPr>
        <p:spPr bwMode="auto">
          <a:xfrm>
            <a:off x="3080794" y="4425150"/>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a:t>
            </a:r>
          </a:p>
        </p:txBody>
      </p:sp>
      <p:sp>
        <p:nvSpPr>
          <p:cNvPr id="48" name="Text Box 18">
            <a:extLst>
              <a:ext uri="{FF2B5EF4-FFF2-40B4-BE49-F238E27FC236}">
                <a16:creationId xmlns:a16="http://schemas.microsoft.com/office/drawing/2014/main" id="{89E81A57-EBE6-4810-BDA9-F1F7C209C965}"/>
              </a:ext>
            </a:extLst>
          </p:cNvPr>
          <p:cNvSpPr txBox="1">
            <a:spLocks noChangeArrowheads="1"/>
          </p:cNvSpPr>
          <p:nvPr/>
        </p:nvSpPr>
        <p:spPr bwMode="auto">
          <a:xfrm>
            <a:off x="3061744" y="4898225"/>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5</a:t>
            </a:r>
          </a:p>
        </p:txBody>
      </p:sp>
      <p:sp>
        <p:nvSpPr>
          <p:cNvPr id="49" name="Text Box 19">
            <a:extLst>
              <a:ext uri="{FF2B5EF4-FFF2-40B4-BE49-F238E27FC236}">
                <a16:creationId xmlns:a16="http://schemas.microsoft.com/office/drawing/2014/main" id="{B8FE592D-0F1E-4456-A2B6-8CF1BCCAB074}"/>
              </a:ext>
            </a:extLst>
          </p:cNvPr>
          <p:cNvSpPr txBox="1">
            <a:spLocks noChangeArrowheads="1"/>
          </p:cNvSpPr>
          <p:nvPr/>
        </p:nvSpPr>
        <p:spPr bwMode="auto">
          <a:xfrm>
            <a:off x="3672932" y="4498175"/>
            <a:ext cx="2887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cái bánh tức là ăn</a:t>
            </a:r>
          </a:p>
        </p:txBody>
      </p:sp>
      <p:sp>
        <p:nvSpPr>
          <p:cNvPr id="50" name="Text Box 20">
            <a:extLst>
              <a:ext uri="{FF2B5EF4-FFF2-40B4-BE49-F238E27FC236}">
                <a16:creationId xmlns:a16="http://schemas.microsoft.com/office/drawing/2014/main" id="{A7C6AF73-8CE0-4E5B-82FE-63423D0FF107}"/>
              </a:ext>
            </a:extLst>
          </p:cNvPr>
          <p:cNvSpPr txBox="1">
            <a:spLocks noChangeArrowheads="1"/>
          </p:cNvSpPr>
          <p:nvPr/>
        </p:nvSpPr>
        <p:spPr bwMode="auto">
          <a:xfrm>
            <a:off x="6579644" y="4406100"/>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26</a:t>
            </a:r>
          </a:p>
        </p:txBody>
      </p:sp>
      <p:sp>
        <p:nvSpPr>
          <p:cNvPr id="51" name="Text Box 21">
            <a:extLst>
              <a:ext uri="{FF2B5EF4-FFF2-40B4-BE49-F238E27FC236}">
                <a16:creationId xmlns:a16="http://schemas.microsoft.com/office/drawing/2014/main" id="{A807B338-BF06-4A4E-8761-70B7C4C128E5}"/>
              </a:ext>
            </a:extLst>
          </p:cNvPr>
          <p:cNvSpPr txBox="1">
            <a:spLocks noChangeArrowheads="1"/>
          </p:cNvSpPr>
          <p:nvPr/>
        </p:nvSpPr>
        <p:spPr bwMode="auto">
          <a:xfrm>
            <a:off x="6585994" y="4879175"/>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
        <p:nvSpPr>
          <p:cNvPr id="52" name="Line 22">
            <a:extLst>
              <a:ext uri="{FF2B5EF4-FFF2-40B4-BE49-F238E27FC236}">
                <a16:creationId xmlns:a16="http://schemas.microsoft.com/office/drawing/2014/main" id="{52C239C8-99CC-43DB-B7BA-4D43F0DDC5BF}"/>
              </a:ext>
            </a:extLst>
          </p:cNvPr>
          <p:cNvSpPr>
            <a:spLocks noChangeShapeType="1"/>
          </p:cNvSpPr>
          <p:nvPr/>
        </p:nvSpPr>
        <p:spPr bwMode="auto">
          <a:xfrm>
            <a:off x="6541544" y="485695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Text Box 23">
            <a:extLst>
              <a:ext uri="{FF2B5EF4-FFF2-40B4-BE49-F238E27FC236}">
                <a16:creationId xmlns:a16="http://schemas.microsoft.com/office/drawing/2014/main" id="{8CC0E792-3AEC-441C-9811-3C53D11E2EF4}"/>
              </a:ext>
            </a:extLst>
          </p:cNvPr>
          <p:cNvSpPr txBox="1">
            <a:spLocks noChangeArrowheads="1"/>
          </p:cNvSpPr>
          <p:nvPr/>
        </p:nvSpPr>
        <p:spPr bwMode="auto">
          <a:xfrm>
            <a:off x="7278144" y="4498175"/>
            <a:ext cx="156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cái bánh.</a:t>
            </a:r>
          </a:p>
        </p:txBody>
      </p:sp>
      <p:sp>
        <p:nvSpPr>
          <p:cNvPr id="54" name="Text Box 24">
            <a:extLst>
              <a:ext uri="{FF2B5EF4-FFF2-40B4-BE49-F238E27FC236}">
                <a16:creationId xmlns:a16="http://schemas.microsoft.com/office/drawing/2014/main" id="{74D4ACE6-8E12-4FE9-BA28-FF91F8F20ED9}"/>
              </a:ext>
            </a:extLst>
          </p:cNvPr>
          <p:cNvSpPr txBox="1">
            <a:spLocks noChangeArrowheads="1"/>
          </p:cNvSpPr>
          <p:nvPr/>
        </p:nvSpPr>
        <p:spPr bwMode="auto">
          <a:xfrm>
            <a:off x="1686969" y="5498929"/>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err="1">
                <a:solidFill>
                  <a:srgbClr val="0000FF"/>
                </a:solidFill>
                <a:latin typeface="Times New Roman" panose="02020603050405020304" pitchFamily="18" charset="0"/>
              </a:rPr>
              <a:t>Vì</a:t>
            </a:r>
            <a:endParaRPr lang="en-US" altLang="en-US" sz="2800" b="1" dirty="0">
              <a:solidFill>
                <a:srgbClr val="0000FF"/>
              </a:solidFill>
              <a:latin typeface="Times New Roman" panose="02020603050405020304" pitchFamily="18" charset="0"/>
            </a:endParaRPr>
          </a:p>
        </p:txBody>
      </p:sp>
      <p:sp>
        <p:nvSpPr>
          <p:cNvPr id="55" name="Line 25">
            <a:extLst>
              <a:ext uri="{FF2B5EF4-FFF2-40B4-BE49-F238E27FC236}">
                <a16:creationId xmlns:a16="http://schemas.microsoft.com/office/drawing/2014/main" id="{005B78C6-75A7-4DA2-9A4E-C90446136737}"/>
              </a:ext>
            </a:extLst>
          </p:cNvPr>
          <p:cNvSpPr>
            <a:spLocks noChangeShapeType="1"/>
          </p:cNvSpPr>
          <p:nvPr/>
        </p:nvSpPr>
        <p:spPr bwMode="auto">
          <a:xfrm>
            <a:off x="3480844" y="5813254"/>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26">
            <a:extLst>
              <a:ext uri="{FF2B5EF4-FFF2-40B4-BE49-F238E27FC236}">
                <a16:creationId xmlns:a16="http://schemas.microsoft.com/office/drawing/2014/main" id="{0C551AAF-43E1-4DB5-A590-9FA0E5F782FA}"/>
              </a:ext>
            </a:extLst>
          </p:cNvPr>
          <p:cNvSpPr txBox="1">
            <a:spLocks noChangeArrowheads="1"/>
          </p:cNvSpPr>
          <p:nvPr/>
        </p:nvSpPr>
        <p:spPr bwMode="auto">
          <a:xfrm>
            <a:off x="3461794" y="5365579"/>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25</a:t>
            </a:r>
          </a:p>
        </p:txBody>
      </p:sp>
      <p:sp>
        <p:nvSpPr>
          <p:cNvPr id="57" name="Text Box 27">
            <a:extLst>
              <a:ext uri="{FF2B5EF4-FFF2-40B4-BE49-F238E27FC236}">
                <a16:creationId xmlns:a16="http://schemas.microsoft.com/office/drawing/2014/main" id="{CD313CE9-41D8-4672-BA29-436D96F13C35}"/>
              </a:ext>
            </a:extLst>
          </p:cNvPr>
          <p:cNvSpPr txBox="1">
            <a:spLocks noChangeArrowheads="1"/>
          </p:cNvSpPr>
          <p:nvPr/>
        </p:nvSpPr>
        <p:spPr bwMode="auto">
          <a:xfrm>
            <a:off x="3423694" y="5854529"/>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
        <p:nvSpPr>
          <p:cNvPr id="58" name="Text Box 28">
            <a:extLst>
              <a:ext uri="{FF2B5EF4-FFF2-40B4-BE49-F238E27FC236}">
                <a16:creationId xmlns:a16="http://schemas.microsoft.com/office/drawing/2014/main" id="{9DC4E2E5-C982-49DD-88B3-6E79C363CF9B}"/>
              </a:ext>
            </a:extLst>
          </p:cNvPr>
          <p:cNvSpPr txBox="1">
            <a:spLocks noChangeArrowheads="1"/>
          </p:cNvSpPr>
          <p:nvPr/>
        </p:nvSpPr>
        <p:spPr bwMode="auto">
          <a:xfrm>
            <a:off x="2287044" y="5362404"/>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26</a:t>
            </a:r>
          </a:p>
        </p:txBody>
      </p:sp>
      <p:sp>
        <p:nvSpPr>
          <p:cNvPr id="59" name="Text Box 29">
            <a:extLst>
              <a:ext uri="{FF2B5EF4-FFF2-40B4-BE49-F238E27FC236}">
                <a16:creationId xmlns:a16="http://schemas.microsoft.com/office/drawing/2014/main" id="{C44F140E-5A4A-490A-A74E-2989930BAC8E}"/>
              </a:ext>
            </a:extLst>
          </p:cNvPr>
          <p:cNvSpPr txBox="1">
            <a:spLocks noChangeArrowheads="1"/>
          </p:cNvSpPr>
          <p:nvPr/>
        </p:nvSpPr>
        <p:spPr bwMode="auto">
          <a:xfrm>
            <a:off x="2293394" y="5835479"/>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
        <p:nvSpPr>
          <p:cNvPr id="60" name="Line 30">
            <a:extLst>
              <a:ext uri="{FF2B5EF4-FFF2-40B4-BE49-F238E27FC236}">
                <a16:creationId xmlns:a16="http://schemas.microsoft.com/office/drawing/2014/main" id="{4DCE3D32-894C-42C6-BBDF-EF4F9C0A0C47}"/>
              </a:ext>
            </a:extLst>
          </p:cNvPr>
          <p:cNvSpPr>
            <a:spLocks noChangeShapeType="1"/>
          </p:cNvSpPr>
          <p:nvPr/>
        </p:nvSpPr>
        <p:spPr bwMode="auto">
          <a:xfrm>
            <a:off x="2248944" y="5813254"/>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Text Box 31">
            <a:extLst>
              <a:ext uri="{FF2B5EF4-FFF2-40B4-BE49-F238E27FC236}">
                <a16:creationId xmlns:a16="http://schemas.microsoft.com/office/drawing/2014/main" id="{D8EB4053-3874-42E8-AE31-00CEF036F9E8}"/>
              </a:ext>
            </a:extLst>
          </p:cNvPr>
          <p:cNvSpPr txBox="1">
            <a:spLocks noChangeArrowheads="1"/>
          </p:cNvSpPr>
          <p:nvPr/>
        </p:nvSpPr>
        <p:spPr bwMode="auto">
          <a:xfrm>
            <a:off x="2963319" y="5575129"/>
            <a:ext cx="38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&gt;</a:t>
            </a:r>
          </a:p>
        </p:txBody>
      </p:sp>
      <p:sp>
        <p:nvSpPr>
          <p:cNvPr id="62" name="Text Box 32">
            <a:extLst>
              <a:ext uri="{FF2B5EF4-FFF2-40B4-BE49-F238E27FC236}">
                <a16:creationId xmlns:a16="http://schemas.microsoft.com/office/drawing/2014/main" id="{3BF0E854-BF4A-40BA-8DC0-36CE26191CC8}"/>
              </a:ext>
            </a:extLst>
          </p:cNvPr>
          <p:cNvSpPr txBox="1">
            <a:spLocks noChangeArrowheads="1"/>
          </p:cNvSpPr>
          <p:nvPr/>
        </p:nvSpPr>
        <p:spPr bwMode="auto">
          <a:xfrm>
            <a:off x="4177757" y="5479879"/>
            <a:ext cx="44973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nên Hoa ăn nhiều bánh hơn.</a:t>
            </a:r>
          </a:p>
        </p:txBody>
      </p:sp>
      <p:sp>
        <p:nvSpPr>
          <p:cNvPr id="63" name="Text Box 39">
            <a:extLst>
              <a:ext uri="{FF2B5EF4-FFF2-40B4-BE49-F238E27FC236}">
                <a16:creationId xmlns:a16="http://schemas.microsoft.com/office/drawing/2014/main" id="{67749C7F-B906-4201-9B50-650A4E3F9CA0}"/>
              </a:ext>
            </a:extLst>
          </p:cNvPr>
          <p:cNvSpPr txBox="1">
            <a:spLocks noChangeArrowheads="1"/>
          </p:cNvSpPr>
          <p:nvPr/>
        </p:nvSpPr>
        <p:spPr bwMode="auto">
          <a:xfrm>
            <a:off x="1620330" y="2434942"/>
            <a:ext cx="3052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err="1">
                <a:solidFill>
                  <a:srgbClr val="0000FF"/>
                </a:solidFill>
                <a:latin typeface="Times New Roman" panose="02020603050405020304" pitchFamily="18" charset="0"/>
              </a:rPr>
              <a:t>Quy</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đồng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mẫu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số</a:t>
            </a:r>
            <a:r>
              <a:rPr lang="en-US" altLang="en-US" sz="2800" b="1" dirty="0">
                <a:solidFill>
                  <a:srgbClr val="0000FF"/>
                </a:solidFill>
                <a:latin typeface="Times New Roman" panose="02020603050405020304" pitchFamily="18" charset="0"/>
              </a:rPr>
              <a:t>: </a:t>
            </a:r>
          </a:p>
        </p:txBody>
      </p:sp>
      <p:sp>
        <p:nvSpPr>
          <p:cNvPr id="64" name="Line 40">
            <a:extLst>
              <a:ext uri="{FF2B5EF4-FFF2-40B4-BE49-F238E27FC236}">
                <a16:creationId xmlns:a16="http://schemas.microsoft.com/office/drawing/2014/main" id="{CAB9D7C7-B541-44F7-810E-612951757EBD}"/>
              </a:ext>
            </a:extLst>
          </p:cNvPr>
          <p:cNvSpPr>
            <a:spLocks noChangeShapeType="1"/>
          </p:cNvSpPr>
          <p:nvPr/>
        </p:nvSpPr>
        <p:spPr bwMode="auto">
          <a:xfrm>
            <a:off x="4630230" y="2749267"/>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Text Box 41">
            <a:extLst>
              <a:ext uri="{FF2B5EF4-FFF2-40B4-BE49-F238E27FC236}">
                <a16:creationId xmlns:a16="http://schemas.microsoft.com/office/drawing/2014/main" id="{FDE2D1CB-56A2-430E-9683-6D6E430364E7}"/>
              </a:ext>
            </a:extLst>
          </p:cNvPr>
          <p:cNvSpPr txBox="1">
            <a:spLocks noChangeArrowheads="1"/>
          </p:cNvSpPr>
          <p:nvPr/>
        </p:nvSpPr>
        <p:spPr bwMode="auto">
          <a:xfrm>
            <a:off x="4744530" y="2301592"/>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3</a:t>
            </a:r>
          </a:p>
        </p:txBody>
      </p:sp>
      <p:sp>
        <p:nvSpPr>
          <p:cNvPr id="66" name="Text Box 42">
            <a:extLst>
              <a:ext uri="{FF2B5EF4-FFF2-40B4-BE49-F238E27FC236}">
                <a16:creationId xmlns:a16="http://schemas.microsoft.com/office/drawing/2014/main" id="{E32C67E4-910B-47F9-9B0C-6D26A4359D54}"/>
              </a:ext>
            </a:extLst>
          </p:cNvPr>
          <p:cNvSpPr txBox="1">
            <a:spLocks noChangeArrowheads="1"/>
          </p:cNvSpPr>
          <p:nvPr/>
        </p:nvSpPr>
        <p:spPr bwMode="auto">
          <a:xfrm>
            <a:off x="4725480" y="2790542"/>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8</a:t>
            </a:r>
          </a:p>
        </p:txBody>
      </p:sp>
      <p:sp>
        <p:nvSpPr>
          <p:cNvPr id="67" name="Text Box 44">
            <a:extLst>
              <a:ext uri="{FF2B5EF4-FFF2-40B4-BE49-F238E27FC236}">
                <a16:creationId xmlns:a16="http://schemas.microsoft.com/office/drawing/2014/main" id="{B5ED4EE2-8DA4-4472-98C8-462F5746BA9A}"/>
              </a:ext>
            </a:extLst>
          </p:cNvPr>
          <p:cNvSpPr txBox="1">
            <a:spLocks noChangeArrowheads="1"/>
          </p:cNvSpPr>
          <p:nvPr/>
        </p:nvSpPr>
        <p:spPr bwMode="auto">
          <a:xfrm>
            <a:off x="5201730" y="2458755"/>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a:t>
            </a:r>
          </a:p>
        </p:txBody>
      </p:sp>
      <p:sp>
        <p:nvSpPr>
          <p:cNvPr id="68" name="Line 45">
            <a:extLst>
              <a:ext uri="{FF2B5EF4-FFF2-40B4-BE49-F238E27FC236}">
                <a16:creationId xmlns:a16="http://schemas.microsoft.com/office/drawing/2014/main" id="{EB252151-71E8-4B91-B72D-42E5322B5702}"/>
              </a:ext>
            </a:extLst>
          </p:cNvPr>
          <p:cNvSpPr>
            <a:spLocks noChangeShapeType="1"/>
          </p:cNvSpPr>
          <p:nvPr/>
        </p:nvSpPr>
        <p:spPr bwMode="auto">
          <a:xfrm>
            <a:off x="5674805" y="2749267"/>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Text Box 47">
            <a:extLst>
              <a:ext uri="{FF2B5EF4-FFF2-40B4-BE49-F238E27FC236}">
                <a16:creationId xmlns:a16="http://schemas.microsoft.com/office/drawing/2014/main" id="{55F0B14D-BDE2-4298-BB55-A5C75F6C9396}"/>
              </a:ext>
            </a:extLst>
          </p:cNvPr>
          <p:cNvSpPr txBox="1">
            <a:spLocks noChangeArrowheads="1"/>
          </p:cNvSpPr>
          <p:nvPr/>
        </p:nvSpPr>
        <p:spPr bwMode="auto">
          <a:xfrm>
            <a:off x="5601780" y="2301592"/>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3 x 5</a:t>
            </a:r>
          </a:p>
        </p:txBody>
      </p:sp>
      <p:sp>
        <p:nvSpPr>
          <p:cNvPr id="70" name="Text Box 48">
            <a:extLst>
              <a:ext uri="{FF2B5EF4-FFF2-40B4-BE49-F238E27FC236}">
                <a16:creationId xmlns:a16="http://schemas.microsoft.com/office/drawing/2014/main" id="{6E5B6400-8B9F-4078-B4CE-5DAA6CF15CC7}"/>
              </a:ext>
            </a:extLst>
          </p:cNvPr>
          <p:cNvSpPr txBox="1">
            <a:spLocks noChangeArrowheads="1"/>
          </p:cNvSpPr>
          <p:nvPr/>
        </p:nvSpPr>
        <p:spPr bwMode="auto">
          <a:xfrm>
            <a:off x="5598605" y="2790542"/>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8 x 5</a:t>
            </a:r>
          </a:p>
        </p:txBody>
      </p:sp>
      <p:sp>
        <p:nvSpPr>
          <p:cNvPr id="71" name="Text Box 49">
            <a:extLst>
              <a:ext uri="{FF2B5EF4-FFF2-40B4-BE49-F238E27FC236}">
                <a16:creationId xmlns:a16="http://schemas.microsoft.com/office/drawing/2014/main" id="{D8A502BF-3DAE-41D6-87AE-B41496D4BF11}"/>
              </a:ext>
            </a:extLst>
          </p:cNvPr>
          <p:cNvSpPr txBox="1">
            <a:spLocks noChangeArrowheads="1"/>
          </p:cNvSpPr>
          <p:nvPr/>
        </p:nvSpPr>
        <p:spPr bwMode="auto">
          <a:xfrm>
            <a:off x="6570155" y="2463517"/>
            <a:ext cx="38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a:t>
            </a:r>
          </a:p>
        </p:txBody>
      </p:sp>
      <p:sp>
        <p:nvSpPr>
          <p:cNvPr id="72" name="Line 50">
            <a:extLst>
              <a:ext uri="{FF2B5EF4-FFF2-40B4-BE49-F238E27FC236}">
                <a16:creationId xmlns:a16="http://schemas.microsoft.com/office/drawing/2014/main" id="{A483BA93-D5DE-4E61-858B-FE66402FF3E9}"/>
              </a:ext>
            </a:extLst>
          </p:cNvPr>
          <p:cNvSpPr>
            <a:spLocks noChangeShapeType="1"/>
          </p:cNvSpPr>
          <p:nvPr/>
        </p:nvSpPr>
        <p:spPr bwMode="auto">
          <a:xfrm>
            <a:off x="6951155" y="2730217"/>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Text Box 51">
            <a:extLst>
              <a:ext uri="{FF2B5EF4-FFF2-40B4-BE49-F238E27FC236}">
                <a16:creationId xmlns:a16="http://schemas.microsoft.com/office/drawing/2014/main" id="{3F6F78A5-38EA-45E9-B051-1B047E9B8C07}"/>
              </a:ext>
            </a:extLst>
          </p:cNvPr>
          <p:cNvSpPr txBox="1">
            <a:spLocks noChangeArrowheads="1"/>
          </p:cNvSpPr>
          <p:nvPr/>
        </p:nvSpPr>
        <p:spPr bwMode="auto">
          <a:xfrm>
            <a:off x="6932105" y="2282542"/>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25</a:t>
            </a:r>
          </a:p>
        </p:txBody>
      </p:sp>
      <p:sp>
        <p:nvSpPr>
          <p:cNvPr id="74" name="Text Box 52">
            <a:extLst>
              <a:ext uri="{FF2B5EF4-FFF2-40B4-BE49-F238E27FC236}">
                <a16:creationId xmlns:a16="http://schemas.microsoft.com/office/drawing/2014/main" id="{13808E3D-4CC8-43BA-BCDF-E5397EE43EC5}"/>
              </a:ext>
            </a:extLst>
          </p:cNvPr>
          <p:cNvSpPr txBox="1">
            <a:spLocks noChangeArrowheads="1"/>
          </p:cNvSpPr>
          <p:nvPr/>
        </p:nvSpPr>
        <p:spPr bwMode="auto">
          <a:xfrm>
            <a:off x="6913055" y="2790542"/>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
        <p:nvSpPr>
          <p:cNvPr id="75" name="Line 53">
            <a:extLst>
              <a:ext uri="{FF2B5EF4-FFF2-40B4-BE49-F238E27FC236}">
                <a16:creationId xmlns:a16="http://schemas.microsoft.com/office/drawing/2014/main" id="{71EA94F5-1580-4115-BFD2-7657911A1037}"/>
              </a:ext>
            </a:extLst>
          </p:cNvPr>
          <p:cNvSpPr>
            <a:spLocks noChangeShapeType="1"/>
          </p:cNvSpPr>
          <p:nvPr/>
        </p:nvSpPr>
        <p:spPr bwMode="auto">
          <a:xfrm>
            <a:off x="8289412" y="2751998"/>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Text Box 54">
            <a:extLst>
              <a:ext uri="{FF2B5EF4-FFF2-40B4-BE49-F238E27FC236}">
                <a16:creationId xmlns:a16="http://schemas.microsoft.com/office/drawing/2014/main" id="{8528E63B-BDB3-4881-BA7D-A1CE3D19E90D}"/>
              </a:ext>
            </a:extLst>
          </p:cNvPr>
          <p:cNvSpPr txBox="1">
            <a:spLocks noChangeArrowheads="1"/>
          </p:cNvSpPr>
          <p:nvPr/>
        </p:nvSpPr>
        <p:spPr bwMode="auto">
          <a:xfrm>
            <a:off x="8410062" y="2320198"/>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dirty="0">
                <a:solidFill>
                  <a:srgbClr val="0000FF"/>
                </a:solidFill>
                <a:latin typeface="Times New Roman" panose="02020603050405020304" pitchFamily="18" charset="0"/>
              </a:rPr>
              <a:t>2</a:t>
            </a:r>
          </a:p>
        </p:txBody>
      </p:sp>
      <p:sp>
        <p:nvSpPr>
          <p:cNvPr id="77" name="Text Box 55">
            <a:extLst>
              <a:ext uri="{FF2B5EF4-FFF2-40B4-BE49-F238E27FC236}">
                <a16:creationId xmlns:a16="http://schemas.microsoft.com/office/drawing/2014/main" id="{2FAEAEB5-C77B-4AB2-AC79-B80D96F7BE48}"/>
              </a:ext>
            </a:extLst>
          </p:cNvPr>
          <p:cNvSpPr txBox="1">
            <a:spLocks noChangeArrowheads="1"/>
          </p:cNvSpPr>
          <p:nvPr/>
        </p:nvSpPr>
        <p:spPr bwMode="auto">
          <a:xfrm>
            <a:off x="8391012" y="2793273"/>
            <a:ext cx="36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5</a:t>
            </a:r>
          </a:p>
        </p:txBody>
      </p:sp>
      <p:sp>
        <p:nvSpPr>
          <p:cNvPr id="78" name="Text Box 56">
            <a:extLst>
              <a:ext uri="{FF2B5EF4-FFF2-40B4-BE49-F238E27FC236}">
                <a16:creationId xmlns:a16="http://schemas.microsoft.com/office/drawing/2014/main" id="{2C991690-031E-451B-A357-E5E0C0B52724}"/>
              </a:ext>
            </a:extLst>
          </p:cNvPr>
          <p:cNvSpPr txBox="1">
            <a:spLocks noChangeArrowheads="1"/>
          </p:cNvSpPr>
          <p:nvPr/>
        </p:nvSpPr>
        <p:spPr bwMode="auto">
          <a:xfrm>
            <a:off x="8924412" y="2466248"/>
            <a:ext cx="38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a:t>
            </a:r>
          </a:p>
        </p:txBody>
      </p:sp>
      <p:sp>
        <p:nvSpPr>
          <p:cNvPr id="79" name="Line 57">
            <a:extLst>
              <a:ext uri="{FF2B5EF4-FFF2-40B4-BE49-F238E27FC236}">
                <a16:creationId xmlns:a16="http://schemas.microsoft.com/office/drawing/2014/main" id="{EA8294C3-0A8B-47E4-87F8-AB871CE0EC1E}"/>
              </a:ext>
            </a:extLst>
          </p:cNvPr>
          <p:cNvSpPr>
            <a:spLocks noChangeShapeType="1"/>
          </p:cNvSpPr>
          <p:nvPr/>
        </p:nvSpPr>
        <p:spPr bwMode="auto">
          <a:xfrm>
            <a:off x="9324462" y="2751998"/>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Text Box 58">
            <a:extLst>
              <a:ext uri="{FF2B5EF4-FFF2-40B4-BE49-F238E27FC236}">
                <a16:creationId xmlns:a16="http://schemas.microsoft.com/office/drawing/2014/main" id="{76D17161-69CE-42BE-AF03-5A2FE97F2565}"/>
              </a:ext>
            </a:extLst>
          </p:cNvPr>
          <p:cNvSpPr txBox="1">
            <a:spLocks noChangeArrowheads="1"/>
          </p:cNvSpPr>
          <p:nvPr/>
        </p:nvSpPr>
        <p:spPr bwMode="auto">
          <a:xfrm>
            <a:off x="9251437" y="2304323"/>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 x 8</a:t>
            </a:r>
          </a:p>
        </p:txBody>
      </p:sp>
      <p:sp>
        <p:nvSpPr>
          <p:cNvPr id="81" name="Text Box 59">
            <a:extLst>
              <a:ext uri="{FF2B5EF4-FFF2-40B4-BE49-F238E27FC236}">
                <a16:creationId xmlns:a16="http://schemas.microsoft.com/office/drawing/2014/main" id="{379AE55C-3960-45BE-BCFB-0189A07B2A21}"/>
              </a:ext>
            </a:extLst>
          </p:cNvPr>
          <p:cNvSpPr txBox="1">
            <a:spLocks noChangeArrowheads="1"/>
          </p:cNvSpPr>
          <p:nvPr/>
        </p:nvSpPr>
        <p:spPr bwMode="auto">
          <a:xfrm>
            <a:off x="9248262" y="2793273"/>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5 x 8</a:t>
            </a:r>
          </a:p>
        </p:txBody>
      </p:sp>
      <p:sp>
        <p:nvSpPr>
          <p:cNvPr id="82" name="Text Box 60">
            <a:extLst>
              <a:ext uri="{FF2B5EF4-FFF2-40B4-BE49-F238E27FC236}">
                <a16:creationId xmlns:a16="http://schemas.microsoft.com/office/drawing/2014/main" id="{86FD17D5-C12B-4B20-ABE9-C766488EFE29}"/>
              </a:ext>
            </a:extLst>
          </p:cNvPr>
          <p:cNvSpPr txBox="1">
            <a:spLocks noChangeArrowheads="1"/>
          </p:cNvSpPr>
          <p:nvPr/>
        </p:nvSpPr>
        <p:spPr bwMode="auto">
          <a:xfrm>
            <a:off x="10219812" y="2466248"/>
            <a:ext cx="387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a:t>
            </a:r>
          </a:p>
        </p:txBody>
      </p:sp>
      <p:sp>
        <p:nvSpPr>
          <p:cNvPr id="83" name="Line 61">
            <a:extLst>
              <a:ext uri="{FF2B5EF4-FFF2-40B4-BE49-F238E27FC236}">
                <a16:creationId xmlns:a16="http://schemas.microsoft.com/office/drawing/2014/main" id="{540FC4DC-BDE6-4251-8BB9-5AFF60202FAB}"/>
              </a:ext>
            </a:extLst>
          </p:cNvPr>
          <p:cNvSpPr>
            <a:spLocks noChangeShapeType="1"/>
          </p:cNvSpPr>
          <p:nvPr/>
        </p:nvSpPr>
        <p:spPr bwMode="auto">
          <a:xfrm>
            <a:off x="10600812" y="2732948"/>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Text Box 62">
            <a:extLst>
              <a:ext uri="{FF2B5EF4-FFF2-40B4-BE49-F238E27FC236}">
                <a16:creationId xmlns:a16="http://schemas.microsoft.com/office/drawing/2014/main" id="{9445A924-4C5B-4426-A988-61D6BCB1D114}"/>
              </a:ext>
            </a:extLst>
          </p:cNvPr>
          <p:cNvSpPr txBox="1">
            <a:spLocks noChangeArrowheads="1"/>
          </p:cNvSpPr>
          <p:nvPr/>
        </p:nvSpPr>
        <p:spPr bwMode="auto">
          <a:xfrm>
            <a:off x="10581762" y="2285273"/>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26</a:t>
            </a:r>
          </a:p>
        </p:txBody>
      </p:sp>
      <p:sp>
        <p:nvSpPr>
          <p:cNvPr id="85" name="Text Box 63">
            <a:extLst>
              <a:ext uri="{FF2B5EF4-FFF2-40B4-BE49-F238E27FC236}">
                <a16:creationId xmlns:a16="http://schemas.microsoft.com/office/drawing/2014/main" id="{055BD308-7126-4ABE-B991-C825B6D95621}"/>
              </a:ext>
            </a:extLst>
          </p:cNvPr>
          <p:cNvSpPr txBox="1">
            <a:spLocks noChangeArrowheads="1"/>
          </p:cNvSpPr>
          <p:nvPr/>
        </p:nvSpPr>
        <p:spPr bwMode="auto">
          <a:xfrm>
            <a:off x="10562712" y="2793273"/>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40</a:t>
            </a:r>
          </a:p>
        </p:txBody>
      </p:sp>
    </p:spTree>
    <p:extLst>
      <p:ext uri="{BB962C8B-B14F-4D97-AF65-F5344CB8AC3E}">
        <p14:creationId xmlns:p14="http://schemas.microsoft.com/office/powerpoint/2010/main" val="2516882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repeatCount="2000" fill="hold" nodeType="clickEffect">
                                  <p:stCondLst>
                                    <p:cond delay="0"/>
                                  </p:stCondLst>
                                  <p:childTnLst>
                                    <p:animEffect transition="out" filter="fade">
                                      <p:cBhvr>
                                        <p:cTn id="18" dur="500" tmFilter="0, 0; .2, .5; .8, .5; 1, 0"/>
                                        <p:tgtEl>
                                          <p:spTgt spid="27"/>
                                        </p:tgtEl>
                                      </p:cBhvr>
                                    </p:animEffect>
                                    <p:animScale>
                                      <p:cBhvr>
                                        <p:cTn id="19" dur="250" autoRev="1" fill="hold"/>
                                        <p:tgtEl>
                                          <p:spTgt spid="27"/>
                                        </p:tgtEl>
                                      </p:cBhvr>
                                      <p:by x="105000" y="105000"/>
                                    </p:animScale>
                                  </p:childTnLst>
                                </p:cTn>
                              </p:par>
                              <p:par>
                                <p:cTn id="20" presetID="26" presetClass="emph" presetSubtype="0" repeatCount="2000" fill="hold" grpId="0" nodeType="withEffect">
                                  <p:stCondLst>
                                    <p:cond delay="0"/>
                                  </p:stCondLst>
                                  <p:childTnLst>
                                    <p:animEffect transition="out" filter="fade">
                                      <p:cBhvr>
                                        <p:cTn id="21" dur="500" tmFilter="0, 0; .2, .5; .8, .5; 1, 0"/>
                                        <p:tgtEl>
                                          <p:spTgt spid="28"/>
                                        </p:tgtEl>
                                      </p:cBhvr>
                                    </p:animEffect>
                                    <p:animScale>
                                      <p:cBhvr>
                                        <p:cTn id="22" dur="250" autoRev="1" fill="hold"/>
                                        <p:tgtEl>
                                          <p:spTgt spid="28"/>
                                        </p:tgtEl>
                                      </p:cBhvr>
                                      <p:by x="105000" y="105000"/>
                                    </p:animScale>
                                  </p:childTnLst>
                                </p:cTn>
                              </p:par>
                              <p:par>
                                <p:cTn id="23" presetID="26" presetClass="emph" presetSubtype="0" repeatCount="2000" fill="hold" grpId="0" nodeType="withEffect">
                                  <p:stCondLst>
                                    <p:cond delay="0"/>
                                  </p:stCondLst>
                                  <p:childTnLst>
                                    <p:animEffect transition="out" filter="fade">
                                      <p:cBhvr>
                                        <p:cTn id="24" dur="500" tmFilter="0, 0; .2, .5; .8, .5; 1, 0"/>
                                        <p:tgtEl>
                                          <p:spTgt spid="29"/>
                                        </p:tgtEl>
                                      </p:cBhvr>
                                    </p:animEffect>
                                    <p:animScale>
                                      <p:cBhvr>
                                        <p:cTn id="25" dur="250" autoRev="1" fill="hold"/>
                                        <p:tgtEl>
                                          <p:spTgt spid="29"/>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repeatCount="2000" fill="hold" nodeType="clickEffect">
                                  <p:stCondLst>
                                    <p:cond delay="0"/>
                                  </p:stCondLst>
                                  <p:childTnLst>
                                    <p:animEffect transition="out" filter="fade">
                                      <p:cBhvr>
                                        <p:cTn id="29" dur="500" tmFilter="0, 0; .2, .5; .8, .5; 1, 0"/>
                                        <p:tgtEl>
                                          <p:spTgt spid="31"/>
                                        </p:tgtEl>
                                      </p:cBhvr>
                                    </p:animEffect>
                                    <p:animScale>
                                      <p:cBhvr>
                                        <p:cTn id="30" dur="250" autoRev="1" fill="hold"/>
                                        <p:tgtEl>
                                          <p:spTgt spid="31"/>
                                        </p:tgtEl>
                                      </p:cBhvr>
                                      <p:by x="105000" y="105000"/>
                                    </p:animScale>
                                  </p:childTnLst>
                                </p:cTn>
                              </p:par>
                              <p:par>
                                <p:cTn id="31" presetID="26" presetClass="emph" presetSubtype="0" repeatCount="2000" fill="hold" grpId="0" nodeType="withEffect">
                                  <p:stCondLst>
                                    <p:cond delay="0"/>
                                  </p:stCondLst>
                                  <p:childTnLst>
                                    <p:animEffect transition="out" filter="fade">
                                      <p:cBhvr>
                                        <p:cTn id="32" dur="500" tmFilter="0, 0; .2, .5; .8, .5; 1, 0"/>
                                        <p:tgtEl>
                                          <p:spTgt spid="32"/>
                                        </p:tgtEl>
                                      </p:cBhvr>
                                    </p:animEffect>
                                    <p:animScale>
                                      <p:cBhvr>
                                        <p:cTn id="33" dur="250" autoRev="1" fill="hold"/>
                                        <p:tgtEl>
                                          <p:spTgt spid="32"/>
                                        </p:tgtEl>
                                      </p:cBhvr>
                                      <p:by x="105000" y="105000"/>
                                    </p:animScale>
                                  </p:childTnLst>
                                </p:cTn>
                              </p:par>
                              <p:par>
                                <p:cTn id="34" presetID="26" presetClass="emph" presetSubtype="0" repeatCount="2000" fill="hold" grpId="0" nodeType="withEffect">
                                  <p:stCondLst>
                                    <p:cond delay="0"/>
                                  </p:stCondLst>
                                  <p:childTnLst>
                                    <p:animEffect transition="out" filter="fade">
                                      <p:cBhvr>
                                        <p:cTn id="35" dur="500" tmFilter="0, 0; .2, .5; .8, .5; 1, 0"/>
                                        <p:tgtEl>
                                          <p:spTgt spid="33"/>
                                        </p:tgtEl>
                                      </p:cBhvr>
                                    </p:animEffect>
                                    <p:animScale>
                                      <p:cBhvr>
                                        <p:cTn id="36" dur="250" autoRev="1" fill="hold"/>
                                        <p:tgtEl>
                                          <p:spTgt spid="33"/>
                                        </p:tgtEl>
                                      </p:cBhvr>
                                      <p:by x="105000" y="105000"/>
                                    </p:animScale>
                                  </p:childTnLst>
                                </p:cTn>
                              </p:par>
                              <p:par>
                                <p:cTn id="37" presetID="22" presetClass="entr" presetSubtype="8"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500"/>
                                        <p:tgtEl>
                                          <p:spTgt spid="5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fade">
                                      <p:cBhvr>
                                        <p:cTn id="107" dur="500"/>
                                        <p:tgtEl>
                                          <p:spTgt spid="5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500"/>
                                        <p:tgtEl>
                                          <p:spTgt spid="5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fade">
                                      <p:cBhvr>
                                        <p:cTn id="113" dur="500"/>
                                        <p:tgtEl>
                                          <p:spTgt spid="5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500"/>
                                        <p:tgtEl>
                                          <p:spTgt spid="6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fade">
                                      <p:cBhvr>
                                        <p:cTn id="122" dur="500"/>
                                        <p:tgtEl>
                                          <p:spTgt spid="6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500"/>
                                        <p:tgtEl>
                                          <p:spTgt spid="6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fade">
                                      <p:cBhvr>
                                        <p:cTn id="128" dur="500"/>
                                        <p:tgtEl>
                                          <p:spTgt spid="6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Effect transition="in" filter="fade">
                                      <p:cBhvr>
                                        <p:cTn id="131" dur="500"/>
                                        <p:tgtEl>
                                          <p:spTgt spid="6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fade">
                                      <p:cBhvr>
                                        <p:cTn id="134" dur="500"/>
                                        <p:tgtEl>
                                          <p:spTgt spid="6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fade">
                                      <p:cBhvr>
                                        <p:cTn id="137" dur="500"/>
                                        <p:tgtEl>
                                          <p:spTgt spid="6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fade">
                                      <p:cBhvr>
                                        <p:cTn id="140" dur="500"/>
                                        <p:tgtEl>
                                          <p:spTgt spid="6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9"/>
                                        </p:tgtEl>
                                        <p:attrNameLst>
                                          <p:attrName>style.visibility</p:attrName>
                                        </p:attrNameLst>
                                      </p:cBhvr>
                                      <p:to>
                                        <p:strVal val="visible"/>
                                      </p:to>
                                    </p:set>
                                    <p:animEffect transition="in" filter="fade">
                                      <p:cBhvr>
                                        <p:cTn id="143" dur="500"/>
                                        <p:tgtEl>
                                          <p:spTgt spid="6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0"/>
                                        </p:tgtEl>
                                        <p:attrNameLst>
                                          <p:attrName>style.visibility</p:attrName>
                                        </p:attrNameLst>
                                      </p:cBhvr>
                                      <p:to>
                                        <p:strVal val="visible"/>
                                      </p:to>
                                    </p:set>
                                    <p:animEffect transition="in" filter="fade">
                                      <p:cBhvr>
                                        <p:cTn id="146" dur="500"/>
                                        <p:tgtEl>
                                          <p:spTgt spid="7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1"/>
                                        </p:tgtEl>
                                        <p:attrNameLst>
                                          <p:attrName>style.visibility</p:attrName>
                                        </p:attrNameLst>
                                      </p:cBhvr>
                                      <p:to>
                                        <p:strVal val="visible"/>
                                      </p:to>
                                    </p:set>
                                    <p:animEffect transition="in" filter="fade">
                                      <p:cBhvr>
                                        <p:cTn id="149" dur="500"/>
                                        <p:tgtEl>
                                          <p:spTgt spid="71"/>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fade">
                                      <p:cBhvr>
                                        <p:cTn id="152" dur="500"/>
                                        <p:tgtEl>
                                          <p:spTgt spid="7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3"/>
                                        </p:tgtEl>
                                        <p:attrNameLst>
                                          <p:attrName>style.visibility</p:attrName>
                                        </p:attrNameLst>
                                      </p:cBhvr>
                                      <p:to>
                                        <p:strVal val="visible"/>
                                      </p:to>
                                    </p:set>
                                    <p:animEffect transition="in" filter="fade">
                                      <p:cBhvr>
                                        <p:cTn id="155" dur="500"/>
                                        <p:tgtEl>
                                          <p:spTgt spid="7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4"/>
                                        </p:tgtEl>
                                        <p:attrNameLst>
                                          <p:attrName>style.visibility</p:attrName>
                                        </p:attrNameLst>
                                      </p:cBhvr>
                                      <p:to>
                                        <p:strVal val="visible"/>
                                      </p:to>
                                    </p:set>
                                    <p:animEffect transition="in" filter="fade">
                                      <p:cBhvr>
                                        <p:cTn id="158" dur="500"/>
                                        <p:tgtEl>
                                          <p:spTgt spid="74"/>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5"/>
                                        </p:tgtEl>
                                        <p:attrNameLst>
                                          <p:attrName>style.visibility</p:attrName>
                                        </p:attrNameLst>
                                      </p:cBhvr>
                                      <p:to>
                                        <p:strVal val="visible"/>
                                      </p:to>
                                    </p:set>
                                    <p:animEffect transition="in" filter="fade">
                                      <p:cBhvr>
                                        <p:cTn id="161" dur="500"/>
                                        <p:tgtEl>
                                          <p:spTgt spid="75"/>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6"/>
                                        </p:tgtEl>
                                        <p:attrNameLst>
                                          <p:attrName>style.visibility</p:attrName>
                                        </p:attrNameLst>
                                      </p:cBhvr>
                                      <p:to>
                                        <p:strVal val="visible"/>
                                      </p:to>
                                    </p:set>
                                    <p:animEffect transition="in" filter="fade">
                                      <p:cBhvr>
                                        <p:cTn id="164" dur="500"/>
                                        <p:tgtEl>
                                          <p:spTgt spid="7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7"/>
                                        </p:tgtEl>
                                        <p:attrNameLst>
                                          <p:attrName>style.visibility</p:attrName>
                                        </p:attrNameLst>
                                      </p:cBhvr>
                                      <p:to>
                                        <p:strVal val="visible"/>
                                      </p:to>
                                    </p:set>
                                    <p:animEffect transition="in" filter="fade">
                                      <p:cBhvr>
                                        <p:cTn id="167" dur="500"/>
                                        <p:tgtEl>
                                          <p:spTgt spid="7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8"/>
                                        </p:tgtEl>
                                        <p:attrNameLst>
                                          <p:attrName>style.visibility</p:attrName>
                                        </p:attrNameLst>
                                      </p:cBhvr>
                                      <p:to>
                                        <p:strVal val="visible"/>
                                      </p:to>
                                    </p:set>
                                    <p:animEffect transition="in" filter="fade">
                                      <p:cBhvr>
                                        <p:cTn id="170" dur="500"/>
                                        <p:tgtEl>
                                          <p:spTgt spid="7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79"/>
                                        </p:tgtEl>
                                        <p:attrNameLst>
                                          <p:attrName>style.visibility</p:attrName>
                                        </p:attrNameLst>
                                      </p:cBhvr>
                                      <p:to>
                                        <p:strVal val="visible"/>
                                      </p:to>
                                    </p:set>
                                    <p:animEffect transition="in" filter="fade">
                                      <p:cBhvr>
                                        <p:cTn id="173" dur="500"/>
                                        <p:tgtEl>
                                          <p:spTgt spid="7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0"/>
                                        </p:tgtEl>
                                        <p:attrNameLst>
                                          <p:attrName>style.visibility</p:attrName>
                                        </p:attrNameLst>
                                      </p:cBhvr>
                                      <p:to>
                                        <p:strVal val="visible"/>
                                      </p:to>
                                    </p:set>
                                    <p:animEffect transition="in" filter="fade">
                                      <p:cBhvr>
                                        <p:cTn id="176" dur="500"/>
                                        <p:tgtEl>
                                          <p:spTgt spid="8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81"/>
                                        </p:tgtEl>
                                        <p:attrNameLst>
                                          <p:attrName>style.visibility</p:attrName>
                                        </p:attrNameLst>
                                      </p:cBhvr>
                                      <p:to>
                                        <p:strVal val="visible"/>
                                      </p:to>
                                    </p:set>
                                    <p:animEffect transition="in" filter="fade">
                                      <p:cBhvr>
                                        <p:cTn id="179" dur="500"/>
                                        <p:tgtEl>
                                          <p:spTgt spid="8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82"/>
                                        </p:tgtEl>
                                        <p:attrNameLst>
                                          <p:attrName>style.visibility</p:attrName>
                                        </p:attrNameLst>
                                      </p:cBhvr>
                                      <p:to>
                                        <p:strVal val="visible"/>
                                      </p:to>
                                    </p:set>
                                    <p:animEffect transition="in" filter="fade">
                                      <p:cBhvr>
                                        <p:cTn id="182" dur="500"/>
                                        <p:tgtEl>
                                          <p:spTgt spid="8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83"/>
                                        </p:tgtEl>
                                        <p:attrNameLst>
                                          <p:attrName>style.visibility</p:attrName>
                                        </p:attrNameLst>
                                      </p:cBhvr>
                                      <p:to>
                                        <p:strVal val="visible"/>
                                      </p:to>
                                    </p:set>
                                    <p:animEffect transition="in" filter="fade">
                                      <p:cBhvr>
                                        <p:cTn id="185" dur="500"/>
                                        <p:tgtEl>
                                          <p:spTgt spid="8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84"/>
                                        </p:tgtEl>
                                        <p:attrNameLst>
                                          <p:attrName>style.visibility</p:attrName>
                                        </p:attrNameLst>
                                      </p:cBhvr>
                                      <p:to>
                                        <p:strVal val="visible"/>
                                      </p:to>
                                    </p:set>
                                    <p:animEffect transition="in" filter="fade">
                                      <p:cBhvr>
                                        <p:cTn id="188" dur="500"/>
                                        <p:tgtEl>
                                          <p:spTgt spid="8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fade">
                                      <p:cBhvr>
                                        <p:cTn id="19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p:bldP spid="29" grpId="0"/>
      <p:bldP spid="32" grpId="0"/>
      <p:bldP spid="33" grpId="0"/>
      <p:bldP spid="36" grpId="0"/>
      <p:bldP spid="37" grpId="0" animBg="1"/>
      <p:bldP spid="38" grpId="0"/>
      <p:bldP spid="39" grpId="0"/>
      <p:bldP spid="40" grpId="0"/>
      <p:bldP spid="41" grpId="0" animBg="1"/>
      <p:bldP spid="42" grpId="0"/>
      <p:bldP spid="43" grpId="0"/>
      <p:bldP spid="44" grpId="0"/>
      <p:bldP spid="45" grpId="0"/>
      <p:bldP spid="46" grpId="0" animBg="1"/>
      <p:bldP spid="47" grpId="0"/>
      <p:bldP spid="48" grpId="0"/>
      <p:bldP spid="49" grpId="0"/>
      <p:bldP spid="50" grpId="0"/>
      <p:bldP spid="51" grpId="0"/>
      <p:bldP spid="52" grpId="0" animBg="1"/>
      <p:bldP spid="53" grpId="0"/>
      <p:bldP spid="54" grpId="0"/>
      <p:bldP spid="55" grpId="0" animBg="1"/>
      <p:bldP spid="56" grpId="0"/>
      <p:bldP spid="57" grpId="0"/>
      <p:bldP spid="58" grpId="0"/>
      <p:bldP spid="59" grpId="0"/>
      <p:bldP spid="60" grpId="0" animBg="1"/>
      <p:bldP spid="61" grpId="0"/>
      <p:bldP spid="62" grpId="0"/>
      <p:bldP spid="63" grpId="0"/>
      <p:bldP spid="64" grpId="0" animBg="1"/>
      <p:bldP spid="65" grpId="0"/>
      <p:bldP spid="66" grpId="0"/>
      <p:bldP spid="67" grpId="0"/>
      <p:bldP spid="68" grpId="0" animBg="1"/>
      <p:bldP spid="69" grpId="0"/>
      <p:bldP spid="70" grpId="0"/>
      <p:bldP spid="71" grpId="0"/>
      <p:bldP spid="72" grpId="0" animBg="1"/>
      <p:bldP spid="73" grpId="0"/>
      <p:bldP spid="74" grpId="0"/>
      <p:bldP spid="75" grpId="0" animBg="1"/>
      <p:bldP spid="76" grpId="0"/>
      <p:bldP spid="77" grpId="0"/>
      <p:bldP spid="78" grpId="0"/>
      <p:bldP spid="79" grpId="0" animBg="1"/>
      <p:bldP spid="80" grpId="0"/>
      <p:bldP spid="81" grpId="0"/>
      <p:bldP spid="82" grpId="0"/>
      <p:bldP spid="83" grpId="0" animBg="1"/>
      <p:bldP spid="84"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KHỞI ĐỘNG</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algn="ctr"/>
            <a:r>
              <a:rPr lang="en-US" sz="8800" b="1" dirty="0" err="1">
                <a:solidFill>
                  <a:srgbClr val="FFC000"/>
                </a:solidFill>
                <a:effectLst/>
                <a:latin typeface="UTM Bell" panose="02040603050506020204" pitchFamily="18" charset="0"/>
                <a:cs typeface="Arial" panose="020B0604020202020204" pitchFamily="34" charset="0"/>
              </a:rPr>
              <a:t>Dặn</a:t>
            </a:r>
            <a:r>
              <a:rPr lang="en-US" sz="8800" b="1" dirty="0">
                <a:solidFill>
                  <a:srgbClr val="FFC000"/>
                </a:solidFill>
                <a:effectLst/>
                <a:latin typeface="UTM Bell" panose="02040603050506020204" pitchFamily="18" charset="0"/>
                <a:cs typeface="Arial" panose="020B0604020202020204" pitchFamily="34" charset="0"/>
              </a:rPr>
              <a:t> </a:t>
            </a:r>
            <a:r>
              <a:rPr lang="en-US" sz="8800" b="1" dirty="0" err="1">
                <a:solidFill>
                  <a:srgbClr val="FFC000"/>
                </a:solidFill>
                <a:effectLst/>
                <a:latin typeface="UTM Bell" panose="02040603050506020204" pitchFamily="18" charset="0"/>
                <a:cs typeface="Arial" panose="020B0604020202020204" pitchFamily="34" charset="0"/>
              </a:rPr>
              <a:t>dò</a:t>
            </a:r>
            <a:endParaRPr lang="en-US" sz="8800" b="1" dirty="0">
              <a:solidFill>
                <a:srgbClr val="FFC000"/>
              </a:solidFill>
              <a:effectLst/>
              <a:latin typeface="UTM Bell" panose="02040603050506020204" pitchFamily="18" charset="0"/>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959470" y="-100432"/>
            <a:ext cx="7077423" cy="5275308"/>
          </a:xfrm>
          <a:prstGeom prst="rect">
            <a:avLst/>
          </a:prstGeom>
        </p:spPr>
      </p:pic>
      <p:sp>
        <p:nvSpPr>
          <p:cNvPr id="38" name="TextBox 37"/>
          <p:cNvSpPr txBox="1"/>
          <p:nvPr/>
        </p:nvSpPr>
        <p:spPr>
          <a:xfrm>
            <a:off x="5643360" y="1985025"/>
            <a:ext cx="5189151" cy="2800767"/>
          </a:xfrm>
          <a:prstGeom prst="rect">
            <a:avLst/>
          </a:prstGeom>
          <a:noFill/>
        </p:spPr>
        <p:txBody>
          <a:bodyPr wrap="square" rtlCol="0">
            <a:spAutoFit/>
          </a:bodyPr>
          <a:lstStyle/>
          <a:p>
            <a:pPr algn="ct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Lâu</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đài</a:t>
            </a:r>
            <a:endPar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a:p>
            <a:pPr algn="ct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bí</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ẩn</a:t>
            </a:r>
            <a:endParaRPr lang="zh-CN" altLang="en-US"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18" name="whoosh.wav"/>
                                            </p:tgtEl>
                                          </p:cMediaNode>
                                        </p:audio>
                                      </p:sub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r>
              <a:rPr lang="en-US" sz="3500" dirty="0">
                <a:ln>
                  <a:solidFill>
                    <a:schemeClr val="bg1"/>
                  </a:solidFill>
                </a:ln>
                <a:solidFill>
                  <a:srgbClr val="FF0000"/>
                </a:solidFill>
                <a:latin typeface="#9Slide07 Stormtrooper" panose="020B0500000000000000" pitchFamily="34" charset="0"/>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r>
              <a:rPr lang="en-US" sz="3500" dirty="0">
                <a:ln>
                  <a:solidFill>
                    <a:schemeClr val="bg1"/>
                  </a:solidFill>
                </a:ln>
                <a:solidFill>
                  <a:srgbClr val="002060"/>
                </a:solidFill>
                <a:latin typeface="#9Slide07 Stormtrooper" panose="020B0500000000000000" pitchFamily="34" charset="0"/>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r>
              <a:rPr lang="en-US" sz="3500" dirty="0">
                <a:ln>
                  <a:solidFill>
                    <a:srgbClr val="FFC000"/>
                  </a:solidFill>
                </a:ln>
                <a:solidFill>
                  <a:schemeClr val="bg1"/>
                </a:solidFill>
                <a:latin typeface="#9Slide07 Stormtrooper" panose="020B0500000000000000" pitchFamily="34" charset="0"/>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KHÁM PHÁ</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4320715" y="1445286"/>
            <a:ext cx="3658750" cy="707886"/>
            <a:chOff x="4320715" y="1445286"/>
            <a:chExt cx="3658750" cy="707886"/>
          </a:xfrm>
        </p:grpSpPr>
        <p:sp>
          <p:nvSpPr>
            <p:cNvPr id="34" name="文本框 17">
              <a:extLst>
                <a:ext uri="{FF2B5EF4-FFF2-40B4-BE49-F238E27FC236}">
                  <a16:creationId xmlns:a16="http://schemas.microsoft.com/office/drawing/2014/main"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val="3854054055"/>
                    </a:ext>
                  </a:extLst>
                </a:gridCol>
                <a:gridCol w="2493433">
                  <a:extLst>
                    <a:ext uri="{9D8B030D-6E8A-4147-A177-3AD203B41FA5}">
                      <a16:colId xmlns:a16="http://schemas.microsoft.com/office/drawing/2014/main" val="346636349"/>
                    </a:ext>
                  </a:extLst>
                </a:gridCol>
                <a:gridCol w="2493433">
                  <a:extLst>
                    <a:ext uri="{9D8B030D-6E8A-4147-A177-3AD203B41FA5}">
                      <a16:colId xmlns:a16="http://schemas.microsoft.com/office/drawing/2014/main"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val="2052230582"/>
                    </a:ext>
                  </a:extLst>
                </a:gridCol>
                <a:gridCol w="1870207">
                  <a:extLst>
                    <a:ext uri="{9D8B030D-6E8A-4147-A177-3AD203B41FA5}">
                      <a16:colId xmlns:a16="http://schemas.microsoft.com/office/drawing/2014/main" val="2738145808"/>
                    </a:ext>
                  </a:extLst>
                </a:gridCol>
                <a:gridCol w="1870207">
                  <a:extLst>
                    <a:ext uri="{9D8B030D-6E8A-4147-A177-3AD203B41FA5}">
                      <a16:colId xmlns:a16="http://schemas.microsoft.com/office/drawing/2014/main" val="3800352489"/>
                    </a:ext>
                  </a:extLst>
                </a:gridCol>
                <a:gridCol w="1870207">
                  <a:extLst>
                    <a:ext uri="{9D8B030D-6E8A-4147-A177-3AD203B41FA5}">
                      <a16:colId xmlns:a16="http://schemas.microsoft.com/office/drawing/2014/main"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363</TotalTime>
  <Words>504</Words>
  <Application>Microsoft Office PowerPoint</Application>
  <PresentationFormat>Widescreen</PresentationFormat>
  <Paragraphs>145</Paragraphs>
  <Slides>25</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等线</vt:lpstr>
      <vt:lpstr>等线 Light</vt:lpstr>
      <vt:lpstr>#9Slide07 Stormtrooper</vt:lpstr>
      <vt:lpstr>Arial</vt:lpstr>
      <vt:lpstr>Cambria Math</vt:lpstr>
      <vt:lpstr>Times New Roman</vt:lpstr>
      <vt:lpstr>UTM Alba Matter</vt:lpstr>
      <vt:lpstr>UTM American Sans</vt:lpstr>
      <vt:lpstr>UTM Bell</vt:lpstr>
      <vt:lpstr>UTM Brewers KT</vt:lpstr>
      <vt:lpstr>UTM Cookies</vt:lpstr>
      <vt:lpstr>UTM Gradoo</vt:lpstr>
      <vt:lpstr>UTM Guanine</vt:lpstr>
      <vt:lpstr>UTM NguyenHa 02</vt:lpstr>
      <vt:lpstr>UTM ViceroyJF</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卡通海洋风PPT</dc:title>
  <dc:creator>lenovo</dc:creator>
  <cp:lastModifiedBy>ngalelqd@outlook.com</cp:lastModifiedBy>
  <cp:revision>483</cp:revision>
  <dcterms:created xsi:type="dcterms:W3CDTF">2017-05-26T02:40:00Z</dcterms:created>
  <dcterms:modified xsi:type="dcterms:W3CDTF">2022-02-11T02:43:01Z</dcterms:modified>
  <cp:version>U09</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