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4" r:id="rId9"/>
    <p:sldId id="370" r:id="rId10"/>
    <p:sldId id="259" r:id="rId11"/>
    <p:sldId id="371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385" r:id="rId23"/>
    <p:sldId id="386" r:id="rId24"/>
    <p:sldId id="387" r:id="rId25"/>
    <p:sldId id="389" r:id="rId26"/>
    <p:sldId id="390" r:id="rId27"/>
    <p:sldId id="388" r:id="rId28"/>
    <p:sldId id="257" r:id="rId29"/>
    <p:sldId id="380" r:id="rId30"/>
    <p:sldId id="381" r:id="rId31"/>
    <p:sldId id="382" r:id="rId32"/>
    <p:sldId id="383" r:id="rId33"/>
  </p:sldIdLst>
  <p:sldSz cx="12192000" cy="6858000"/>
  <p:notesSz cx="6858000" cy="9144000"/>
  <p:embeddedFontLst>
    <p:embeddedFont>
      <p:font typeface="#9Slide07 IcielStormtrooper" charset="0"/>
      <p:regular r:id="rId35"/>
    </p:embeddedFont>
    <p:embeddedFont>
      <p:font typeface="等线" charset="-122"/>
      <p:regular r:id="rId36"/>
      <p:bold r:id="rId37"/>
    </p:embeddedFont>
    <p:embeddedFont>
      <p:font typeface="Bahnschrift Light SemiCondensed" pitchFamily="34" charset="0"/>
      <p:regular r:id="rId38"/>
    </p:embeddedFont>
    <p:embeddedFont>
      <p:font typeface="等线 Light" charset="-122"/>
      <p:regular r:id="rId39"/>
    </p:embeddedFont>
    <p:embeddedFont>
      <p:font typeface="字魂59号-创粗黑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1" autoAdjust="0"/>
    <p:restoredTop sz="82857" autoAdjust="0"/>
  </p:normalViewPr>
  <p:slideViewPr>
    <p:cSldViewPr snapToGrid="0">
      <p:cViewPr>
        <p:scale>
          <a:sx n="80" d="100"/>
          <a:sy n="80" d="100"/>
        </p:scale>
        <p:origin x="389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5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0319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 cstate="print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 cstate="print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pPr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microsoft.com/office/2007/relationships/hdphoto" Target="../media/hdphoto4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17.jpe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1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30.jpeg"/><Relationship Id="rId9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0.jpeg"/><Relationship Id="rId7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30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3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7.wdp"/><Relationship Id="rId1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=""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 cstate="print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 cstate="print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 cstate="print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 cstate="print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 cstate="print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 cstate="print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 cstate="print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 cstate="print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=""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 cstate="print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 cstate="print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 cstate="print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 cstate="print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 cstate="print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 cstate="print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a14="http://schemas.microsoft.com/office/drawing/2010/main" xmlns=""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4="http://schemas.microsoft.com/office/drawing/2010/main" xmlns=""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4="http://schemas.microsoft.com/office/drawing/2010/main" xmlns=""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599" y="1689704"/>
            <a:ext cx="7075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</a:t>
            </a: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72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19438" y="2292048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02504" y="3672113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43238" y="5263848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83467" y="19304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9600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7267" y="4902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799" y="17489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lain" startAt="5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10 : 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74104" y="2292048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0000" y="20066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76332" y="17913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829904" y="2359781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98332" y="31205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12 : 12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 : 12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687838" y="3722915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44533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40865" y="31629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694438" y="3748314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71332" y="47123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9 : 9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72 : 9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569304" y="5213048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17533" y="496993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13865" y="4754636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558971" y="5263847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9" grpId="0"/>
      <p:bldP spid="31" grpId="0"/>
      <p:bldP spid="32" grpId="0"/>
      <p:bldP spid="34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2867" y="1689704"/>
            <a:ext cx="902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300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35</a:t>
            </a: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77533" y="2294466"/>
            <a:ext cx="787401" cy="1693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19867" y="3666067"/>
            <a:ext cx="728133" cy="846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43238" y="5263848"/>
            <a:ext cx="545496" cy="241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83467" y="19304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9600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7267" y="4902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799" y="1748970"/>
            <a:ext cx="182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75 : 75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300 : 75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74104" y="2292048"/>
            <a:ext cx="1493763" cy="1088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93267" y="20066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82732" y="17489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276521" y="2359781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98332" y="3120570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15 : 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35 : 5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687838" y="3722915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44533" y="337820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40865" y="31629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694438" y="3748314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71332" y="4712303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: 4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100 : 4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611637" y="5246915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17533" y="496993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13865" y="4754636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597071" y="5330522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9" grpId="0"/>
      <p:bldP spid="31" grpId="0"/>
      <p:bldP spid="32" grpId="0"/>
      <p:bldP spid="34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3925" y="462260"/>
            <a:ext cx="776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2: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phân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5100" y="1543050"/>
            <a:ext cx="43107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Bahnschrift Light SemiCondensed" pitchFamily="34" charset="0"/>
              </a:rPr>
              <a:t>1  4   8  30  72</a:t>
            </a:r>
          </a:p>
          <a:p>
            <a:r>
              <a:rPr lang="en-US" sz="6000" dirty="0" smtClean="0">
                <a:latin typeface="Bahnschrift Light SemiCondensed" pitchFamily="34" charset="0"/>
              </a:rPr>
              <a:t>  ;    ;    ;     ;</a:t>
            </a:r>
            <a:endParaRPr lang="en-US" sz="6000" dirty="0" smtClean="0">
              <a:latin typeface="Bahnschrift Light SemiCondensed" pitchFamily="34" charset="0"/>
            </a:endParaRPr>
          </a:p>
          <a:p>
            <a:r>
              <a:rPr lang="en-US" sz="6000" dirty="0" smtClean="0">
                <a:latin typeface="Bahnschrift Light SemiCondensed" pitchFamily="34" charset="0"/>
              </a:rPr>
              <a:t>3  7  12  36  73</a:t>
            </a:r>
            <a:endParaRPr lang="en-US" sz="6000" dirty="0">
              <a:latin typeface="Bahnschrift Light SemiCondens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95575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0" y="311467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24350" y="311467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72075" y="3114675"/>
            <a:ext cx="704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3114675"/>
            <a:ext cx="8001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7250" y="4686300"/>
            <a:ext cx="10671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tối</a:t>
            </a:r>
            <a:r>
              <a:rPr lang="en-US" sz="3600" dirty="0" smtClean="0"/>
              <a:t> </a:t>
            </a:r>
            <a:r>
              <a:rPr lang="en-US" sz="3600" dirty="0" err="1" smtClean="0"/>
              <a:t>giản</a:t>
            </a:r>
            <a:r>
              <a:rPr lang="en-US" sz="3600" dirty="0" smtClean="0"/>
              <a:t>? </a:t>
            </a:r>
            <a:r>
              <a:rPr lang="en-US" sz="3600" dirty="0" err="1" smtClean="0"/>
              <a:t>Vì</a:t>
            </a:r>
            <a:r>
              <a:rPr lang="en-US" sz="3600" dirty="0" smtClean="0"/>
              <a:t> </a:t>
            </a:r>
            <a:r>
              <a:rPr lang="en-US" sz="3600" dirty="0" err="1" smtClean="0"/>
              <a:t>sao</a:t>
            </a:r>
            <a:r>
              <a:rPr lang="en-US" sz="3600" dirty="0" smtClean="0"/>
              <a:t>?</a:t>
            </a:r>
          </a:p>
          <a:p>
            <a:pPr marL="342900" indent="-342900">
              <a:buAutoNum type="alphaLcParenR"/>
            </a:pPr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rút</a:t>
            </a:r>
            <a:r>
              <a:rPr lang="en-US" sz="3600" dirty="0" smtClean="0"/>
              <a:t> </a:t>
            </a:r>
            <a:r>
              <a:rPr lang="en-US" sz="3600" dirty="0" err="1" smtClean="0"/>
              <a:t>gọn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?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rút</a:t>
            </a:r>
            <a:r>
              <a:rPr lang="en-US" sz="3600" dirty="0" smtClean="0"/>
              <a:t> </a:t>
            </a:r>
            <a:r>
              <a:rPr lang="en-US" sz="3600" dirty="0" err="1" smtClean="0"/>
              <a:t>gọn</a:t>
            </a:r>
            <a:r>
              <a:rPr lang="en-US" sz="3600" dirty="0" smtClean="0"/>
              <a:t> </a:t>
            </a:r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5100" y="1543050"/>
            <a:ext cx="44919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Bahnschrift Light SemiCondensed" pitchFamily="34" charset="0"/>
              </a:rPr>
              <a:t>1   4   8  30  72</a:t>
            </a:r>
          </a:p>
          <a:p>
            <a:r>
              <a:rPr lang="en-US" sz="6000" dirty="0" smtClean="0">
                <a:latin typeface="Bahnschrift Light SemiCondensed" pitchFamily="34" charset="0"/>
              </a:rPr>
              <a:t>   ;    ;    ;     ;</a:t>
            </a:r>
            <a:endParaRPr lang="en-US" sz="6000" dirty="0" smtClean="0">
              <a:latin typeface="Bahnschrift Light SemiCondensed" pitchFamily="34" charset="0"/>
            </a:endParaRPr>
          </a:p>
          <a:p>
            <a:r>
              <a:rPr lang="en-US" sz="6000" dirty="0" smtClean="0">
                <a:latin typeface="Bahnschrift Light SemiCondensed" pitchFamily="34" charset="0"/>
              </a:rPr>
              <a:t>3  7   12  36  73</a:t>
            </a:r>
            <a:endParaRPr lang="en-US" sz="6000" dirty="0">
              <a:latin typeface="Bahnschrift Light SemiCondens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95575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62350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24375" y="3095625"/>
            <a:ext cx="476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72100" y="3114675"/>
            <a:ext cx="7048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3114675"/>
            <a:ext cx="8001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0650" y="533400"/>
            <a:ext cx="838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tối</a:t>
            </a:r>
            <a:r>
              <a:rPr lang="en-US" sz="3600" dirty="0" smtClean="0"/>
              <a:t> </a:t>
            </a:r>
            <a:r>
              <a:rPr lang="en-US" sz="3600" dirty="0" err="1" smtClean="0"/>
              <a:t>giản</a:t>
            </a:r>
            <a:r>
              <a:rPr lang="en-US" sz="3600" dirty="0" smtClean="0"/>
              <a:t>? </a:t>
            </a:r>
            <a:r>
              <a:rPr lang="en-US" sz="3600" dirty="0" err="1" smtClean="0"/>
              <a:t>Vì</a:t>
            </a:r>
            <a:r>
              <a:rPr lang="en-US" sz="3600" dirty="0" smtClean="0"/>
              <a:t> </a:t>
            </a:r>
            <a:r>
              <a:rPr lang="en-US" sz="3600" dirty="0" err="1" smtClean="0"/>
              <a:t>sao</a:t>
            </a:r>
            <a:r>
              <a:rPr lang="en-US" sz="3600" dirty="0" smtClean="0"/>
              <a:t>?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2628900" y="4476750"/>
            <a:ext cx="685800" cy="657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371850" y="4486275"/>
            <a:ext cx="685800" cy="657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6457950" y="4505325"/>
            <a:ext cx="685800" cy="657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2042" y="1242029"/>
            <a:ext cx="9023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30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96708" y="1846791"/>
            <a:ext cx="787401" cy="1693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14700" y="4810125"/>
            <a:ext cx="693209" cy="846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02642" y="148272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6442" y="445452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2974" y="1301295"/>
            <a:ext cx="1820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  : 4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12 : 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93279" y="1844373"/>
            <a:ext cx="1493763" cy="1088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12442" y="155892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1907" y="1301295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95696" y="1912106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0507" y="4264628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30 : 6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 : 6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630812" y="4799240"/>
            <a:ext cx="1229756" cy="703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36708" y="4522258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3040" y="4306961"/>
            <a:ext cx="154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616246" y="4882847"/>
            <a:ext cx="630162" cy="24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1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56040" y="2462892"/>
            <a:ext cx="81788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</a:rPr>
              <a:t>54            27                       3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r>
              <a:rPr lang="en-US" sz="3600" b="1" dirty="0" smtClean="0">
                <a:solidFill>
                  <a:srgbClr val="7030A0"/>
                </a:solidFill>
              </a:rPr>
              <a:t>          =             =          =</a:t>
            </a:r>
          </a:p>
          <a:p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</a:rPr>
              <a:t>72                          12                         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cxnSp>
        <p:nvCxnSpPr>
          <p:cNvPr id="31" name="Straight Connector 30"/>
          <p:cNvCxnSpPr>
            <a:stCxn id="30" idx="1"/>
          </p:cNvCxnSpPr>
          <p:nvPr/>
        </p:nvCxnSpPr>
        <p:spPr>
          <a:xfrm flipV="1">
            <a:off x="2056040" y="3322865"/>
            <a:ext cx="849086" cy="171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069897" y="3311979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876925" y="3301093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02779" y="2628899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039961" y="3499756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28140" y="3513363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7335611" y="3344636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140682" y="3479737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31382" y="2528598"/>
            <a:ext cx="56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26807" y="3464769"/>
            <a:ext cx="56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58836" y="1489176"/>
            <a:ext cx="9044740" cy="4047630"/>
            <a:chOff x="465020" y="2123344"/>
            <a:chExt cx="9044740" cy="4047630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DỤNG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20" y="2123344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=""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=""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=""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486</Words>
  <Application>Microsoft Office PowerPoint</Application>
  <PresentationFormat>Custom</PresentationFormat>
  <Paragraphs>189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UTM Copperplate</vt:lpstr>
      <vt:lpstr>UTM Erie Black</vt:lpstr>
      <vt:lpstr>#9Slide07 IcielStormtrooper</vt:lpstr>
      <vt:lpstr>等线</vt:lpstr>
      <vt:lpstr>UTM Sharnay</vt:lpstr>
      <vt:lpstr>Times New Roman</vt:lpstr>
      <vt:lpstr>Wingdings</vt:lpstr>
      <vt:lpstr>UTM American Sans</vt:lpstr>
      <vt:lpstr>Bahnschrift Light SemiCondensed</vt:lpstr>
      <vt:lpstr>UTM Tam Le</vt:lpstr>
      <vt:lpstr>等线 Light</vt:lpstr>
      <vt:lpstr>字魂59号-创粗黑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admin</cp:lastModifiedBy>
  <cp:revision>77</cp:revision>
  <dcterms:created xsi:type="dcterms:W3CDTF">2019-08-06T05:56:47Z</dcterms:created>
  <dcterms:modified xsi:type="dcterms:W3CDTF">2022-02-05T08:28:37Z</dcterms:modified>
  <cp:version>B12</cp:version>
</cp:coreProperties>
</file>