
<file path=[Content_Types].xml><?xml version="1.0" encoding="utf-8"?>
<Types xmlns="http://schemas.openxmlformats.org/package/2006/content-types">
  <Default Extension="png" ContentType="image/png"/>
  <Default Extension="mp3" ContentType="audio/mpeg"/>
  <Default Extension="bin" ContentType="application/vnd.ms-office.activeX"/>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activeX/activeX1.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3"/>
  </p:notesMasterIdLst>
  <p:sldIdLst>
    <p:sldId id="342" r:id="rId2"/>
    <p:sldId id="256" r:id="rId3"/>
    <p:sldId id="259" r:id="rId4"/>
    <p:sldId id="261" r:id="rId5"/>
    <p:sldId id="329" r:id="rId6"/>
    <p:sldId id="270" r:id="rId7"/>
    <p:sldId id="344" r:id="rId8"/>
    <p:sldId id="343" r:id="rId9"/>
    <p:sldId id="276" r:id="rId10"/>
    <p:sldId id="327" r:id="rId11"/>
    <p:sldId id="345" r:id="rId12"/>
    <p:sldId id="334" r:id="rId13"/>
    <p:sldId id="306" r:id="rId14"/>
    <p:sldId id="350" r:id="rId15"/>
    <p:sldId id="351" r:id="rId16"/>
    <p:sldId id="337" r:id="rId17"/>
    <p:sldId id="339" r:id="rId18"/>
    <p:sldId id="340" r:id="rId19"/>
    <p:sldId id="341" r:id="rId20"/>
    <p:sldId id="347" r:id="rId21"/>
    <p:sldId id="348"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9900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1" autoAdjust="0"/>
  </p:normalViewPr>
  <p:slideViewPr>
    <p:cSldViewPr>
      <p:cViewPr varScale="1">
        <p:scale>
          <a:sx n="69" d="100"/>
          <a:sy n="69" d="100"/>
        </p:scale>
        <p:origin x="74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3A913D7-328C-4173-B0F9-9532CE3E281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B4015965-3D7D-4352-85B1-F4F03E18FBD4}"/>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0484" name="Rectangle 4">
            <a:extLst>
              <a:ext uri="{FF2B5EF4-FFF2-40B4-BE49-F238E27FC236}">
                <a16:creationId xmlns:a16="http://schemas.microsoft.com/office/drawing/2014/main" id="{3C54868B-E68A-47FC-9556-0B9293FC275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9F279B1-5C30-43F7-B6E5-71DE4E6AC38C}"/>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76555DC6-AEEA-499D-8879-6773AFC77D8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19BA606A-C1A9-484E-A5CF-8C4F87738E7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13171EAA-23E2-4342-9C2A-3F46D630228A}" type="slidenum">
              <a:rPr lang="en-US" altLang="vi-VN"/>
              <a:pPr/>
              <a:t>‹#›</a:t>
            </a:fld>
            <a:endParaRPr lang="en-US" altLang="vi-VN"/>
          </a:p>
        </p:txBody>
      </p:sp>
    </p:spTree>
    <p:extLst>
      <p:ext uri="{BB962C8B-B14F-4D97-AF65-F5344CB8AC3E}">
        <p14:creationId xmlns:p14="http://schemas.microsoft.com/office/powerpoint/2010/main" val="3405583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Thầy</a:t>
            </a:r>
            <a:r>
              <a:rPr lang="en-US" dirty="0"/>
              <a:t> </a:t>
            </a:r>
            <a:r>
              <a:rPr lang="en-US" dirty="0" err="1"/>
              <a:t>cô</a:t>
            </a:r>
            <a:r>
              <a:rPr lang="en-US" dirty="0"/>
              <a:t> </a:t>
            </a:r>
            <a:r>
              <a:rPr lang="en-US" dirty="0" err="1"/>
              <a:t>có</a:t>
            </a:r>
            <a:r>
              <a:rPr lang="en-US" dirty="0"/>
              <a:t> </a:t>
            </a:r>
            <a:r>
              <a:rPr lang="en-US" dirty="0" err="1"/>
              <a:t>thể</a:t>
            </a:r>
            <a:r>
              <a:rPr lang="en-US" dirty="0"/>
              <a:t> </a:t>
            </a:r>
            <a:r>
              <a:rPr lang="en-US" dirty="0" err="1"/>
              <a:t>bật</a:t>
            </a:r>
            <a:r>
              <a:rPr lang="en-US" dirty="0"/>
              <a:t>/</a:t>
            </a:r>
            <a:r>
              <a:rPr lang="en-US" dirty="0" err="1"/>
              <a:t>tắt</a:t>
            </a:r>
            <a:r>
              <a:rPr lang="en-US" dirty="0"/>
              <a:t> </a:t>
            </a:r>
            <a:r>
              <a:rPr lang="en-US" dirty="0" err="1"/>
              <a:t>nhạc</a:t>
            </a:r>
            <a:r>
              <a:rPr lang="en-US" dirty="0"/>
              <a:t> </a:t>
            </a:r>
            <a:r>
              <a:rPr lang="en-US" dirty="0" err="1"/>
              <a:t>nền</a:t>
            </a:r>
            <a:r>
              <a:rPr lang="en-US" dirty="0"/>
              <a:t> </a:t>
            </a:r>
            <a:r>
              <a:rPr lang="en-US" dirty="0" err="1"/>
              <a:t>bằng</a:t>
            </a:r>
            <a:r>
              <a:rPr lang="en-US" dirty="0"/>
              <a:t> </a:t>
            </a:r>
            <a:r>
              <a:rPr lang="en-US" dirty="0" err="1"/>
              <a:t>cách</a:t>
            </a:r>
            <a:r>
              <a:rPr lang="en-US" dirty="0"/>
              <a:t> </a:t>
            </a:r>
            <a:r>
              <a:rPr lang="en-US" dirty="0" err="1"/>
              <a:t>nhấp</a:t>
            </a:r>
            <a:r>
              <a:rPr lang="en-US" dirty="0"/>
              <a:t> </a:t>
            </a:r>
            <a:r>
              <a:rPr lang="en-US" dirty="0" err="1"/>
              <a:t>vào</a:t>
            </a:r>
            <a:r>
              <a:rPr lang="en-US" dirty="0"/>
              <a:t> </a:t>
            </a:r>
            <a:r>
              <a:rPr lang="en-US" dirty="0" err="1"/>
              <a:t>biểu</a:t>
            </a:r>
            <a:r>
              <a:rPr lang="en-US" dirty="0"/>
              <a:t> </a:t>
            </a:r>
            <a:r>
              <a:rPr lang="en-US" dirty="0" err="1"/>
              <a:t>tượng</a:t>
            </a:r>
            <a:r>
              <a:rPr lang="en-US" dirty="0"/>
              <a:t> </a:t>
            </a:r>
            <a:r>
              <a:rPr lang="en-US" dirty="0" err="1"/>
              <a:t>Nốt</a:t>
            </a:r>
            <a:r>
              <a:rPr lang="en-US" dirty="0"/>
              <a:t> </a:t>
            </a:r>
            <a:r>
              <a:rPr lang="en-US" dirty="0" err="1"/>
              <a:t>nhạc</a:t>
            </a:r>
            <a:r>
              <a:rPr lang="en-US" dirty="0"/>
              <a:t>.</a:t>
            </a:r>
          </a:p>
          <a:p>
            <a:r>
              <a:rPr lang="en-US" dirty="0" err="1"/>
              <a:t>Thầy</a:t>
            </a:r>
            <a:r>
              <a:rPr lang="en-US" dirty="0"/>
              <a:t> </a:t>
            </a:r>
            <a:r>
              <a:rPr lang="en-US" dirty="0" err="1"/>
              <a:t>cô</a:t>
            </a:r>
            <a:r>
              <a:rPr lang="en-US" dirty="0"/>
              <a:t> </a:t>
            </a:r>
            <a:r>
              <a:rPr lang="en-US" dirty="0" err="1"/>
              <a:t>nhấp</a:t>
            </a:r>
            <a:r>
              <a:rPr lang="en-US" dirty="0"/>
              <a:t> </a:t>
            </a:r>
            <a:r>
              <a:rPr lang="en-US" dirty="0" err="1"/>
              <a:t>vào</a:t>
            </a:r>
            <a:r>
              <a:rPr lang="en-US" dirty="0"/>
              <a:t> BẮT ĐẦU </a:t>
            </a:r>
            <a:r>
              <a:rPr lang="en-US" dirty="0" err="1"/>
              <a:t>hoặc</a:t>
            </a:r>
            <a:r>
              <a:rPr lang="en-US" dirty="0"/>
              <a:t> </a:t>
            </a:r>
            <a:r>
              <a:rPr lang="en-US" dirty="0" err="1"/>
              <a:t>nhấp</a:t>
            </a:r>
            <a:r>
              <a:rPr lang="en-US" dirty="0"/>
              <a:t> </a:t>
            </a:r>
            <a:r>
              <a:rPr lang="en-US" dirty="0" err="1"/>
              <a:t>trái</a:t>
            </a:r>
            <a:r>
              <a:rPr lang="en-US" dirty="0"/>
              <a:t> </a:t>
            </a:r>
            <a:r>
              <a:rPr lang="en-US" dirty="0" err="1"/>
              <a:t>chuột</a:t>
            </a:r>
            <a:r>
              <a:rPr lang="en-US" dirty="0"/>
              <a:t> </a:t>
            </a:r>
            <a:r>
              <a:rPr lang="en-US" dirty="0" err="1"/>
              <a:t>để</a:t>
            </a:r>
            <a:r>
              <a:rPr lang="en-US" dirty="0"/>
              <a:t> </a:t>
            </a:r>
            <a:r>
              <a:rPr lang="en-US" dirty="0" err="1"/>
              <a:t>vào</a:t>
            </a:r>
            <a:r>
              <a:rPr lang="en-US" dirty="0"/>
              <a:t> </a:t>
            </a:r>
            <a:r>
              <a:rPr lang="en-US" dirty="0" err="1"/>
              <a:t>phần</a:t>
            </a:r>
            <a:r>
              <a:rPr lang="en-US" dirty="0"/>
              <a:t> </a:t>
            </a:r>
            <a:r>
              <a:rPr lang="en-US" dirty="0" err="1"/>
              <a:t>câu</a:t>
            </a:r>
            <a:r>
              <a:rPr lang="en-US" dirty="0"/>
              <a:t> </a:t>
            </a:r>
            <a:r>
              <a:rPr lang="en-US" dirty="0" err="1"/>
              <a:t>hỏi</a:t>
            </a:r>
            <a:r>
              <a:rPr lang="en-US" dirty="0"/>
              <a:t>.</a:t>
            </a:r>
          </a:p>
        </p:txBody>
      </p:sp>
      <p:sp>
        <p:nvSpPr>
          <p:cNvPr id="4" name="Slide Number Placeholder 3"/>
          <p:cNvSpPr>
            <a:spLocks noGrp="1"/>
          </p:cNvSpPr>
          <p:nvPr>
            <p:ph type="sldNum" sz="quarter" idx="5"/>
          </p:nvPr>
        </p:nvSpPr>
        <p:spPr/>
        <p:txBody>
          <a:bodyPr/>
          <a:lstStyle/>
          <a:p>
            <a:fld id="{78202F42-8E37-417F-B7D4-5F68870918A3}" type="slidenum">
              <a:rPr lang="en-US" smtClean="0"/>
              <a:t>2</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7656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9799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71EAA-23E2-4342-9C2A-3F46D630228A}" type="slidenum">
              <a:rPr lang="en-US" altLang="vi-VN" smtClean="0"/>
              <a:pPr/>
              <a:t>20</a:t>
            </a:fld>
            <a:endParaRPr lang="en-US" altLang="vi-VN"/>
          </a:p>
        </p:txBody>
      </p:sp>
    </p:spTree>
    <p:extLst>
      <p:ext uri="{BB962C8B-B14F-4D97-AF65-F5344CB8AC3E}">
        <p14:creationId xmlns:p14="http://schemas.microsoft.com/office/powerpoint/2010/main" val="285144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 </a:t>
            </a:r>
            <a:r>
              <a:rPr lang="en-US" dirty="0" err="1"/>
              <a:t>chỉnh</a:t>
            </a:r>
            <a:r>
              <a:rPr lang="en-US" dirty="0"/>
              <a:t> </a:t>
            </a:r>
            <a:r>
              <a:rPr lang="en-US" dirty="0" err="1"/>
              <a:t>sửa</a:t>
            </a:r>
            <a:r>
              <a:rPr lang="en-US" dirty="0"/>
              <a:t>: </a:t>
            </a:r>
            <a:r>
              <a:rPr lang="en-US" dirty="0" err="1"/>
              <a:t>Thầy</a:t>
            </a:r>
            <a:r>
              <a:rPr lang="en-US" dirty="0"/>
              <a:t> </a:t>
            </a:r>
            <a:r>
              <a:rPr lang="en-US" dirty="0" err="1"/>
              <a:t>cô</a:t>
            </a:r>
            <a:r>
              <a:rPr lang="en-US" dirty="0"/>
              <a:t> </a:t>
            </a:r>
            <a:r>
              <a:rPr lang="en-US" dirty="0" err="1"/>
              <a:t>nhập</a:t>
            </a:r>
            <a:r>
              <a:rPr lang="en-US" dirty="0"/>
              <a:t> </a:t>
            </a:r>
            <a:r>
              <a:rPr lang="en-US" dirty="0" err="1"/>
              <a:t>câu</a:t>
            </a:r>
            <a:r>
              <a:rPr lang="en-US" dirty="0"/>
              <a:t> </a:t>
            </a:r>
            <a:r>
              <a:rPr lang="en-US" dirty="0" err="1"/>
              <a:t>hỏi</a:t>
            </a:r>
            <a:r>
              <a:rPr lang="en-US" dirty="0"/>
              <a:t> </a:t>
            </a:r>
            <a:r>
              <a:rPr lang="en-US" dirty="0" err="1"/>
              <a:t>và</a:t>
            </a:r>
            <a:r>
              <a:rPr lang="en-US" dirty="0"/>
              <a:t> </a:t>
            </a:r>
            <a:r>
              <a:rPr lang="en-US" dirty="0" err="1"/>
              <a:t>các</a:t>
            </a:r>
            <a:r>
              <a:rPr lang="en-US" dirty="0"/>
              <a:t> </a:t>
            </a:r>
            <a:r>
              <a:rPr lang="en-US" dirty="0" err="1"/>
              <a:t>đáp</a:t>
            </a:r>
            <a:r>
              <a:rPr lang="en-US" dirty="0"/>
              <a:t> </a:t>
            </a:r>
            <a:r>
              <a:rPr lang="en-US" dirty="0" err="1"/>
              <a:t>án</a:t>
            </a:r>
            <a:r>
              <a:rPr lang="en-US" dirty="0"/>
              <a:t> </a:t>
            </a:r>
            <a:r>
              <a:rPr lang="en-US" dirty="0" err="1"/>
              <a:t>vào</a:t>
            </a:r>
            <a:r>
              <a:rPr lang="en-US" dirty="0"/>
              <a:t> </a:t>
            </a:r>
            <a:r>
              <a:rPr lang="en-US" dirty="0" err="1"/>
              <a:t>các</a:t>
            </a:r>
            <a:r>
              <a:rPr lang="en-US" dirty="0"/>
              <a:t> ô (</a:t>
            </a:r>
            <a:r>
              <a:rPr lang="en-US" dirty="0" err="1"/>
              <a:t>Căn</a:t>
            </a:r>
            <a:r>
              <a:rPr lang="en-US" dirty="0"/>
              <a:t> </a:t>
            </a:r>
            <a:r>
              <a:rPr lang="en-US" dirty="0" err="1"/>
              <a:t>chỉnh</a:t>
            </a:r>
            <a:r>
              <a:rPr lang="en-US" dirty="0"/>
              <a:t> size </a:t>
            </a:r>
            <a:r>
              <a:rPr lang="en-US" dirty="0" err="1"/>
              <a:t>chữ</a:t>
            </a:r>
            <a:r>
              <a:rPr lang="en-US" dirty="0"/>
              <a:t> </a:t>
            </a:r>
            <a:r>
              <a:rPr lang="en-US" dirty="0" err="1"/>
              <a:t>cho</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độ</a:t>
            </a:r>
            <a:r>
              <a:rPr lang="en-US" dirty="0"/>
              <a:t> </a:t>
            </a:r>
            <a:r>
              <a:rPr lang="en-US" dirty="0" err="1"/>
              <a:t>dài</a:t>
            </a:r>
            <a:r>
              <a:rPr lang="en-US" dirty="0"/>
              <a:t> </a:t>
            </a:r>
            <a:r>
              <a:rPr lang="en-US" dirty="0" err="1"/>
              <a:t>câu</a:t>
            </a:r>
            <a:r>
              <a:rPr lang="en-US" dirty="0"/>
              <a:t> </a:t>
            </a:r>
            <a:r>
              <a:rPr lang="en-US" dirty="0" err="1"/>
              <a:t>hỏi</a:t>
            </a:r>
            <a:r>
              <a:rPr lang="en-US" dirty="0"/>
              <a:t>)</a:t>
            </a:r>
          </a:p>
          <a:p>
            <a:r>
              <a:rPr lang="en-US" dirty="0" err="1"/>
              <a:t>Thầy</a:t>
            </a:r>
            <a:r>
              <a:rPr lang="en-US" dirty="0"/>
              <a:t> </a:t>
            </a:r>
            <a:r>
              <a:rPr lang="en-US" dirty="0" err="1"/>
              <a:t>cô</a:t>
            </a:r>
            <a:r>
              <a:rPr lang="en-US" dirty="0"/>
              <a:t> </a:t>
            </a:r>
            <a:r>
              <a:rPr lang="en-US" dirty="0" err="1"/>
              <a:t>nhấp</a:t>
            </a:r>
            <a:r>
              <a:rPr lang="en-US" dirty="0"/>
              <a:t> </a:t>
            </a:r>
            <a:r>
              <a:rPr lang="en-US" dirty="0" err="1"/>
              <a:t>chuột</a:t>
            </a:r>
            <a:r>
              <a:rPr lang="en-US" dirty="0"/>
              <a:t> </a:t>
            </a:r>
            <a:r>
              <a:rPr lang="en-US" dirty="0" err="1"/>
              <a:t>phải</a:t>
            </a:r>
            <a:r>
              <a:rPr lang="en-US" dirty="0"/>
              <a:t> </a:t>
            </a:r>
            <a:r>
              <a:rPr lang="en-US" dirty="0" err="1"/>
              <a:t>hoặc</a:t>
            </a:r>
            <a:r>
              <a:rPr lang="en-US" dirty="0"/>
              <a:t> </a:t>
            </a:r>
            <a:r>
              <a:rPr lang="en-US" dirty="0" err="1"/>
              <a:t>phím</a:t>
            </a:r>
            <a:r>
              <a:rPr lang="en-US" dirty="0"/>
              <a:t> -&gt; </a:t>
            </a:r>
            <a:r>
              <a:rPr lang="en-US" dirty="0" err="1"/>
              <a:t>để</a:t>
            </a:r>
            <a:r>
              <a:rPr lang="en-US" dirty="0"/>
              <a:t> </a:t>
            </a:r>
            <a:r>
              <a:rPr lang="en-US" dirty="0" err="1"/>
              <a:t>hiện</a:t>
            </a:r>
            <a:r>
              <a:rPr lang="en-US" dirty="0"/>
              <a:t> </a:t>
            </a:r>
            <a:r>
              <a:rPr lang="en-US" dirty="0" err="1"/>
              <a:t>câu</a:t>
            </a:r>
            <a:r>
              <a:rPr lang="en-US" dirty="0"/>
              <a:t> </a:t>
            </a:r>
            <a:r>
              <a:rPr lang="en-US" dirty="0" err="1"/>
              <a:t>hỏi</a:t>
            </a:r>
            <a:r>
              <a:rPr lang="en-US" dirty="0"/>
              <a:t> </a:t>
            </a:r>
            <a:r>
              <a:rPr lang="en-US" dirty="0" err="1"/>
              <a:t>và</a:t>
            </a:r>
            <a:r>
              <a:rPr lang="en-US" dirty="0"/>
              <a:t> </a:t>
            </a:r>
            <a:r>
              <a:rPr lang="en-US" dirty="0" err="1"/>
              <a:t>các</a:t>
            </a:r>
            <a:r>
              <a:rPr lang="en-US" dirty="0"/>
              <a:t> </a:t>
            </a:r>
            <a:r>
              <a:rPr lang="en-US" dirty="0" err="1"/>
              <a:t>đáp</a:t>
            </a:r>
            <a:r>
              <a:rPr lang="en-US" dirty="0"/>
              <a:t> </a:t>
            </a:r>
            <a:r>
              <a:rPr lang="en-US" dirty="0" err="1"/>
              <a:t>án</a:t>
            </a:r>
            <a:endParaRPr lang="en-US" dirty="0"/>
          </a:p>
          <a:p>
            <a:r>
              <a:rPr lang="en-US" dirty="0"/>
              <a:t>Sau </a:t>
            </a:r>
            <a:r>
              <a:rPr lang="en-US" dirty="0" err="1"/>
              <a:t>khi</a:t>
            </a:r>
            <a:r>
              <a:rPr lang="en-US" dirty="0"/>
              <a:t> HS </a:t>
            </a:r>
            <a:r>
              <a:rPr lang="en-US" dirty="0" err="1"/>
              <a:t>chọn</a:t>
            </a:r>
            <a:r>
              <a:rPr lang="en-US" dirty="0"/>
              <a:t> </a:t>
            </a:r>
            <a:r>
              <a:rPr lang="en-US" dirty="0" err="1"/>
              <a:t>đáp</a:t>
            </a:r>
            <a:r>
              <a:rPr lang="en-US" dirty="0"/>
              <a:t> </a:t>
            </a:r>
            <a:r>
              <a:rPr lang="en-US" dirty="0" err="1"/>
              <a:t>án</a:t>
            </a:r>
            <a:r>
              <a:rPr lang="en-US" dirty="0"/>
              <a:t>, </a:t>
            </a:r>
            <a:r>
              <a:rPr lang="en-US" dirty="0" err="1"/>
              <a:t>thầy</a:t>
            </a:r>
            <a:r>
              <a:rPr lang="en-US" dirty="0"/>
              <a:t> </a:t>
            </a:r>
            <a:r>
              <a:rPr lang="en-US" dirty="0" err="1"/>
              <a:t>cô</a:t>
            </a:r>
            <a:r>
              <a:rPr lang="en-US" dirty="0"/>
              <a:t> </a:t>
            </a:r>
            <a:r>
              <a:rPr lang="en-US" dirty="0" err="1"/>
              <a:t>nhấp</a:t>
            </a:r>
            <a:r>
              <a:rPr lang="en-US" dirty="0"/>
              <a:t> </a:t>
            </a:r>
            <a:r>
              <a:rPr lang="en-US" dirty="0" err="1"/>
              <a:t>vào</a:t>
            </a:r>
            <a:r>
              <a:rPr lang="en-US" dirty="0"/>
              <a:t> PHẦN ĐẤT </a:t>
            </a:r>
            <a:r>
              <a:rPr lang="en-US" dirty="0" err="1"/>
              <a:t>chứa</a:t>
            </a:r>
            <a:r>
              <a:rPr lang="en-US" dirty="0"/>
              <a:t> </a:t>
            </a:r>
            <a:r>
              <a:rPr lang="en-US" dirty="0" err="1"/>
              <a:t>đáp</a:t>
            </a:r>
            <a:r>
              <a:rPr lang="en-US" dirty="0"/>
              <a:t> </a:t>
            </a:r>
            <a:r>
              <a:rPr lang="en-US" dirty="0" err="1"/>
              <a:t>án</a:t>
            </a:r>
            <a:r>
              <a:rPr lang="en-US" dirty="0"/>
              <a:t> </a:t>
            </a:r>
            <a:r>
              <a:rPr lang="en-US" dirty="0" err="1"/>
              <a:t>đó</a:t>
            </a:r>
            <a:r>
              <a:rPr lang="en-US" dirty="0"/>
              <a:t>.</a:t>
            </a:r>
          </a:p>
          <a:p>
            <a:r>
              <a:rPr lang="en-US" dirty="0"/>
              <a:t>Sau </a:t>
            </a:r>
            <a:r>
              <a:rPr lang="en-US" dirty="0" err="1"/>
              <a:t>khi</a:t>
            </a:r>
            <a:r>
              <a:rPr lang="en-US" dirty="0"/>
              <a:t> ở </a:t>
            </a:r>
            <a:r>
              <a:rPr lang="en-US" dirty="0" err="1"/>
              <a:t>phần</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r>
              <a:rPr lang="en-US" dirty="0" err="1"/>
              <a:t>thầy</a:t>
            </a:r>
            <a:r>
              <a:rPr lang="en-US" dirty="0"/>
              <a:t> </a:t>
            </a:r>
            <a:r>
              <a:rPr lang="en-US" dirty="0" err="1"/>
              <a:t>cô</a:t>
            </a:r>
            <a:r>
              <a:rPr lang="en-US" dirty="0"/>
              <a:t> </a:t>
            </a:r>
            <a:r>
              <a:rPr lang="en-US" dirty="0" err="1"/>
              <a:t>nhấp</a:t>
            </a:r>
            <a:r>
              <a:rPr lang="en-US" dirty="0"/>
              <a:t> &lt; </a:t>
            </a:r>
            <a:r>
              <a:rPr lang="en-US" dirty="0" err="1"/>
              <a:t>để</a:t>
            </a:r>
            <a:r>
              <a:rPr lang="en-US" dirty="0"/>
              <a:t> </a:t>
            </a:r>
            <a:r>
              <a:rPr lang="en-US" dirty="0" err="1"/>
              <a:t>trở</a:t>
            </a:r>
            <a:r>
              <a:rPr lang="en-US" dirty="0"/>
              <a:t> </a:t>
            </a:r>
            <a:r>
              <a:rPr lang="en-US" dirty="0" err="1"/>
              <a:t>về</a:t>
            </a:r>
            <a:r>
              <a:rPr lang="en-US" dirty="0"/>
              <a:t> </a:t>
            </a:r>
            <a:r>
              <a:rPr lang="en-US" dirty="0" err="1"/>
              <a:t>câu</a:t>
            </a:r>
            <a:r>
              <a:rPr lang="en-US" dirty="0"/>
              <a:t> </a:t>
            </a:r>
            <a:r>
              <a:rPr lang="en-US" dirty="0" err="1"/>
              <a:t>hỏi</a:t>
            </a:r>
            <a:r>
              <a:rPr lang="en-US" dirty="0"/>
              <a:t>.</a:t>
            </a:r>
          </a:p>
          <a:p>
            <a:r>
              <a:rPr lang="en-US" dirty="0"/>
              <a:t>Sau </a:t>
            </a:r>
            <a:r>
              <a:rPr lang="en-US" dirty="0" err="1"/>
              <a:t>khi</a:t>
            </a:r>
            <a:r>
              <a:rPr lang="en-US" dirty="0"/>
              <a:t> </a:t>
            </a:r>
            <a:r>
              <a:rPr lang="en-US" dirty="0" err="1"/>
              <a:t>hoàn</a:t>
            </a:r>
            <a:r>
              <a:rPr lang="en-US" dirty="0"/>
              <a:t> </a:t>
            </a:r>
            <a:r>
              <a:rPr lang="en-US" dirty="0" err="1"/>
              <a:t>thành</a:t>
            </a:r>
            <a:r>
              <a:rPr lang="en-US" dirty="0"/>
              <a:t> </a:t>
            </a:r>
            <a:r>
              <a:rPr lang="en-US" dirty="0" err="1"/>
              <a:t>xong</a:t>
            </a:r>
            <a:r>
              <a:rPr lang="en-US" dirty="0"/>
              <a:t> </a:t>
            </a:r>
            <a:r>
              <a:rPr lang="en-US" dirty="0" err="1"/>
              <a:t>câu</a:t>
            </a:r>
            <a:r>
              <a:rPr lang="en-US" dirty="0"/>
              <a:t> </a:t>
            </a:r>
            <a:r>
              <a:rPr lang="en-US" dirty="0" err="1"/>
              <a:t>hỏi</a:t>
            </a:r>
            <a:r>
              <a:rPr lang="en-US" dirty="0"/>
              <a:t>, </a:t>
            </a:r>
            <a:r>
              <a:rPr lang="en-US" dirty="0" err="1"/>
              <a:t>thầy</a:t>
            </a:r>
            <a:r>
              <a:rPr lang="en-US" dirty="0"/>
              <a:t> </a:t>
            </a:r>
            <a:r>
              <a:rPr lang="en-US" dirty="0" err="1"/>
              <a:t>cô</a:t>
            </a:r>
            <a:r>
              <a:rPr lang="en-US" dirty="0"/>
              <a:t> </a:t>
            </a:r>
            <a:r>
              <a:rPr lang="en-US" dirty="0" err="1"/>
              <a:t>nhấp</a:t>
            </a:r>
            <a:r>
              <a:rPr lang="en-US" dirty="0"/>
              <a:t> </a:t>
            </a:r>
            <a:r>
              <a:rPr lang="en-US" dirty="0" err="1"/>
              <a:t>hình</a:t>
            </a:r>
            <a:r>
              <a:rPr lang="en-US" dirty="0"/>
              <a:t> &gt; </a:t>
            </a:r>
            <a:r>
              <a:rPr lang="en-US" dirty="0" err="1"/>
              <a:t>hoặc</a:t>
            </a:r>
            <a:r>
              <a:rPr lang="en-US" dirty="0"/>
              <a:t> </a:t>
            </a:r>
            <a:r>
              <a:rPr lang="en-US" dirty="0" err="1"/>
              <a:t>chuột</a:t>
            </a:r>
            <a:r>
              <a:rPr lang="en-US" dirty="0"/>
              <a:t> </a:t>
            </a:r>
            <a:r>
              <a:rPr lang="en-US" dirty="0" err="1"/>
              <a:t>trái</a:t>
            </a:r>
            <a:r>
              <a:rPr lang="en-US" dirty="0"/>
              <a:t>, </a:t>
            </a:r>
            <a:r>
              <a:rPr lang="en-US" dirty="0" err="1"/>
              <a:t>phím</a:t>
            </a:r>
            <a:r>
              <a:rPr lang="en-US" dirty="0"/>
              <a:t> -&gt; </a:t>
            </a:r>
            <a:r>
              <a:rPr lang="en-US" dirty="0" err="1"/>
              <a:t>để</a:t>
            </a:r>
            <a:r>
              <a:rPr lang="en-US" dirty="0"/>
              <a:t> </a:t>
            </a:r>
            <a:r>
              <a:rPr lang="en-US" dirty="0" err="1"/>
              <a:t>chuyển</a:t>
            </a:r>
            <a:r>
              <a:rPr lang="en-US" dirty="0"/>
              <a:t> sang </a:t>
            </a:r>
            <a:r>
              <a:rPr lang="en-US" dirty="0" err="1"/>
              <a:t>câu</a:t>
            </a:r>
            <a:r>
              <a:rPr lang="en-US" dirty="0"/>
              <a:t> </a:t>
            </a:r>
            <a:r>
              <a:rPr lang="en-US" dirty="0" err="1"/>
              <a:t>hỏi</a:t>
            </a:r>
            <a:r>
              <a:rPr lang="en-US" dirty="0"/>
              <a:t> </a:t>
            </a:r>
            <a:r>
              <a:rPr lang="en-US" dirty="0" err="1"/>
              <a:t>tiếp</a:t>
            </a:r>
            <a:r>
              <a:rPr lang="en-US" dirty="0"/>
              <a:t> </a:t>
            </a:r>
            <a:r>
              <a:rPr lang="en-US" dirty="0" err="1"/>
              <a:t>theo.</a:t>
            </a:r>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3</a:t>
            </a:fld>
            <a:endParaRPr lang="en-US"/>
          </a:p>
        </p:txBody>
      </p:sp>
    </p:spTree>
    <p:extLst>
      <p:ext uri="{BB962C8B-B14F-4D97-AF65-F5344CB8AC3E}">
        <p14:creationId xmlns:p14="http://schemas.microsoft.com/office/powerpoint/2010/main" val="426506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4</a:t>
            </a:fld>
            <a:endParaRPr lang="en-US"/>
          </a:p>
        </p:txBody>
      </p:sp>
    </p:spTree>
    <p:extLst>
      <p:ext uri="{BB962C8B-B14F-4D97-AF65-F5344CB8AC3E}">
        <p14:creationId xmlns:p14="http://schemas.microsoft.com/office/powerpoint/2010/main" val="246561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99FFCAF-C938-40ED-93FB-66DDF0E148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3BB82B-3FF2-4FCA-AADB-1E1005603315}" type="slidenum">
              <a:rPr lang="en-US" altLang="vi-VN"/>
              <a:pPr eaLnBrk="1" hangingPunct="1"/>
              <a:t>6</a:t>
            </a:fld>
            <a:endParaRPr lang="en-US" altLang="vi-VN"/>
          </a:p>
        </p:txBody>
      </p:sp>
      <p:sp>
        <p:nvSpPr>
          <p:cNvPr id="21507" name="Rectangle 7">
            <a:extLst>
              <a:ext uri="{FF2B5EF4-FFF2-40B4-BE49-F238E27FC236}">
                <a16:creationId xmlns:a16="http://schemas.microsoft.com/office/drawing/2014/main" id="{86688D12-FA03-4661-AF2B-D62C960EDE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6BD25E1-16CA-4BB4-9C79-53DB0EE9419D}" type="slidenum">
              <a:rPr lang="en-US" altLang="vi-VN" sz="1200" b="1">
                <a:solidFill>
                  <a:srgbClr val="0000FF"/>
                </a:solidFill>
              </a:rPr>
              <a:pPr algn="r" eaLnBrk="1" hangingPunct="1"/>
              <a:t>6</a:t>
            </a:fld>
            <a:endParaRPr lang="en-US" altLang="vi-VN" sz="1200" b="1">
              <a:solidFill>
                <a:srgbClr val="0000FF"/>
              </a:solidFill>
            </a:endParaRPr>
          </a:p>
        </p:txBody>
      </p:sp>
      <p:sp>
        <p:nvSpPr>
          <p:cNvPr id="21508" name="Rectangle 2">
            <a:extLst>
              <a:ext uri="{FF2B5EF4-FFF2-40B4-BE49-F238E27FC236}">
                <a16:creationId xmlns:a16="http://schemas.microsoft.com/office/drawing/2014/main" id="{6669B434-EB3E-40A4-97DE-2B4910EA43A3}"/>
              </a:ext>
            </a:extLst>
          </p:cNvPr>
          <p:cNvSpPr>
            <a:spLocks noGrp="1" noRot="1" noChangeAspect="1" noChangeArrowheads="1" noTextEdit="1"/>
          </p:cNvSpPr>
          <p:nvPr>
            <p:ph type="sldImg"/>
          </p:nvPr>
        </p:nvSpPr>
        <p:spPr>
          <a:xfrm>
            <a:off x="381000" y="685800"/>
            <a:ext cx="6096000" cy="3429000"/>
          </a:xfrm>
          <a:ln/>
        </p:spPr>
      </p:sp>
      <p:sp>
        <p:nvSpPr>
          <p:cNvPr id="21509" name="Rectangle 3">
            <a:extLst>
              <a:ext uri="{FF2B5EF4-FFF2-40B4-BE49-F238E27FC236}">
                <a16:creationId xmlns:a16="http://schemas.microsoft.com/office/drawing/2014/main" id="{9CB59902-4279-40E8-9105-3EC47773A9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a:p>
        </p:txBody>
      </p:sp>
    </p:spTree>
    <p:extLst>
      <p:ext uri="{BB962C8B-B14F-4D97-AF65-F5344CB8AC3E}">
        <p14:creationId xmlns:p14="http://schemas.microsoft.com/office/powerpoint/2010/main" val="324126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99FFCAF-C938-40ED-93FB-66DDF0E148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3BB82B-3FF2-4FCA-AADB-1E1005603315}" type="slidenum">
              <a:rPr lang="en-US" altLang="vi-VN"/>
              <a:pPr eaLnBrk="1" hangingPunct="1"/>
              <a:t>7</a:t>
            </a:fld>
            <a:endParaRPr lang="en-US" altLang="vi-VN"/>
          </a:p>
        </p:txBody>
      </p:sp>
      <p:sp>
        <p:nvSpPr>
          <p:cNvPr id="21507" name="Rectangle 7">
            <a:extLst>
              <a:ext uri="{FF2B5EF4-FFF2-40B4-BE49-F238E27FC236}">
                <a16:creationId xmlns:a16="http://schemas.microsoft.com/office/drawing/2014/main" id="{86688D12-FA03-4661-AF2B-D62C960EDE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6BD25E1-16CA-4BB4-9C79-53DB0EE9419D}" type="slidenum">
              <a:rPr lang="en-US" altLang="vi-VN" sz="1200" b="1">
                <a:solidFill>
                  <a:srgbClr val="0000FF"/>
                </a:solidFill>
              </a:rPr>
              <a:pPr algn="r" eaLnBrk="1" hangingPunct="1"/>
              <a:t>7</a:t>
            </a:fld>
            <a:endParaRPr lang="en-US" altLang="vi-VN" sz="1200" b="1">
              <a:solidFill>
                <a:srgbClr val="0000FF"/>
              </a:solidFill>
            </a:endParaRPr>
          </a:p>
        </p:txBody>
      </p:sp>
      <p:sp>
        <p:nvSpPr>
          <p:cNvPr id="21508" name="Rectangle 2">
            <a:extLst>
              <a:ext uri="{FF2B5EF4-FFF2-40B4-BE49-F238E27FC236}">
                <a16:creationId xmlns:a16="http://schemas.microsoft.com/office/drawing/2014/main" id="{6669B434-EB3E-40A4-97DE-2B4910EA43A3}"/>
              </a:ext>
            </a:extLst>
          </p:cNvPr>
          <p:cNvSpPr>
            <a:spLocks noGrp="1" noRot="1" noChangeAspect="1" noChangeArrowheads="1" noTextEdit="1"/>
          </p:cNvSpPr>
          <p:nvPr>
            <p:ph type="sldImg"/>
          </p:nvPr>
        </p:nvSpPr>
        <p:spPr>
          <a:xfrm>
            <a:off x="381000" y="685800"/>
            <a:ext cx="6096000" cy="3429000"/>
          </a:xfrm>
          <a:ln/>
        </p:spPr>
      </p:sp>
      <p:sp>
        <p:nvSpPr>
          <p:cNvPr id="21509" name="Rectangle 3">
            <a:extLst>
              <a:ext uri="{FF2B5EF4-FFF2-40B4-BE49-F238E27FC236}">
                <a16:creationId xmlns:a16="http://schemas.microsoft.com/office/drawing/2014/main" id="{9CB59902-4279-40E8-9105-3EC47773A9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a:p>
        </p:txBody>
      </p:sp>
    </p:spTree>
    <p:extLst>
      <p:ext uri="{BB962C8B-B14F-4D97-AF65-F5344CB8AC3E}">
        <p14:creationId xmlns:p14="http://schemas.microsoft.com/office/powerpoint/2010/main" val="69459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99FFCAF-C938-40ED-93FB-66DDF0E148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3BB82B-3FF2-4FCA-AADB-1E1005603315}" type="slidenum">
              <a:rPr lang="en-US" altLang="vi-VN"/>
              <a:pPr eaLnBrk="1" hangingPunct="1"/>
              <a:t>8</a:t>
            </a:fld>
            <a:endParaRPr lang="en-US" altLang="vi-VN"/>
          </a:p>
        </p:txBody>
      </p:sp>
      <p:sp>
        <p:nvSpPr>
          <p:cNvPr id="21507" name="Rectangle 7">
            <a:extLst>
              <a:ext uri="{FF2B5EF4-FFF2-40B4-BE49-F238E27FC236}">
                <a16:creationId xmlns:a16="http://schemas.microsoft.com/office/drawing/2014/main" id="{86688D12-FA03-4661-AF2B-D62C960EDE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6BD25E1-16CA-4BB4-9C79-53DB0EE9419D}" type="slidenum">
              <a:rPr lang="en-US" altLang="vi-VN" sz="1200" b="1">
                <a:solidFill>
                  <a:srgbClr val="0000FF"/>
                </a:solidFill>
              </a:rPr>
              <a:pPr algn="r" eaLnBrk="1" hangingPunct="1"/>
              <a:t>8</a:t>
            </a:fld>
            <a:endParaRPr lang="en-US" altLang="vi-VN" sz="1200" b="1">
              <a:solidFill>
                <a:srgbClr val="0000FF"/>
              </a:solidFill>
            </a:endParaRPr>
          </a:p>
        </p:txBody>
      </p:sp>
      <p:sp>
        <p:nvSpPr>
          <p:cNvPr id="21508" name="Rectangle 2">
            <a:extLst>
              <a:ext uri="{FF2B5EF4-FFF2-40B4-BE49-F238E27FC236}">
                <a16:creationId xmlns:a16="http://schemas.microsoft.com/office/drawing/2014/main" id="{6669B434-EB3E-40A4-97DE-2B4910EA43A3}"/>
              </a:ext>
            </a:extLst>
          </p:cNvPr>
          <p:cNvSpPr>
            <a:spLocks noGrp="1" noRot="1" noChangeAspect="1" noChangeArrowheads="1" noTextEdit="1"/>
          </p:cNvSpPr>
          <p:nvPr>
            <p:ph type="sldImg"/>
          </p:nvPr>
        </p:nvSpPr>
        <p:spPr>
          <a:xfrm>
            <a:off x="381000" y="685800"/>
            <a:ext cx="6096000" cy="3429000"/>
          </a:xfrm>
          <a:ln/>
        </p:spPr>
      </p:sp>
      <p:sp>
        <p:nvSpPr>
          <p:cNvPr id="21509" name="Rectangle 3">
            <a:extLst>
              <a:ext uri="{FF2B5EF4-FFF2-40B4-BE49-F238E27FC236}">
                <a16:creationId xmlns:a16="http://schemas.microsoft.com/office/drawing/2014/main" id="{9CB59902-4279-40E8-9105-3EC47773A9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a:p>
        </p:txBody>
      </p:sp>
    </p:spTree>
    <p:extLst>
      <p:ext uri="{BB962C8B-B14F-4D97-AF65-F5344CB8AC3E}">
        <p14:creationId xmlns:p14="http://schemas.microsoft.com/office/powerpoint/2010/main" val="271328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71EAA-23E2-4342-9C2A-3F46D630228A}" type="slidenum">
              <a:rPr lang="en-US" altLang="vi-VN" smtClean="0"/>
              <a:pPr/>
              <a:t>12</a:t>
            </a:fld>
            <a:endParaRPr lang="en-US" altLang="vi-VN"/>
          </a:p>
        </p:txBody>
      </p:sp>
    </p:spTree>
    <p:extLst>
      <p:ext uri="{BB962C8B-B14F-4D97-AF65-F5344CB8AC3E}">
        <p14:creationId xmlns:p14="http://schemas.microsoft.com/office/powerpoint/2010/main" val="211458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Thầy</a:t>
            </a:r>
            <a:r>
              <a:rPr lang="en-US" baseline="0" dirty="0" smtClean="0"/>
              <a:t> </a:t>
            </a:r>
            <a:r>
              <a:rPr lang="en-US" baseline="0" dirty="0" err="1" smtClean="0"/>
              <a:t>cô</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trực</a:t>
            </a:r>
            <a:r>
              <a:rPr lang="en-US" baseline="0" dirty="0" smtClean="0"/>
              <a:t> </a:t>
            </a:r>
            <a:r>
              <a:rPr lang="en-US" baseline="0" dirty="0" err="1" smtClean="0"/>
              <a:t>tiếp</a:t>
            </a:r>
            <a:r>
              <a:rPr lang="en-US" baseline="0" dirty="0" smtClean="0"/>
              <a:t> </a:t>
            </a:r>
            <a:r>
              <a:rPr lang="en-US" baseline="0" dirty="0" err="1" smtClean="0"/>
              <a:t>đánh</a:t>
            </a:r>
            <a:r>
              <a:rPr lang="en-US" baseline="0" dirty="0" smtClean="0"/>
              <a:t> </a:t>
            </a:r>
            <a:r>
              <a:rPr lang="en-US" baseline="0" dirty="0" err="1" smtClean="0"/>
              <a:t>tên</a:t>
            </a:r>
            <a:r>
              <a:rPr lang="en-US" baseline="0" dirty="0" smtClean="0"/>
              <a:t> HS </a:t>
            </a:r>
            <a:r>
              <a:rPr lang="en-US" baseline="0" dirty="0" err="1" smtClean="0"/>
              <a:t>vào</a:t>
            </a:r>
            <a:r>
              <a:rPr lang="en-US" baseline="0" dirty="0" smtClean="0"/>
              <a:t> </a:t>
            </a:r>
            <a:r>
              <a:rPr lang="en-US" baseline="0" dirty="0" err="1" smtClean="0"/>
              <a:t>hộp</a:t>
            </a:r>
            <a:r>
              <a:rPr lang="en-US" baseline="0" dirty="0" smtClean="0"/>
              <a:t> </a:t>
            </a:r>
            <a:r>
              <a:rPr lang="en-US" baseline="0" dirty="0" err="1" smtClean="0"/>
              <a:t>thoại</a:t>
            </a:r>
            <a:r>
              <a:rPr lang="en-US" baseline="0" dirty="0" smtClean="0"/>
              <a:t> </a:t>
            </a:r>
            <a:r>
              <a:rPr lang="en-US" baseline="0" dirty="0" err="1" smtClean="0"/>
              <a:t>khi</a:t>
            </a:r>
            <a:r>
              <a:rPr lang="en-US" baseline="0" dirty="0" smtClean="0"/>
              <a:t> </a:t>
            </a:r>
            <a:r>
              <a:rPr lang="en-US" baseline="0" dirty="0" err="1" smtClean="0"/>
              <a:t>đang</a:t>
            </a:r>
            <a:r>
              <a:rPr lang="en-US" baseline="0" dirty="0" smtClean="0"/>
              <a:t> </a:t>
            </a:r>
            <a:r>
              <a:rPr lang="en-US" baseline="0" dirty="0" err="1" smtClean="0"/>
              <a:t>trình</a:t>
            </a:r>
            <a:r>
              <a:rPr lang="en-US" baseline="0" dirty="0" smtClean="0"/>
              <a:t> </a:t>
            </a:r>
            <a:r>
              <a:rPr lang="en-US" baseline="0" dirty="0" err="1" smtClean="0"/>
              <a:t>chiếu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171EAA-23E2-4342-9C2A-3F46D630228A}" type="slidenum">
              <a:rPr lang="en-US" altLang="vi-VN" smtClean="0"/>
              <a:pPr/>
              <a:t>16</a:t>
            </a:fld>
            <a:endParaRPr lang="en-US" altLang="vi-VN"/>
          </a:p>
        </p:txBody>
      </p:sp>
    </p:spTree>
    <p:extLst>
      <p:ext uri="{BB962C8B-B14F-4D97-AF65-F5344CB8AC3E}">
        <p14:creationId xmlns:p14="http://schemas.microsoft.com/office/powerpoint/2010/main" val="257716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0917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D627-A7A9-4308-A115-209D3F10BC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B6BCB07-AE8E-448C-A793-31801178B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77B83DC-133F-41C7-82EA-BFFD8C15857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4BEF60A-0062-40A1-8A21-29258809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1BEE15C-DE8B-4E59-9947-46B54AA25993}"/>
              </a:ext>
            </a:extLst>
          </p:cNvPr>
          <p:cNvSpPr>
            <a:spLocks noGrp="1"/>
          </p:cNvSpPr>
          <p:nvPr>
            <p:ph type="sldNum" sz="quarter" idx="12"/>
          </p:nvPr>
        </p:nvSpPr>
        <p:spPr/>
        <p:txBody>
          <a:bodyPr/>
          <a:lstStyle/>
          <a:p>
            <a:fld id="{73B348BE-2761-4577-AA14-131379093D99}" type="slidenum">
              <a:rPr lang="en-US" altLang="vi-VN" smtClean="0"/>
              <a:pPr/>
              <a:t>‹#›</a:t>
            </a:fld>
            <a:endParaRPr lang="en-US" altLang="vi-VN"/>
          </a:p>
        </p:txBody>
      </p:sp>
    </p:spTree>
    <p:extLst>
      <p:ext uri="{BB962C8B-B14F-4D97-AF65-F5344CB8AC3E}">
        <p14:creationId xmlns:p14="http://schemas.microsoft.com/office/powerpoint/2010/main" val="105860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6BEE-4E87-47BE-B142-D1EE1CB5D26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68F92FD-44F0-4D58-9388-D23EBD1E33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13523B5-20E2-451C-9252-D10B98B70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4361C80-61C4-4FB6-AD55-485BECC5091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6E4DA47-5058-4C63-9D46-883E515279A5}"/>
              </a:ext>
            </a:extLst>
          </p:cNvPr>
          <p:cNvSpPr>
            <a:spLocks noGrp="1"/>
          </p:cNvSpPr>
          <p:nvPr>
            <p:ph type="sldNum" sz="quarter" idx="12"/>
          </p:nvPr>
        </p:nvSpPr>
        <p:spPr/>
        <p:txBody>
          <a:bodyPr/>
          <a:lstStyle/>
          <a:p>
            <a:fld id="{096B6837-4BAC-400E-9259-8755A8EBE23E}" type="slidenum">
              <a:rPr lang="en-US" altLang="vi-VN" smtClean="0"/>
              <a:pPr/>
              <a:t>‹#›</a:t>
            </a:fld>
            <a:endParaRPr lang="en-US" altLang="vi-VN"/>
          </a:p>
        </p:txBody>
      </p:sp>
    </p:spTree>
    <p:extLst>
      <p:ext uri="{BB962C8B-B14F-4D97-AF65-F5344CB8AC3E}">
        <p14:creationId xmlns:p14="http://schemas.microsoft.com/office/powerpoint/2010/main" val="183222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005BFF-B6E9-43E8-8B93-5C3AACB0CB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1B6C24F-F571-479B-9EA6-C587BA2A50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BB0A709-A974-4D88-8AD9-99D0C072CD8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6544A0D-6C6D-430A-940D-094321B0005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4EB0F90-3734-4AFB-A8D1-29AA12720DC4}"/>
              </a:ext>
            </a:extLst>
          </p:cNvPr>
          <p:cNvSpPr>
            <a:spLocks noGrp="1"/>
          </p:cNvSpPr>
          <p:nvPr>
            <p:ph type="sldNum" sz="quarter" idx="12"/>
          </p:nvPr>
        </p:nvSpPr>
        <p:spPr/>
        <p:txBody>
          <a:bodyPr/>
          <a:lstStyle/>
          <a:p>
            <a:fld id="{78311004-E0ED-4047-9BE1-987C31449676}" type="slidenum">
              <a:rPr lang="en-US" altLang="vi-VN" smtClean="0"/>
              <a:pPr/>
              <a:t>‹#›</a:t>
            </a:fld>
            <a:endParaRPr lang="en-US" altLang="vi-VN"/>
          </a:p>
        </p:txBody>
      </p:sp>
    </p:spTree>
    <p:extLst>
      <p:ext uri="{BB962C8B-B14F-4D97-AF65-F5344CB8AC3E}">
        <p14:creationId xmlns:p14="http://schemas.microsoft.com/office/powerpoint/2010/main" val="275840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4726-19AC-4975-A6E5-BF9E4B22A0E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42C4586-9D49-4E3B-A16A-D4BFF576DA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97213CB-1658-41ED-BE14-6E1A9C977A8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6EA65EA-582F-4B80-895F-D435AA9D92F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19F66DD-F21F-46DD-8FC6-9E0320F45B11}"/>
              </a:ext>
            </a:extLst>
          </p:cNvPr>
          <p:cNvSpPr>
            <a:spLocks noGrp="1"/>
          </p:cNvSpPr>
          <p:nvPr>
            <p:ph type="sldNum" sz="quarter" idx="12"/>
          </p:nvPr>
        </p:nvSpPr>
        <p:spPr/>
        <p:txBody>
          <a:bodyPr/>
          <a:lstStyle/>
          <a:p>
            <a:fld id="{3F7F95D9-450C-490E-950A-D84986516D1A}" type="slidenum">
              <a:rPr lang="en-US" altLang="vi-VN" smtClean="0"/>
              <a:pPr/>
              <a:t>‹#›</a:t>
            </a:fld>
            <a:endParaRPr lang="en-US" altLang="vi-VN"/>
          </a:p>
        </p:txBody>
      </p:sp>
    </p:spTree>
    <p:extLst>
      <p:ext uri="{BB962C8B-B14F-4D97-AF65-F5344CB8AC3E}">
        <p14:creationId xmlns:p14="http://schemas.microsoft.com/office/powerpoint/2010/main" val="401840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450E-8C66-430B-87C0-96C10D87E7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BCC0646-F7E8-4CFF-ABDB-A0B6286757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6B9005-F4F1-4014-8028-0FBCE3ABD32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9686FD4-ABEF-4B02-B7E5-5D1F543234F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6978236-953D-40DF-B6A2-959DE8D1F766}"/>
              </a:ext>
            </a:extLst>
          </p:cNvPr>
          <p:cNvSpPr>
            <a:spLocks noGrp="1"/>
          </p:cNvSpPr>
          <p:nvPr>
            <p:ph type="sldNum" sz="quarter" idx="12"/>
          </p:nvPr>
        </p:nvSpPr>
        <p:spPr/>
        <p:txBody>
          <a:bodyPr/>
          <a:lstStyle/>
          <a:p>
            <a:fld id="{4E27E031-E30C-49F2-BE11-72D56D4A6BA0}" type="slidenum">
              <a:rPr lang="en-US" altLang="vi-VN" smtClean="0"/>
              <a:pPr/>
              <a:t>‹#›</a:t>
            </a:fld>
            <a:endParaRPr lang="en-US" altLang="vi-VN"/>
          </a:p>
        </p:txBody>
      </p:sp>
    </p:spTree>
    <p:extLst>
      <p:ext uri="{BB962C8B-B14F-4D97-AF65-F5344CB8AC3E}">
        <p14:creationId xmlns:p14="http://schemas.microsoft.com/office/powerpoint/2010/main" val="77855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E458-5CDC-4B62-A5FD-F13730EA293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1171FA1-9DE3-4A02-A157-6392DBC188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2F7A224-5559-4178-A4BE-E915F0F314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D2903BF-020F-47DC-AB69-D7627759CF5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94F0722A-9D4A-4154-B864-6B3200A101A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F6034F9-64D2-445B-BCCA-DEAF1068EF23}"/>
              </a:ext>
            </a:extLst>
          </p:cNvPr>
          <p:cNvSpPr>
            <a:spLocks noGrp="1"/>
          </p:cNvSpPr>
          <p:nvPr>
            <p:ph type="sldNum" sz="quarter" idx="12"/>
          </p:nvPr>
        </p:nvSpPr>
        <p:spPr/>
        <p:txBody>
          <a:bodyPr/>
          <a:lstStyle/>
          <a:p>
            <a:fld id="{00513ACF-71AA-4648-AAD0-B51B3FD21FE0}" type="slidenum">
              <a:rPr lang="en-US" altLang="vi-VN" smtClean="0"/>
              <a:pPr/>
              <a:t>‹#›</a:t>
            </a:fld>
            <a:endParaRPr lang="en-US" altLang="vi-VN"/>
          </a:p>
        </p:txBody>
      </p:sp>
    </p:spTree>
    <p:extLst>
      <p:ext uri="{BB962C8B-B14F-4D97-AF65-F5344CB8AC3E}">
        <p14:creationId xmlns:p14="http://schemas.microsoft.com/office/powerpoint/2010/main" val="41071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6A25-7D19-4A84-80A7-E5A96E54D40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4DDAAF7-7978-4274-9A59-767D7BBFA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0D4B74-DBFE-44D9-8CDC-69CE8907AC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796259-BB93-419B-A423-BA5B6DFAA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8B2CE7-8946-4234-9F62-E72606C725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008D177-1B71-450F-AA9B-91243CF16E32}"/>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167D398A-611A-465E-A09D-3C0E07842221}"/>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442DBA50-C2E1-457D-AD34-143ADDE34068}"/>
              </a:ext>
            </a:extLst>
          </p:cNvPr>
          <p:cNvSpPr>
            <a:spLocks noGrp="1"/>
          </p:cNvSpPr>
          <p:nvPr>
            <p:ph type="sldNum" sz="quarter" idx="12"/>
          </p:nvPr>
        </p:nvSpPr>
        <p:spPr/>
        <p:txBody>
          <a:bodyPr/>
          <a:lstStyle/>
          <a:p>
            <a:fld id="{FC3A7CD3-9C01-41C8-930A-D35ED8CF756B}" type="slidenum">
              <a:rPr lang="en-US" altLang="vi-VN" smtClean="0"/>
              <a:pPr/>
              <a:t>‹#›</a:t>
            </a:fld>
            <a:endParaRPr lang="en-US" altLang="vi-VN"/>
          </a:p>
        </p:txBody>
      </p:sp>
    </p:spTree>
    <p:extLst>
      <p:ext uri="{BB962C8B-B14F-4D97-AF65-F5344CB8AC3E}">
        <p14:creationId xmlns:p14="http://schemas.microsoft.com/office/powerpoint/2010/main" val="186375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DD75-8322-4B8A-9AC7-DD747029B52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A058C77-9BDE-4AFF-B8C2-C488D9757076}"/>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6E23515F-0BD3-4AF2-9FF6-B1FBF830C93E}"/>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4BDC20F5-D57D-4E83-8DC5-A2689AE4A4C8}"/>
              </a:ext>
            </a:extLst>
          </p:cNvPr>
          <p:cNvSpPr>
            <a:spLocks noGrp="1"/>
          </p:cNvSpPr>
          <p:nvPr>
            <p:ph type="sldNum" sz="quarter" idx="12"/>
          </p:nvPr>
        </p:nvSpPr>
        <p:spPr/>
        <p:txBody>
          <a:bodyPr/>
          <a:lstStyle/>
          <a:p>
            <a:fld id="{7D962F51-8B6A-429F-AB74-CE7694A9EB63}" type="slidenum">
              <a:rPr lang="en-US" altLang="vi-VN" smtClean="0"/>
              <a:pPr/>
              <a:t>‹#›</a:t>
            </a:fld>
            <a:endParaRPr lang="en-US" altLang="vi-VN"/>
          </a:p>
        </p:txBody>
      </p:sp>
    </p:spTree>
    <p:extLst>
      <p:ext uri="{BB962C8B-B14F-4D97-AF65-F5344CB8AC3E}">
        <p14:creationId xmlns:p14="http://schemas.microsoft.com/office/powerpoint/2010/main" val="41159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2322D-C3E4-4410-8D3F-E98FBA4FF39C}"/>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083330DC-A5FA-4C19-8026-1AF2830E7A61}"/>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3DD60696-A135-408E-916F-9B739B696740}"/>
              </a:ext>
            </a:extLst>
          </p:cNvPr>
          <p:cNvSpPr>
            <a:spLocks noGrp="1"/>
          </p:cNvSpPr>
          <p:nvPr>
            <p:ph type="sldNum" sz="quarter" idx="12"/>
          </p:nvPr>
        </p:nvSpPr>
        <p:spPr/>
        <p:txBody>
          <a:bodyPr/>
          <a:lstStyle/>
          <a:p>
            <a:fld id="{7D77BCD7-BF32-415E-A627-132D4E10F831}" type="slidenum">
              <a:rPr lang="en-US" altLang="vi-VN" smtClean="0"/>
              <a:pPr/>
              <a:t>‹#›</a:t>
            </a:fld>
            <a:endParaRPr lang="en-US" altLang="vi-VN"/>
          </a:p>
        </p:txBody>
      </p:sp>
    </p:spTree>
    <p:extLst>
      <p:ext uri="{BB962C8B-B14F-4D97-AF65-F5344CB8AC3E}">
        <p14:creationId xmlns:p14="http://schemas.microsoft.com/office/powerpoint/2010/main" val="181135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8CC9-FA06-4DFA-BB54-0E9622AE8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240C827-1D41-4540-9D2D-9EBB2EA4D0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797530B-E101-46C5-86C1-BE4B58BA3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4E9710-A54F-40EC-AF69-F3E6AD84042C}"/>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51479CB-6257-4468-BE09-8EA5C6B0DBB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E631ACE-518A-4AE0-B4D6-63644A3834D7}"/>
              </a:ext>
            </a:extLst>
          </p:cNvPr>
          <p:cNvSpPr>
            <a:spLocks noGrp="1"/>
          </p:cNvSpPr>
          <p:nvPr>
            <p:ph type="sldNum" sz="quarter" idx="12"/>
          </p:nvPr>
        </p:nvSpPr>
        <p:spPr/>
        <p:txBody>
          <a:bodyPr/>
          <a:lstStyle/>
          <a:p>
            <a:fld id="{C5B5797B-D626-4201-A2C6-A5DBD7F56070}" type="slidenum">
              <a:rPr lang="en-US" altLang="vi-VN" smtClean="0"/>
              <a:pPr/>
              <a:t>‹#›</a:t>
            </a:fld>
            <a:endParaRPr lang="en-US" altLang="vi-VN"/>
          </a:p>
        </p:txBody>
      </p:sp>
    </p:spTree>
    <p:extLst>
      <p:ext uri="{BB962C8B-B14F-4D97-AF65-F5344CB8AC3E}">
        <p14:creationId xmlns:p14="http://schemas.microsoft.com/office/powerpoint/2010/main" val="283889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BCBE-E14A-4A73-A238-1DCF9D670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7E94AC7-2DD6-44C1-AF10-A757B90511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D407AA0-B035-4953-AF70-9DB34643D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A668A8-E3E9-4FBF-B21B-192F5A0396F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0856F5B-3715-483C-B81C-DC2429B6FB2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3293647-52CC-43D2-8FE0-56363B27A7B4}"/>
              </a:ext>
            </a:extLst>
          </p:cNvPr>
          <p:cNvSpPr>
            <a:spLocks noGrp="1"/>
          </p:cNvSpPr>
          <p:nvPr>
            <p:ph type="sldNum" sz="quarter" idx="12"/>
          </p:nvPr>
        </p:nvSpPr>
        <p:spPr/>
        <p:txBody>
          <a:bodyPr/>
          <a:lstStyle/>
          <a:p>
            <a:fld id="{D064D17D-6661-4D4D-93E9-7A5647AD720A}" type="slidenum">
              <a:rPr lang="en-US" altLang="vi-VN" smtClean="0"/>
              <a:pPr/>
              <a:t>‹#›</a:t>
            </a:fld>
            <a:endParaRPr lang="en-US" altLang="vi-VN"/>
          </a:p>
        </p:txBody>
      </p:sp>
    </p:spTree>
    <p:extLst>
      <p:ext uri="{BB962C8B-B14F-4D97-AF65-F5344CB8AC3E}">
        <p14:creationId xmlns:p14="http://schemas.microsoft.com/office/powerpoint/2010/main" val="351799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EE636-8EEC-4453-A30F-B4B44FD41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C1431D2-260C-44CE-AD72-904B4AEF1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F805AE-01D1-4B47-829C-3B178D11E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2E93E3C0-0F99-483A-94E4-2E9BD874E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0CAEDD5-0BF3-453D-AC14-4D39A1F8D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BBEF5-1F9A-4EF0-BE02-DEC49AD04BF9}" type="slidenum">
              <a:rPr lang="en-US" altLang="vi-VN" smtClean="0"/>
              <a:pPr/>
              <a:t>‹#›</a:t>
            </a:fld>
            <a:endParaRPr lang="en-US" altLang="vi-VN"/>
          </a:p>
        </p:txBody>
      </p:sp>
    </p:spTree>
    <p:extLst>
      <p:ext uri="{BB962C8B-B14F-4D97-AF65-F5344CB8AC3E}">
        <p14:creationId xmlns:p14="http://schemas.microsoft.com/office/powerpoint/2010/main" val="14298064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image" Target="../media/image27.jpg"/><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audio" Target="../media/audio4.wav"/></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audio" Target="../media/audio4.wav"/></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12"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emf"/><Relationship Id="rId3" Type="http://schemas.microsoft.com/office/2007/relationships/media" Target="../media/media3.mp3"/><Relationship Id="rId21" Type="http://schemas.openxmlformats.org/officeDocument/2006/relationships/image" Target="../media/image11.png"/><Relationship Id="rId7" Type="http://schemas.openxmlformats.org/officeDocument/2006/relationships/audio" Target="../media/audio1.wav"/><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audio" Target="../media/media2.wav"/><Relationship Id="rId16" Type="http://schemas.openxmlformats.org/officeDocument/2006/relationships/image" Target="../media/image20.png"/><Relationship Id="rId20" Type="http://schemas.openxmlformats.org/officeDocument/2006/relationships/image" Target="../media/image24.png"/><Relationship Id="rId1" Type="http://schemas.microsoft.com/office/2007/relationships/media" Target="../media/media2.wav"/><Relationship Id="rId6" Type="http://schemas.openxmlformats.org/officeDocument/2006/relationships/notesSlide" Target="../notesSlides/notesSlide2.xml"/><Relationship Id="rId11" Type="http://schemas.openxmlformats.org/officeDocument/2006/relationships/image" Target="../media/image15.png"/><Relationship Id="rId5" Type="http://schemas.openxmlformats.org/officeDocument/2006/relationships/slideLayout" Target="../slideLayouts/slideLayout2.xml"/><Relationship Id="rId15" Type="http://schemas.openxmlformats.org/officeDocument/2006/relationships/image" Target="../media/image19.png"/><Relationship Id="rId10" Type="http://schemas.openxmlformats.org/officeDocument/2006/relationships/image" Target="../media/image5.png"/><Relationship Id="rId19" Type="http://schemas.openxmlformats.org/officeDocument/2006/relationships/image" Target="../media/image23.png"/><Relationship Id="rId4" Type="http://schemas.openxmlformats.org/officeDocument/2006/relationships/audio" Target="../media/media3.mp3"/><Relationship Id="rId9" Type="http://schemas.openxmlformats.org/officeDocument/2006/relationships/image" Target="../media/image14.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png"/><Relationship Id="rId18" Type="http://schemas.openxmlformats.org/officeDocument/2006/relationships/image" Target="../media/image21.png"/><Relationship Id="rId3" Type="http://schemas.microsoft.com/office/2007/relationships/media" Target="../media/media3.mp3"/><Relationship Id="rId7" Type="http://schemas.openxmlformats.org/officeDocument/2006/relationships/audio" Target="../media/audio1.wav"/><Relationship Id="rId12" Type="http://schemas.openxmlformats.org/officeDocument/2006/relationships/image" Target="../media/image16.png"/><Relationship Id="rId17" Type="http://schemas.openxmlformats.org/officeDocument/2006/relationships/image" Target="../media/image23.png"/><Relationship Id="rId2" Type="http://schemas.openxmlformats.org/officeDocument/2006/relationships/audio" Target="../media/media2.wav"/><Relationship Id="rId16" Type="http://schemas.openxmlformats.org/officeDocument/2006/relationships/image" Target="../media/image22.emf"/><Relationship Id="rId20" Type="http://schemas.openxmlformats.org/officeDocument/2006/relationships/image" Target="../media/image11.png"/><Relationship Id="rId1" Type="http://schemas.microsoft.com/office/2007/relationships/media" Target="../media/media2.wav"/><Relationship Id="rId6" Type="http://schemas.openxmlformats.org/officeDocument/2006/relationships/notesSlide" Target="../notesSlides/notesSlide3.xml"/><Relationship Id="rId11" Type="http://schemas.openxmlformats.org/officeDocument/2006/relationships/image" Target="../media/image15.png"/><Relationship Id="rId5" Type="http://schemas.openxmlformats.org/officeDocument/2006/relationships/slideLayout" Target="../slideLayouts/slideLayout2.xml"/><Relationship Id="rId15" Type="http://schemas.openxmlformats.org/officeDocument/2006/relationships/image" Target="../media/image20.png"/><Relationship Id="rId10" Type="http://schemas.openxmlformats.org/officeDocument/2006/relationships/image" Target="../media/image5.png"/><Relationship Id="rId19" Type="http://schemas.openxmlformats.org/officeDocument/2006/relationships/image" Target="../media/image24.png"/><Relationship Id="rId4" Type="http://schemas.openxmlformats.org/officeDocument/2006/relationships/audio" Target="../media/media3.mp3"/><Relationship Id="rId9" Type="http://schemas.openxmlformats.org/officeDocument/2006/relationships/image" Target="../media/image14.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1993" descr="1-26"/>
          <p:cNvPicPr>
            <a:picLocks noChangeAspect="1"/>
          </p:cNvPicPr>
          <p:nvPr/>
        </p:nvPicPr>
        <p:blipFill>
          <a:blip r:embed="rId2"/>
          <a:stretch>
            <a:fillRect/>
          </a:stretch>
        </p:blipFill>
        <p:spPr>
          <a:xfrm>
            <a:off x="24447" y="2073830"/>
            <a:ext cx="4716383" cy="3529532"/>
          </a:xfrm>
          <a:prstGeom prst="rect">
            <a:avLst/>
          </a:prstGeom>
          <a:noFill/>
          <a:ln w="9525">
            <a:noFill/>
          </a:ln>
        </p:spPr>
      </p:pic>
      <p:pic>
        <p:nvPicPr>
          <p:cNvPr id="5" name="图片 41992" descr="1-31"/>
          <p:cNvPicPr>
            <a:picLocks noChangeAspect="1"/>
          </p:cNvPicPr>
          <p:nvPr/>
        </p:nvPicPr>
        <p:blipFill>
          <a:blip r:embed="rId3"/>
          <a:stretch>
            <a:fillRect/>
          </a:stretch>
        </p:blipFill>
        <p:spPr>
          <a:xfrm>
            <a:off x="1752600" y="250468"/>
            <a:ext cx="7835591" cy="6203107"/>
          </a:xfrm>
          <a:prstGeom prst="rect">
            <a:avLst/>
          </a:prstGeom>
          <a:noFill/>
          <a:ln w="9525">
            <a:noFill/>
          </a:ln>
        </p:spPr>
      </p:pic>
      <p:pic>
        <p:nvPicPr>
          <p:cNvPr id="6" name="图片 41991" descr="1-17"/>
          <p:cNvPicPr>
            <a:picLocks noChangeAspect="1"/>
          </p:cNvPicPr>
          <p:nvPr/>
        </p:nvPicPr>
        <p:blipFill>
          <a:blip r:embed="rId4"/>
          <a:stretch>
            <a:fillRect/>
          </a:stretch>
        </p:blipFill>
        <p:spPr>
          <a:xfrm>
            <a:off x="-53681" y="4069532"/>
            <a:ext cx="12221234" cy="2788468"/>
          </a:xfrm>
          <a:prstGeom prst="rect">
            <a:avLst/>
          </a:prstGeom>
          <a:noFill/>
          <a:ln w="9525">
            <a:noFill/>
          </a:ln>
        </p:spPr>
      </p:pic>
      <p:pic>
        <p:nvPicPr>
          <p:cNvPr id="7" name="图片 41994" descr="1-37"/>
          <p:cNvPicPr>
            <a:picLocks noChangeAspect="1"/>
          </p:cNvPicPr>
          <p:nvPr/>
        </p:nvPicPr>
        <p:blipFill>
          <a:blip r:embed="rId5"/>
          <a:stretch>
            <a:fillRect/>
          </a:stretch>
        </p:blipFill>
        <p:spPr>
          <a:xfrm>
            <a:off x="8337001" y="1865872"/>
            <a:ext cx="4059191" cy="4544043"/>
          </a:xfrm>
          <a:prstGeom prst="rect">
            <a:avLst/>
          </a:prstGeom>
          <a:noFill/>
          <a:ln w="9525">
            <a:noFill/>
          </a:ln>
        </p:spPr>
      </p:pic>
      <p:sp>
        <p:nvSpPr>
          <p:cNvPr id="8" name="Rectangle 7">
            <a:extLst>
              <a:ext uri="{FF2B5EF4-FFF2-40B4-BE49-F238E27FC236}">
                <a16:creationId xmlns:a16="http://schemas.microsoft.com/office/drawing/2014/main" id="{05DDDFD3-7DE5-4C6D-A8BE-8437A84999AA}"/>
              </a:ext>
            </a:extLst>
          </p:cNvPr>
          <p:cNvSpPr/>
          <p:nvPr/>
        </p:nvSpPr>
        <p:spPr>
          <a:xfrm>
            <a:off x="2962864" y="1915917"/>
            <a:ext cx="5415072" cy="1754326"/>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DANH TỪ CHUNG </a:t>
            </a:r>
          </a:p>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DANH TỪ RIÊNG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36368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21" name="Picture 20">
              <a:extLst>
                <a:ext uri="{FF2B5EF4-FFF2-40B4-BE49-F238E27FC236}">
                  <a16:creationId xmlns:a16="http://schemas.microsoft.com/office/drawing/2014/main" id="{9A768AEF-3ADC-4209-AFAC-D689141929FD}"/>
                </a:ext>
              </a:extLst>
            </p:cNvPr>
            <p:cNvPicPr>
              <a:picLocks noChangeAspect="1"/>
            </p:cNvPicPr>
            <p:nvPr/>
          </p:nvPicPr>
          <p:blipFill rotWithShape="1">
            <a:blip r:embed="rId2">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22" name="Rectangle: Rounded Corners 21">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12300" name="Text Box 12">
            <a:extLst>
              <a:ext uri="{FF2B5EF4-FFF2-40B4-BE49-F238E27FC236}">
                <a16:creationId xmlns:a16="http://schemas.microsoft.com/office/drawing/2014/main" id="{9AEDE52D-C24B-4B1C-8A53-1544F80A2BC3}"/>
              </a:ext>
            </a:extLst>
          </p:cNvPr>
          <p:cNvSpPr txBox="1">
            <a:spLocks noChangeArrowheads="1"/>
          </p:cNvSpPr>
          <p:nvPr/>
        </p:nvSpPr>
        <p:spPr bwMode="auto">
          <a:xfrm>
            <a:off x="990600" y="5794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vi-VN" sz="2400" b="1" dirty="0">
                <a:solidFill>
                  <a:srgbClr val="000099"/>
                </a:solidFill>
                <a:latin typeface="Times New Roman" panose="02020603050405020304" pitchFamily="18" charset="0"/>
                <a:cs typeface="Times New Roman" panose="02020603050405020304" pitchFamily="18" charset="0"/>
              </a:rPr>
              <a:t>2. </a:t>
            </a:r>
            <a:r>
              <a:rPr lang="en-US" altLang="vi-VN" sz="2400" b="1" dirty="0" err="1">
                <a:solidFill>
                  <a:srgbClr val="000099"/>
                </a:solidFill>
                <a:latin typeface="Times New Roman" panose="02020603050405020304" pitchFamily="18" charset="0"/>
                <a:cs typeface="Times New Roman" panose="02020603050405020304" pitchFamily="18" charset="0"/>
              </a:rPr>
              <a:t>Nghĩa</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của</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các</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từ</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tìm</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được</a:t>
            </a:r>
            <a:r>
              <a:rPr lang="en-US" altLang="vi-VN" sz="2400" b="1" dirty="0">
                <a:solidFill>
                  <a:srgbClr val="000099"/>
                </a:solidFill>
                <a:latin typeface="Times New Roman" panose="02020603050405020304" pitchFamily="18" charset="0"/>
                <a:cs typeface="Times New Roman" panose="02020603050405020304" pitchFamily="18" charset="0"/>
              </a:rPr>
              <a:t> ở </a:t>
            </a:r>
            <a:r>
              <a:rPr lang="en-US" altLang="vi-VN" sz="2400" b="1" dirty="0" err="1">
                <a:solidFill>
                  <a:srgbClr val="000099"/>
                </a:solidFill>
                <a:latin typeface="Times New Roman" panose="02020603050405020304" pitchFamily="18" charset="0"/>
                <a:cs typeface="Times New Roman" panose="02020603050405020304" pitchFamily="18" charset="0"/>
              </a:rPr>
              <a:t>bài</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tập</a:t>
            </a:r>
            <a:r>
              <a:rPr lang="en-US" altLang="vi-VN" sz="2400" b="1" dirty="0">
                <a:solidFill>
                  <a:srgbClr val="000099"/>
                </a:solidFill>
                <a:latin typeface="Times New Roman" panose="02020603050405020304" pitchFamily="18" charset="0"/>
                <a:cs typeface="Times New Roman" panose="02020603050405020304" pitchFamily="18" charset="0"/>
              </a:rPr>
              <a:t> 1 </a:t>
            </a:r>
            <a:r>
              <a:rPr lang="en-US" altLang="vi-VN" sz="2400" b="1" dirty="0" err="1">
                <a:solidFill>
                  <a:srgbClr val="000099"/>
                </a:solidFill>
                <a:latin typeface="Times New Roman" panose="02020603050405020304" pitchFamily="18" charset="0"/>
                <a:cs typeface="Times New Roman" panose="02020603050405020304" pitchFamily="18" charset="0"/>
              </a:rPr>
              <a:t>khác</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nhau</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như</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thế</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nào</a:t>
            </a:r>
            <a:r>
              <a:rPr lang="en-US" altLang="vi-VN" sz="2400" b="1" dirty="0">
                <a:solidFill>
                  <a:srgbClr val="000099"/>
                </a:solidFill>
                <a:latin typeface="Times New Roman" panose="02020603050405020304" pitchFamily="18" charset="0"/>
                <a:cs typeface="Times New Roman" panose="02020603050405020304" pitchFamily="18" charset="0"/>
              </a:rPr>
              <a:t>?</a:t>
            </a:r>
            <a:endParaRPr lang="en-US" altLang="vi-VN" sz="2400" dirty="0">
              <a:latin typeface="Times New Roman" panose="02020603050405020304" pitchFamily="18" charset="0"/>
              <a:cs typeface="Times New Roman" panose="02020603050405020304" pitchFamily="18" charset="0"/>
            </a:endParaRPr>
          </a:p>
        </p:txBody>
      </p:sp>
      <p:sp>
        <p:nvSpPr>
          <p:cNvPr id="23" name="Text Box 9">
            <a:extLst>
              <a:ext uri="{FF2B5EF4-FFF2-40B4-BE49-F238E27FC236}">
                <a16:creationId xmlns:a16="http://schemas.microsoft.com/office/drawing/2014/main" id="{1F21BFC5-2EE3-4A34-A2FC-36DFE7287023}"/>
              </a:ext>
            </a:extLst>
          </p:cNvPr>
          <p:cNvSpPr txBox="1">
            <a:spLocks noChangeArrowheads="1"/>
          </p:cNvSpPr>
          <p:nvPr/>
        </p:nvSpPr>
        <p:spPr bwMode="auto">
          <a:xfrm>
            <a:off x="3363590" y="2245980"/>
            <a:ext cx="1970410" cy="646331"/>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dirty="0" err="1">
                <a:solidFill>
                  <a:srgbClr val="008000"/>
                </a:solidFill>
                <a:latin typeface="Times New Roman" panose="02020603050405020304" pitchFamily="18" charset="0"/>
              </a:rPr>
              <a:t>sông</a:t>
            </a:r>
            <a:endParaRPr lang="en-US" altLang="vi-VN" sz="3600" b="1" dirty="0">
              <a:solidFill>
                <a:srgbClr val="008000"/>
              </a:solidFill>
              <a:latin typeface="Times New Roman" panose="02020603050405020304" pitchFamily="18" charset="0"/>
            </a:endParaRPr>
          </a:p>
        </p:txBody>
      </p:sp>
      <p:sp>
        <p:nvSpPr>
          <p:cNvPr id="24" name="Rectangle 23">
            <a:extLst>
              <a:ext uri="{FF2B5EF4-FFF2-40B4-BE49-F238E27FC236}">
                <a16:creationId xmlns:a16="http://schemas.microsoft.com/office/drawing/2014/main" id="{57A21C56-7E78-4A2E-B49E-000E20D74C13}"/>
              </a:ext>
            </a:extLst>
          </p:cNvPr>
          <p:cNvSpPr>
            <a:spLocks noChangeArrowheads="1"/>
          </p:cNvSpPr>
          <p:nvPr/>
        </p:nvSpPr>
        <p:spPr bwMode="auto">
          <a:xfrm>
            <a:off x="3363589" y="4901608"/>
            <a:ext cx="1970411" cy="58477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200" b="1" dirty="0" err="1">
                <a:solidFill>
                  <a:srgbClr val="0000FF"/>
                </a:solidFill>
                <a:latin typeface="Times New Roman" panose="02020603050405020304" pitchFamily="18" charset="0"/>
              </a:rPr>
              <a:t>Cửu</a:t>
            </a:r>
            <a:r>
              <a:rPr lang="en-US" altLang="vi-VN" sz="3200" b="1" dirty="0">
                <a:solidFill>
                  <a:srgbClr val="0000FF"/>
                </a:solidFill>
                <a:latin typeface="Times New Roman" panose="02020603050405020304" pitchFamily="18" charset="0"/>
              </a:rPr>
              <a:t> Long</a:t>
            </a:r>
          </a:p>
        </p:txBody>
      </p:sp>
      <p:sp>
        <p:nvSpPr>
          <p:cNvPr id="31" name="Rectangle 30">
            <a:extLst>
              <a:ext uri="{FF2B5EF4-FFF2-40B4-BE49-F238E27FC236}">
                <a16:creationId xmlns:a16="http://schemas.microsoft.com/office/drawing/2014/main" id="{8F9CAAC5-7FCB-4557-BB0B-375486E9F98E}"/>
              </a:ext>
            </a:extLst>
          </p:cNvPr>
          <p:cNvSpPr>
            <a:spLocks noChangeArrowheads="1"/>
          </p:cNvSpPr>
          <p:nvPr/>
        </p:nvSpPr>
        <p:spPr bwMode="auto">
          <a:xfrm>
            <a:off x="7086600" y="2245980"/>
            <a:ext cx="1970410" cy="646331"/>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dirty="0" err="1">
                <a:solidFill>
                  <a:srgbClr val="008000"/>
                </a:solidFill>
                <a:latin typeface="Times New Roman" panose="02020603050405020304" pitchFamily="18" charset="0"/>
              </a:rPr>
              <a:t>vua</a:t>
            </a:r>
            <a:r>
              <a:rPr lang="en-US" altLang="vi-VN" sz="3600" b="1" dirty="0">
                <a:solidFill>
                  <a:srgbClr val="008000"/>
                </a:solidFill>
                <a:latin typeface="Times New Roman" panose="02020603050405020304" pitchFamily="18" charset="0"/>
              </a:rPr>
              <a:t> </a:t>
            </a:r>
          </a:p>
        </p:txBody>
      </p:sp>
      <p:sp>
        <p:nvSpPr>
          <p:cNvPr id="32" name="Rectangle 31">
            <a:extLst>
              <a:ext uri="{FF2B5EF4-FFF2-40B4-BE49-F238E27FC236}">
                <a16:creationId xmlns:a16="http://schemas.microsoft.com/office/drawing/2014/main" id="{97896E24-8054-46AC-BB5C-FB4269DF50C6}"/>
              </a:ext>
            </a:extLst>
          </p:cNvPr>
          <p:cNvSpPr>
            <a:spLocks noChangeArrowheads="1"/>
          </p:cNvSpPr>
          <p:nvPr/>
        </p:nvSpPr>
        <p:spPr bwMode="auto">
          <a:xfrm>
            <a:off x="7089321" y="4901608"/>
            <a:ext cx="1970410" cy="58477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200" b="1" dirty="0" err="1">
                <a:solidFill>
                  <a:srgbClr val="0000FF"/>
                </a:solidFill>
                <a:latin typeface="Times New Roman" panose="02020603050405020304" pitchFamily="18" charset="0"/>
              </a:rPr>
              <a:t>Lê</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Lợi</a:t>
            </a:r>
            <a:endParaRPr lang="en-US" altLang="vi-VN" sz="3200" b="1" dirty="0">
              <a:solidFill>
                <a:srgbClr val="0000FF"/>
              </a:solidFill>
              <a:latin typeface="Times New Roman" panose="02020603050405020304" pitchFamily="18" charset="0"/>
            </a:endParaRPr>
          </a:p>
        </p:txBody>
      </p:sp>
      <p:sp>
        <p:nvSpPr>
          <p:cNvPr id="25" name="Text Box 14">
            <a:extLst>
              <a:ext uri="{FF2B5EF4-FFF2-40B4-BE49-F238E27FC236}">
                <a16:creationId xmlns:a16="http://schemas.microsoft.com/office/drawing/2014/main" id="{F6E39334-9E25-456B-B006-7463DBA1934C}"/>
              </a:ext>
            </a:extLst>
          </p:cNvPr>
          <p:cNvSpPr txBox="1">
            <a:spLocks noChangeArrowheads="1"/>
          </p:cNvSpPr>
          <p:nvPr/>
        </p:nvSpPr>
        <p:spPr bwMode="auto">
          <a:xfrm>
            <a:off x="5334000" y="1143000"/>
            <a:ext cx="2260600" cy="52322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Tên</a:t>
            </a:r>
            <a:r>
              <a:rPr lang="en-US" altLang="vi-VN" sz="2800" b="1" dirty="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chung</a:t>
            </a:r>
            <a:endParaRPr lang="en-US" altLang="vi-VN" sz="2800" dirty="0">
              <a:latin typeface="Times New Roman" panose="02020603050405020304" pitchFamily="18" charset="0"/>
              <a:cs typeface="Times New Roman" panose="02020603050405020304" pitchFamily="18" charset="0"/>
            </a:endParaRPr>
          </a:p>
        </p:txBody>
      </p:sp>
      <p:sp>
        <p:nvSpPr>
          <p:cNvPr id="26" name="Text Box 14">
            <a:extLst>
              <a:ext uri="{FF2B5EF4-FFF2-40B4-BE49-F238E27FC236}">
                <a16:creationId xmlns:a16="http://schemas.microsoft.com/office/drawing/2014/main" id="{F6E39334-9E25-456B-B006-7463DBA1934C}"/>
              </a:ext>
            </a:extLst>
          </p:cNvPr>
          <p:cNvSpPr txBox="1">
            <a:spLocks noChangeArrowheads="1"/>
          </p:cNvSpPr>
          <p:nvPr/>
        </p:nvSpPr>
        <p:spPr bwMode="auto">
          <a:xfrm>
            <a:off x="5435600" y="3675517"/>
            <a:ext cx="2260600" cy="52322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Tên</a:t>
            </a:r>
            <a:r>
              <a:rPr lang="en-US" altLang="vi-VN" sz="2800" b="1" dirty="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riêng</a:t>
            </a:r>
            <a:endParaRPr lang="en-US" altLang="vi-VN" sz="2800" dirty="0">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6565900" y="1666220"/>
            <a:ext cx="1358900" cy="5435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673850" y="4096883"/>
            <a:ext cx="1397955" cy="8047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4739010" y="1666220"/>
            <a:ext cx="1356990" cy="5435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4767943" y="4096883"/>
            <a:ext cx="1328057" cy="8047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24468"/>
                                  </p:iterate>
                                  <p:childTnLst>
                                    <p:set>
                                      <p:cBhvr>
                                        <p:cTn id="6" dur="1" fill="hold">
                                          <p:stCondLst>
                                            <p:cond delay="0"/>
                                          </p:stCondLst>
                                        </p:cTn>
                                        <p:tgtEl>
                                          <p:spTgt spid="12300"/>
                                        </p:tgtEl>
                                        <p:attrNameLst>
                                          <p:attrName>style.visibility</p:attrName>
                                        </p:attrNameLst>
                                      </p:cBhvr>
                                      <p:to>
                                        <p:strVal val="visible"/>
                                      </p:to>
                                    </p:set>
                                    <p:anim calcmode="discrete" valueType="clr">
                                      <p:cBhvr override="childStyle">
                                        <p:cTn id="7" dur="80"/>
                                        <p:tgtEl>
                                          <p:spTgt spid="123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00"/>
                                        </p:tgtEl>
                                        <p:attrNameLst>
                                          <p:attrName>fillcolor</p:attrName>
                                        </p:attrNameLst>
                                      </p:cBhvr>
                                      <p:tavLst>
                                        <p:tav tm="0">
                                          <p:val>
                                            <p:clrVal>
                                              <a:schemeClr val="accent2"/>
                                            </p:clrVal>
                                          </p:val>
                                        </p:tav>
                                        <p:tav tm="50000">
                                          <p:val>
                                            <p:clrVal>
                                              <a:schemeClr val="hlink"/>
                                            </p:clrVal>
                                          </p:val>
                                        </p:tav>
                                      </p:tavLst>
                                    </p:anim>
                                    <p:set>
                                      <p:cBhvr>
                                        <p:cTn id="9" dur="80"/>
                                        <p:tgtEl>
                                          <p:spTgt spid="1230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1+#ppt_w/2"/>
                                          </p:val>
                                        </p:tav>
                                        <p:tav tm="100000">
                                          <p:val>
                                            <p:strVal val="#ppt_x"/>
                                          </p:val>
                                        </p:tav>
                                      </p:tavLst>
                                    </p:anim>
                                    <p:anim calcmode="lin" valueType="num">
                                      <p:cBhvr additive="base">
                                        <p:cTn id="45"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23" grpId="0" animBg="1"/>
      <p:bldP spid="24" grpId="0" animBg="1"/>
      <p:bldP spid="31" grpId="0" animBg="1"/>
      <p:bldP spid="32" grpId="0" animBg="1"/>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21" name="Picture 20">
              <a:extLst>
                <a:ext uri="{FF2B5EF4-FFF2-40B4-BE49-F238E27FC236}">
                  <a16:creationId xmlns:a16="http://schemas.microsoft.com/office/drawing/2014/main" id="{9A768AEF-3ADC-4209-AFAC-D689141929FD}"/>
                </a:ext>
              </a:extLst>
            </p:cNvPr>
            <p:cNvPicPr>
              <a:picLocks noChangeAspect="1"/>
            </p:cNvPicPr>
            <p:nvPr/>
          </p:nvPicPr>
          <p:blipFill rotWithShape="1">
            <a:blip r:embed="rId2">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22" name="Rectangle: Rounded Corners 21">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12300" name="Text Box 12">
            <a:extLst>
              <a:ext uri="{FF2B5EF4-FFF2-40B4-BE49-F238E27FC236}">
                <a16:creationId xmlns:a16="http://schemas.microsoft.com/office/drawing/2014/main" id="{9AEDE52D-C24B-4B1C-8A53-1544F80A2BC3}"/>
              </a:ext>
            </a:extLst>
          </p:cNvPr>
          <p:cNvSpPr txBox="1">
            <a:spLocks noChangeArrowheads="1"/>
          </p:cNvSpPr>
          <p:nvPr/>
        </p:nvSpPr>
        <p:spPr bwMode="auto">
          <a:xfrm>
            <a:off x="990600" y="5794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vi-VN" sz="2400" b="1" dirty="0">
                <a:solidFill>
                  <a:srgbClr val="000099"/>
                </a:solidFill>
                <a:latin typeface="Times New Roman" panose="02020603050405020304" pitchFamily="18" charset="0"/>
                <a:cs typeface="Times New Roman" panose="02020603050405020304" pitchFamily="18" charset="0"/>
              </a:rPr>
              <a:t>2. </a:t>
            </a:r>
            <a:r>
              <a:rPr lang="en-US" altLang="vi-VN" sz="2400" b="1" dirty="0" err="1">
                <a:solidFill>
                  <a:srgbClr val="000099"/>
                </a:solidFill>
                <a:latin typeface="Times New Roman" panose="02020603050405020304" pitchFamily="18" charset="0"/>
                <a:cs typeface="Times New Roman" panose="02020603050405020304" pitchFamily="18" charset="0"/>
              </a:rPr>
              <a:t>Nghĩa</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của</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các</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từ</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tìm</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được</a:t>
            </a:r>
            <a:r>
              <a:rPr lang="en-US" altLang="vi-VN" sz="2400" b="1" dirty="0">
                <a:solidFill>
                  <a:srgbClr val="000099"/>
                </a:solidFill>
                <a:latin typeface="Times New Roman" panose="02020603050405020304" pitchFamily="18" charset="0"/>
                <a:cs typeface="Times New Roman" panose="02020603050405020304" pitchFamily="18" charset="0"/>
              </a:rPr>
              <a:t> ở </a:t>
            </a:r>
            <a:r>
              <a:rPr lang="en-US" altLang="vi-VN" sz="2400" b="1" dirty="0" err="1">
                <a:solidFill>
                  <a:srgbClr val="000099"/>
                </a:solidFill>
                <a:latin typeface="Times New Roman" panose="02020603050405020304" pitchFamily="18" charset="0"/>
                <a:cs typeface="Times New Roman" panose="02020603050405020304" pitchFamily="18" charset="0"/>
              </a:rPr>
              <a:t>bài</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tập</a:t>
            </a:r>
            <a:r>
              <a:rPr lang="en-US" altLang="vi-VN" sz="2400" b="1" dirty="0">
                <a:solidFill>
                  <a:srgbClr val="000099"/>
                </a:solidFill>
                <a:latin typeface="Times New Roman" panose="02020603050405020304" pitchFamily="18" charset="0"/>
                <a:cs typeface="Times New Roman" panose="02020603050405020304" pitchFamily="18" charset="0"/>
              </a:rPr>
              <a:t> 1 </a:t>
            </a:r>
            <a:r>
              <a:rPr lang="en-US" altLang="vi-VN" sz="2400" b="1" dirty="0" err="1">
                <a:solidFill>
                  <a:srgbClr val="000099"/>
                </a:solidFill>
                <a:latin typeface="Times New Roman" panose="02020603050405020304" pitchFamily="18" charset="0"/>
                <a:cs typeface="Times New Roman" panose="02020603050405020304" pitchFamily="18" charset="0"/>
              </a:rPr>
              <a:t>khác</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nhau</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như</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thế</a:t>
            </a:r>
            <a:r>
              <a:rPr lang="en-US" altLang="vi-VN" sz="2400" b="1" dirty="0">
                <a:solidFill>
                  <a:srgbClr val="000099"/>
                </a:solidFill>
                <a:latin typeface="Times New Roman" panose="02020603050405020304" pitchFamily="18" charset="0"/>
                <a:cs typeface="Times New Roman" panose="02020603050405020304" pitchFamily="18" charset="0"/>
              </a:rPr>
              <a:t> </a:t>
            </a:r>
            <a:r>
              <a:rPr lang="en-US" altLang="vi-VN" sz="2400" b="1" dirty="0" err="1">
                <a:solidFill>
                  <a:srgbClr val="000099"/>
                </a:solidFill>
                <a:latin typeface="Times New Roman" panose="02020603050405020304" pitchFamily="18" charset="0"/>
                <a:cs typeface="Times New Roman" panose="02020603050405020304" pitchFamily="18" charset="0"/>
              </a:rPr>
              <a:t>nào</a:t>
            </a:r>
            <a:r>
              <a:rPr lang="en-US" altLang="vi-VN" sz="2400" b="1" dirty="0">
                <a:solidFill>
                  <a:srgbClr val="000099"/>
                </a:solidFill>
                <a:latin typeface="Times New Roman" panose="02020603050405020304" pitchFamily="18" charset="0"/>
                <a:cs typeface="Times New Roman" panose="02020603050405020304" pitchFamily="18" charset="0"/>
              </a:rPr>
              <a:t>?</a:t>
            </a:r>
            <a:endParaRPr lang="en-US" altLang="vi-VN" sz="2400" dirty="0">
              <a:latin typeface="Times New Roman" panose="02020603050405020304" pitchFamily="18" charset="0"/>
              <a:cs typeface="Times New Roman" panose="02020603050405020304" pitchFamily="18" charset="0"/>
            </a:endParaRPr>
          </a:p>
        </p:txBody>
      </p:sp>
      <p:sp>
        <p:nvSpPr>
          <p:cNvPr id="23" name="Text Box 9">
            <a:extLst>
              <a:ext uri="{FF2B5EF4-FFF2-40B4-BE49-F238E27FC236}">
                <a16:creationId xmlns:a16="http://schemas.microsoft.com/office/drawing/2014/main" id="{1F21BFC5-2EE3-4A34-A2FC-36DFE7287023}"/>
              </a:ext>
            </a:extLst>
          </p:cNvPr>
          <p:cNvSpPr txBox="1">
            <a:spLocks noChangeArrowheads="1"/>
          </p:cNvSpPr>
          <p:nvPr/>
        </p:nvSpPr>
        <p:spPr bwMode="auto">
          <a:xfrm>
            <a:off x="3363590" y="2245980"/>
            <a:ext cx="1970410" cy="646331"/>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dirty="0" err="1">
                <a:solidFill>
                  <a:srgbClr val="008000"/>
                </a:solidFill>
                <a:latin typeface="Times New Roman" panose="02020603050405020304" pitchFamily="18" charset="0"/>
              </a:rPr>
              <a:t>sông</a:t>
            </a:r>
            <a:endParaRPr lang="en-US" altLang="vi-VN" sz="3600" b="1" dirty="0">
              <a:solidFill>
                <a:srgbClr val="008000"/>
              </a:solidFill>
              <a:latin typeface="Times New Roman" panose="02020603050405020304" pitchFamily="18" charset="0"/>
            </a:endParaRPr>
          </a:p>
        </p:txBody>
      </p:sp>
      <p:sp>
        <p:nvSpPr>
          <p:cNvPr id="24" name="Rectangle 23">
            <a:extLst>
              <a:ext uri="{FF2B5EF4-FFF2-40B4-BE49-F238E27FC236}">
                <a16:creationId xmlns:a16="http://schemas.microsoft.com/office/drawing/2014/main" id="{57A21C56-7E78-4A2E-B49E-000E20D74C13}"/>
              </a:ext>
            </a:extLst>
          </p:cNvPr>
          <p:cNvSpPr>
            <a:spLocks noChangeArrowheads="1"/>
          </p:cNvSpPr>
          <p:nvPr/>
        </p:nvSpPr>
        <p:spPr bwMode="auto">
          <a:xfrm>
            <a:off x="3363589" y="4901608"/>
            <a:ext cx="1970411" cy="58477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200" b="1" dirty="0" err="1">
                <a:solidFill>
                  <a:srgbClr val="0000FF"/>
                </a:solidFill>
                <a:latin typeface="Times New Roman" panose="02020603050405020304" pitchFamily="18" charset="0"/>
              </a:rPr>
              <a:t>Cửu</a:t>
            </a:r>
            <a:r>
              <a:rPr lang="en-US" altLang="vi-VN" sz="3200" b="1" dirty="0">
                <a:solidFill>
                  <a:srgbClr val="0000FF"/>
                </a:solidFill>
                <a:latin typeface="Times New Roman" panose="02020603050405020304" pitchFamily="18" charset="0"/>
              </a:rPr>
              <a:t> Long</a:t>
            </a:r>
          </a:p>
        </p:txBody>
      </p:sp>
      <p:sp>
        <p:nvSpPr>
          <p:cNvPr id="31" name="Rectangle 30">
            <a:extLst>
              <a:ext uri="{FF2B5EF4-FFF2-40B4-BE49-F238E27FC236}">
                <a16:creationId xmlns:a16="http://schemas.microsoft.com/office/drawing/2014/main" id="{8F9CAAC5-7FCB-4557-BB0B-375486E9F98E}"/>
              </a:ext>
            </a:extLst>
          </p:cNvPr>
          <p:cNvSpPr>
            <a:spLocks noChangeArrowheads="1"/>
          </p:cNvSpPr>
          <p:nvPr/>
        </p:nvSpPr>
        <p:spPr bwMode="auto">
          <a:xfrm>
            <a:off x="7086600" y="2245980"/>
            <a:ext cx="1970410" cy="646331"/>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dirty="0" err="1">
                <a:solidFill>
                  <a:srgbClr val="008000"/>
                </a:solidFill>
                <a:latin typeface="Times New Roman" panose="02020603050405020304" pitchFamily="18" charset="0"/>
              </a:rPr>
              <a:t>vua</a:t>
            </a:r>
            <a:r>
              <a:rPr lang="en-US" altLang="vi-VN" sz="3600" b="1" dirty="0">
                <a:solidFill>
                  <a:srgbClr val="008000"/>
                </a:solidFill>
                <a:latin typeface="Times New Roman" panose="02020603050405020304" pitchFamily="18" charset="0"/>
              </a:rPr>
              <a:t> </a:t>
            </a:r>
          </a:p>
        </p:txBody>
      </p:sp>
      <p:sp>
        <p:nvSpPr>
          <p:cNvPr id="32" name="Rectangle 31">
            <a:extLst>
              <a:ext uri="{FF2B5EF4-FFF2-40B4-BE49-F238E27FC236}">
                <a16:creationId xmlns:a16="http://schemas.microsoft.com/office/drawing/2014/main" id="{97896E24-8054-46AC-BB5C-FB4269DF50C6}"/>
              </a:ext>
            </a:extLst>
          </p:cNvPr>
          <p:cNvSpPr>
            <a:spLocks noChangeArrowheads="1"/>
          </p:cNvSpPr>
          <p:nvPr/>
        </p:nvSpPr>
        <p:spPr bwMode="auto">
          <a:xfrm>
            <a:off x="7089321" y="4901608"/>
            <a:ext cx="1970410" cy="58477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200" b="1" dirty="0" err="1">
                <a:solidFill>
                  <a:srgbClr val="0000FF"/>
                </a:solidFill>
                <a:latin typeface="Times New Roman" panose="02020603050405020304" pitchFamily="18" charset="0"/>
              </a:rPr>
              <a:t>Lê</a:t>
            </a:r>
            <a:r>
              <a:rPr lang="en-US" altLang="vi-VN" sz="3200" b="1" dirty="0">
                <a:solidFill>
                  <a:srgbClr val="0000FF"/>
                </a:solidFill>
                <a:latin typeface="Times New Roman" panose="02020603050405020304" pitchFamily="18" charset="0"/>
              </a:rPr>
              <a:t> </a:t>
            </a:r>
            <a:r>
              <a:rPr lang="en-US" altLang="vi-VN" sz="3200" b="1" dirty="0" err="1">
                <a:solidFill>
                  <a:srgbClr val="0000FF"/>
                </a:solidFill>
                <a:latin typeface="Times New Roman" panose="02020603050405020304" pitchFamily="18" charset="0"/>
              </a:rPr>
              <a:t>Lợi</a:t>
            </a:r>
            <a:endParaRPr lang="en-US" altLang="vi-VN" sz="3200" b="1" dirty="0">
              <a:solidFill>
                <a:srgbClr val="0000FF"/>
              </a:solidFill>
              <a:latin typeface="Times New Roman" panose="02020603050405020304" pitchFamily="18" charset="0"/>
            </a:endParaRPr>
          </a:p>
        </p:txBody>
      </p:sp>
      <p:sp>
        <p:nvSpPr>
          <p:cNvPr id="25" name="Text Box 14">
            <a:extLst>
              <a:ext uri="{FF2B5EF4-FFF2-40B4-BE49-F238E27FC236}">
                <a16:creationId xmlns:a16="http://schemas.microsoft.com/office/drawing/2014/main" id="{F6E39334-9E25-456B-B006-7463DBA1934C}"/>
              </a:ext>
            </a:extLst>
          </p:cNvPr>
          <p:cNvSpPr txBox="1">
            <a:spLocks noChangeArrowheads="1"/>
          </p:cNvSpPr>
          <p:nvPr/>
        </p:nvSpPr>
        <p:spPr bwMode="auto">
          <a:xfrm>
            <a:off x="5334000" y="1143000"/>
            <a:ext cx="2260600" cy="52322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Tên</a:t>
            </a:r>
            <a:r>
              <a:rPr lang="en-US" altLang="vi-VN" sz="2800" b="1" dirty="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chung</a:t>
            </a:r>
            <a:endParaRPr lang="en-US" altLang="vi-VN" sz="2800" dirty="0">
              <a:latin typeface="Times New Roman" panose="02020603050405020304" pitchFamily="18" charset="0"/>
              <a:cs typeface="Times New Roman" panose="02020603050405020304" pitchFamily="18" charset="0"/>
            </a:endParaRPr>
          </a:p>
        </p:txBody>
      </p:sp>
      <p:sp>
        <p:nvSpPr>
          <p:cNvPr id="26" name="Text Box 14">
            <a:extLst>
              <a:ext uri="{FF2B5EF4-FFF2-40B4-BE49-F238E27FC236}">
                <a16:creationId xmlns:a16="http://schemas.microsoft.com/office/drawing/2014/main" id="{F6E39334-9E25-456B-B006-7463DBA1934C}"/>
              </a:ext>
            </a:extLst>
          </p:cNvPr>
          <p:cNvSpPr txBox="1">
            <a:spLocks noChangeArrowheads="1"/>
          </p:cNvSpPr>
          <p:nvPr/>
        </p:nvSpPr>
        <p:spPr bwMode="auto">
          <a:xfrm>
            <a:off x="5435600" y="3675517"/>
            <a:ext cx="2260600" cy="52322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Tên</a:t>
            </a:r>
            <a:r>
              <a:rPr lang="en-US" altLang="vi-VN" sz="2800" b="1" dirty="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riêng</a:t>
            </a:r>
            <a:endParaRPr lang="en-US" altLang="vi-VN" sz="2800" dirty="0">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6565900" y="1666220"/>
            <a:ext cx="1358900" cy="5435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673850" y="4096883"/>
            <a:ext cx="1397955" cy="8047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4739010" y="1666220"/>
            <a:ext cx="1356990" cy="5435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4767943" y="4096883"/>
            <a:ext cx="1328057" cy="8047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 Box 14">
            <a:extLst>
              <a:ext uri="{FF2B5EF4-FFF2-40B4-BE49-F238E27FC236}">
                <a16:creationId xmlns:a16="http://schemas.microsoft.com/office/drawing/2014/main" id="{F6E39334-9E25-456B-B006-7463DBA1934C}"/>
              </a:ext>
            </a:extLst>
          </p:cNvPr>
          <p:cNvSpPr txBox="1">
            <a:spLocks noChangeArrowheads="1"/>
          </p:cNvSpPr>
          <p:nvPr/>
        </p:nvSpPr>
        <p:spPr bwMode="auto">
          <a:xfrm>
            <a:off x="5048250" y="1124911"/>
            <a:ext cx="2832100" cy="52322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Danh</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từ</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chung</a:t>
            </a:r>
            <a:endParaRPr lang="en-US" altLang="vi-VN" sz="2800" dirty="0">
              <a:solidFill>
                <a:srgbClr val="FF0000"/>
              </a:solidFill>
              <a:latin typeface="Times New Roman" panose="02020603050405020304" pitchFamily="18" charset="0"/>
              <a:cs typeface="Times New Roman" panose="02020603050405020304" pitchFamily="18" charset="0"/>
            </a:endParaRPr>
          </a:p>
        </p:txBody>
      </p:sp>
      <p:sp>
        <p:nvSpPr>
          <p:cNvPr id="18" name="Text Box 14">
            <a:extLst>
              <a:ext uri="{FF2B5EF4-FFF2-40B4-BE49-F238E27FC236}">
                <a16:creationId xmlns:a16="http://schemas.microsoft.com/office/drawing/2014/main" id="{F6E39334-9E25-456B-B006-7463DBA1934C}"/>
              </a:ext>
            </a:extLst>
          </p:cNvPr>
          <p:cNvSpPr txBox="1">
            <a:spLocks noChangeArrowheads="1"/>
          </p:cNvSpPr>
          <p:nvPr/>
        </p:nvSpPr>
        <p:spPr bwMode="auto">
          <a:xfrm>
            <a:off x="7924800" y="1143000"/>
            <a:ext cx="3644900" cy="52322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smtClean="0">
                <a:latin typeface="Times New Roman" panose="02020603050405020304" pitchFamily="18" charset="0"/>
                <a:cs typeface="Times New Roman" panose="02020603050405020304" pitchFamily="18" charset="0"/>
              </a:rPr>
              <a:t> </a:t>
            </a:r>
            <a:r>
              <a:rPr lang="en-US" altLang="vi-VN" sz="2800" dirty="0" smtClean="0">
                <a:latin typeface="Times New Roman" panose="02020603050405020304" pitchFamily="18" charset="0"/>
                <a:cs typeface="Times New Roman" panose="02020603050405020304" pitchFamily="18" charset="0"/>
              </a:rPr>
              <a:t>(</a:t>
            </a:r>
            <a:r>
              <a:rPr lang="en-US" altLang="vi-VN" sz="2800" dirty="0" err="1" smtClean="0">
                <a:latin typeface="Times New Roman" panose="02020603050405020304" pitchFamily="18" charset="0"/>
                <a:cs typeface="Times New Roman" panose="02020603050405020304" pitchFamily="18" charset="0"/>
              </a:rPr>
              <a:t>tên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một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loại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sự</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vật</a:t>
            </a:r>
            <a:r>
              <a:rPr lang="en-US" altLang="vi-VN" sz="2800" dirty="0" smtClean="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sp>
        <p:nvSpPr>
          <p:cNvPr id="19" name="Text Box 14">
            <a:extLst>
              <a:ext uri="{FF2B5EF4-FFF2-40B4-BE49-F238E27FC236}">
                <a16:creationId xmlns:a16="http://schemas.microsoft.com/office/drawing/2014/main" id="{F6E39334-9E25-456B-B006-7463DBA1934C}"/>
              </a:ext>
            </a:extLst>
          </p:cNvPr>
          <p:cNvSpPr txBox="1">
            <a:spLocks noChangeArrowheads="1"/>
          </p:cNvSpPr>
          <p:nvPr/>
        </p:nvSpPr>
        <p:spPr bwMode="auto">
          <a:xfrm>
            <a:off x="5149850" y="3657428"/>
            <a:ext cx="2832100" cy="52322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Danh</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từ</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riêng</a:t>
            </a:r>
            <a:endParaRPr lang="en-US" altLang="vi-VN" sz="2800" dirty="0">
              <a:solidFill>
                <a:srgbClr val="FF0000"/>
              </a:solidFill>
              <a:latin typeface="Times New Roman" panose="02020603050405020304" pitchFamily="18" charset="0"/>
              <a:cs typeface="Times New Roman" panose="02020603050405020304" pitchFamily="18" charset="0"/>
            </a:endParaRPr>
          </a:p>
        </p:txBody>
      </p:sp>
      <p:sp>
        <p:nvSpPr>
          <p:cNvPr id="27" name="Text Box 14">
            <a:extLst>
              <a:ext uri="{FF2B5EF4-FFF2-40B4-BE49-F238E27FC236}">
                <a16:creationId xmlns:a16="http://schemas.microsoft.com/office/drawing/2014/main" id="{F6E39334-9E25-456B-B006-7463DBA1934C}"/>
              </a:ext>
            </a:extLst>
          </p:cNvPr>
          <p:cNvSpPr txBox="1">
            <a:spLocks noChangeArrowheads="1"/>
          </p:cNvSpPr>
          <p:nvPr/>
        </p:nvSpPr>
        <p:spPr bwMode="auto">
          <a:xfrm>
            <a:off x="7924800" y="3858052"/>
            <a:ext cx="3644900" cy="95410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dirty="0" smtClean="0">
                <a:latin typeface="Times New Roman" panose="02020603050405020304" pitchFamily="18" charset="0"/>
                <a:cs typeface="Times New Roman" panose="02020603050405020304" pitchFamily="18" charset="0"/>
              </a:rPr>
              <a:t> </a:t>
            </a:r>
            <a:r>
              <a:rPr lang="en-US" altLang="vi-VN" sz="2800" dirty="0" smtClean="0">
                <a:latin typeface="Times New Roman" panose="02020603050405020304" pitchFamily="18" charset="0"/>
                <a:cs typeface="Times New Roman" panose="02020603050405020304" pitchFamily="18" charset="0"/>
              </a:rPr>
              <a:t>(</a:t>
            </a:r>
            <a:r>
              <a:rPr lang="en-US" altLang="vi-VN" sz="2800" dirty="0" err="1" smtClean="0">
                <a:latin typeface="Times New Roman" panose="02020603050405020304" pitchFamily="18" charset="0"/>
                <a:cs typeface="Times New Roman" panose="02020603050405020304" pitchFamily="18" charset="0"/>
              </a:rPr>
              <a:t>tên</a:t>
            </a:r>
            <a:r>
              <a:rPr lang="en-US" altLang="vi-VN" sz="2800"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riêng</a:t>
            </a:r>
            <a:r>
              <a:rPr lang="en-US" altLang="vi-VN" sz="2800" b="1" dirty="0" smtClean="0">
                <a:latin typeface="Times New Roman" panose="02020603050405020304" pitchFamily="18" charset="0"/>
                <a:cs typeface="Times New Roman" panose="02020603050405020304" pitchFamily="18" charset="0"/>
              </a:rPr>
              <a:t> </a:t>
            </a:r>
            <a:br>
              <a:rPr lang="en-US" altLang="vi-VN" sz="2800" b="1" dirty="0" smtClean="0">
                <a:latin typeface="Times New Roman" panose="02020603050405020304" pitchFamily="18" charset="0"/>
                <a:cs typeface="Times New Roman" panose="02020603050405020304" pitchFamily="18" charset="0"/>
              </a:rPr>
            </a:br>
            <a:r>
              <a:rPr lang="en-US" altLang="vi-VN" sz="2800" dirty="0" err="1" smtClean="0">
                <a:latin typeface="Times New Roman" panose="02020603050405020304" pitchFamily="18" charset="0"/>
                <a:cs typeface="Times New Roman" panose="02020603050405020304" pitchFamily="18" charset="0"/>
              </a:rPr>
              <a:t>của</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một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sự</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vật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cụ</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thể</a:t>
            </a:r>
            <a:r>
              <a:rPr lang="en-US" altLang="vi-VN" sz="2800" dirty="0" smtClean="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sp>
        <p:nvSpPr>
          <p:cNvPr id="28" name="Text Box 18">
            <a:extLst>
              <a:ext uri="{FF2B5EF4-FFF2-40B4-BE49-F238E27FC236}">
                <a16:creationId xmlns:a16="http://schemas.microsoft.com/office/drawing/2014/main" id="{E97D607B-DA4B-488C-B019-DC0DBF6961F7}"/>
              </a:ext>
            </a:extLst>
          </p:cNvPr>
          <p:cNvSpPr txBox="1">
            <a:spLocks noChangeArrowheads="1"/>
          </p:cNvSpPr>
          <p:nvPr/>
        </p:nvSpPr>
        <p:spPr bwMode="auto">
          <a:xfrm>
            <a:off x="1098454" y="4913258"/>
            <a:ext cx="2057400" cy="400110"/>
          </a:xfrm>
          <a:prstGeom prst="rect">
            <a:avLst/>
          </a:prstGeom>
          <a:solidFill>
            <a:srgbClr val="FFFD17"/>
          </a:solidFill>
          <a:ln w="38100">
            <a:solidFill>
              <a:srgbClr val="008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000" b="1" dirty="0" err="1" smtClean="0"/>
              <a:t>viết</a:t>
            </a:r>
            <a:r>
              <a:rPr lang="en-US" altLang="vi-VN" sz="2000" b="1" dirty="0" smtClean="0"/>
              <a:t>  </a:t>
            </a:r>
            <a:r>
              <a:rPr lang="en-US" altLang="vi-VN" sz="2000" b="1" dirty="0" err="1"/>
              <a:t>hoa</a:t>
            </a:r>
            <a:endParaRPr lang="en-US" altLang="vi-VN" sz="2000" b="1" dirty="0"/>
          </a:p>
        </p:txBody>
      </p:sp>
      <p:sp>
        <p:nvSpPr>
          <p:cNvPr id="29" name="Text Box 27">
            <a:extLst>
              <a:ext uri="{FF2B5EF4-FFF2-40B4-BE49-F238E27FC236}">
                <a16:creationId xmlns:a16="http://schemas.microsoft.com/office/drawing/2014/main" id="{2A44A7B8-EA5F-49DC-AC90-99351C12A331}"/>
              </a:ext>
            </a:extLst>
          </p:cNvPr>
          <p:cNvSpPr txBox="1">
            <a:spLocks noChangeArrowheads="1"/>
          </p:cNvSpPr>
          <p:nvPr/>
        </p:nvSpPr>
        <p:spPr bwMode="auto">
          <a:xfrm>
            <a:off x="1041304" y="2261364"/>
            <a:ext cx="2114550" cy="400110"/>
          </a:xfrm>
          <a:prstGeom prst="rect">
            <a:avLst/>
          </a:prstGeom>
          <a:solidFill>
            <a:srgbClr val="FFFD17"/>
          </a:solidFill>
          <a:ln w="38100">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vi-VN" sz="2000" b="1" dirty="0" err="1">
                <a:solidFill>
                  <a:srgbClr val="000099"/>
                </a:solidFill>
              </a:rPr>
              <a:t>không</a:t>
            </a:r>
            <a:r>
              <a:rPr lang="en-US" altLang="vi-VN" sz="2000" b="1" dirty="0">
                <a:solidFill>
                  <a:srgbClr val="000099"/>
                </a:solidFill>
              </a:rPr>
              <a:t> </a:t>
            </a:r>
            <a:r>
              <a:rPr lang="en-US" altLang="vi-VN" sz="2000" b="1" dirty="0" err="1">
                <a:solidFill>
                  <a:srgbClr val="000099"/>
                </a:solidFill>
              </a:rPr>
              <a:t>viết</a:t>
            </a:r>
            <a:r>
              <a:rPr lang="en-US" altLang="vi-VN" sz="2000" b="1" dirty="0">
                <a:solidFill>
                  <a:srgbClr val="000099"/>
                </a:solidFill>
              </a:rPr>
              <a:t> </a:t>
            </a:r>
            <a:r>
              <a:rPr lang="en-US" altLang="vi-VN" sz="2000" b="1" dirty="0" err="1">
                <a:solidFill>
                  <a:srgbClr val="000099"/>
                </a:solidFill>
              </a:rPr>
              <a:t>hoa</a:t>
            </a:r>
            <a:endParaRPr lang="en-US" altLang="vi-VN" sz="2000" b="1" dirty="0">
              <a:solidFill>
                <a:srgbClr val="000099"/>
              </a:solidFill>
            </a:endParaRPr>
          </a:p>
        </p:txBody>
      </p:sp>
    </p:spTree>
    <p:extLst>
      <p:ext uri="{BB962C8B-B14F-4D97-AF65-F5344CB8AC3E}">
        <p14:creationId xmlns:p14="http://schemas.microsoft.com/office/powerpoint/2010/main" val="110584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6"/>
                                        </p:tgtEl>
                                      </p:cBhvr>
                                    </p:animEffect>
                                    <p:set>
                                      <p:cBhvr>
                                        <p:cTn id="18" dur="1" fill="hold">
                                          <p:stCondLst>
                                            <p:cond delay="499"/>
                                          </p:stCondLst>
                                        </p:cTn>
                                        <p:tgtEl>
                                          <p:spTgt spid="2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6" grpId="0"/>
      <p:bldP spid="18" grpId="0"/>
      <p:bldP spid="19" grpId="0"/>
      <p:bldP spid="27"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8" name="Picture 7">
              <a:extLst>
                <a:ext uri="{FF2B5EF4-FFF2-40B4-BE49-F238E27FC236}">
                  <a16:creationId xmlns:a16="http://schemas.microsoft.com/office/drawing/2014/main" id="{9A768AEF-3ADC-4209-AFAC-D689141929FD}"/>
                </a:ext>
              </a:extLst>
            </p:cNvPr>
            <p:cNvPicPr>
              <a:picLocks noChangeAspect="1"/>
            </p:cNvPicPr>
            <p:nvPr/>
          </p:nvPicPr>
          <p:blipFill rotWithShape="1">
            <a:blip r:embed="rId3">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12292" name="Text Box 8">
            <a:extLst>
              <a:ext uri="{FF2B5EF4-FFF2-40B4-BE49-F238E27FC236}">
                <a16:creationId xmlns:a16="http://schemas.microsoft.com/office/drawing/2014/main" id="{A256E20C-8EBA-4710-8F22-21CCF00390A8}"/>
              </a:ext>
            </a:extLst>
          </p:cNvPr>
          <p:cNvSpPr txBox="1">
            <a:spLocks noChangeArrowheads="1"/>
          </p:cNvSpPr>
          <p:nvPr/>
        </p:nvSpPr>
        <p:spPr bwMode="auto">
          <a:xfrm>
            <a:off x="4060673" y="2512720"/>
            <a:ext cx="805512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3200" b="1" dirty="0">
                <a:solidFill>
                  <a:srgbClr val="0000FF"/>
                </a:solidFill>
                <a:latin typeface="Times New Roman" panose="02020603050405020304" pitchFamily="18" charset="0"/>
                <a:cs typeface="Times New Roman" panose="02020603050405020304" pitchFamily="18" charset="0"/>
              </a:rPr>
              <a:t>1. </a:t>
            </a:r>
            <a:r>
              <a:rPr lang="en-US" altLang="vi-VN" sz="3200" b="1" dirty="0" err="1">
                <a:solidFill>
                  <a:srgbClr val="0000FF"/>
                </a:solidFill>
                <a:latin typeface="Times New Roman" panose="02020603050405020304" pitchFamily="18" charset="0"/>
                <a:cs typeface="Times New Roman" panose="02020603050405020304" pitchFamily="18" charset="0"/>
              </a:rPr>
              <a:t>Danh</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từ</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chung</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là</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tên</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của</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một</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loại</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sự</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vật</a:t>
            </a:r>
            <a:r>
              <a:rPr lang="en-US" altLang="vi-VN" sz="3200" b="1" dirty="0" smtClean="0">
                <a:solidFill>
                  <a:srgbClr val="0000FF"/>
                </a:solidFill>
                <a:latin typeface="Times New Roman" panose="02020603050405020304" pitchFamily="18" charset="0"/>
                <a:cs typeface="Times New Roman" panose="02020603050405020304" pitchFamily="18" charset="0"/>
              </a:rPr>
              <a:t>.</a:t>
            </a:r>
            <a:br>
              <a:rPr lang="en-US" altLang="vi-VN" sz="3200" b="1" dirty="0" smtClean="0">
                <a:solidFill>
                  <a:srgbClr val="0000FF"/>
                </a:solidFill>
                <a:latin typeface="Times New Roman" panose="02020603050405020304" pitchFamily="18" charset="0"/>
                <a:cs typeface="Times New Roman" panose="02020603050405020304" pitchFamily="18" charset="0"/>
              </a:rPr>
            </a:br>
            <a:endParaRPr lang="en-US" altLang="vi-VN" sz="3200" b="1" dirty="0">
              <a:solidFill>
                <a:srgbClr val="0000FF"/>
              </a:solidFill>
              <a:latin typeface="Times New Roman" panose="02020603050405020304" pitchFamily="18" charset="0"/>
              <a:cs typeface="Times New Roman" panose="02020603050405020304" pitchFamily="18" charset="0"/>
            </a:endParaRPr>
          </a:p>
          <a:p>
            <a:pPr eaLnBrk="1" hangingPunct="1"/>
            <a:r>
              <a:rPr lang="en-US" altLang="vi-VN" sz="3200" b="1" dirty="0" smtClean="0">
                <a:solidFill>
                  <a:srgbClr val="0000FF"/>
                </a:solidFill>
                <a:latin typeface="Times New Roman" panose="02020603050405020304" pitchFamily="18" charset="0"/>
                <a:cs typeface="Times New Roman" panose="02020603050405020304" pitchFamily="18" charset="0"/>
              </a:rPr>
              <a:t>2</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Danh</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từ</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riêng</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là</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tên</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riêng</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của</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một</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sự</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vật</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Danh</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từ</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riêng</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luôn</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luôn</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được</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viết</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hoa</a:t>
            </a:r>
            <a:r>
              <a:rPr lang="en-US" altLang="vi-VN" sz="3200" b="1" dirty="0">
                <a:solidFill>
                  <a:srgbClr val="0000FF"/>
                </a:solidFill>
                <a:latin typeface="Times New Roman" panose="02020603050405020304" pitchFamily="18" charset="0"/>
                <a:cs typeface="Times New Roman" panose="02020603050405020304" pitchFamily="18" charset="0"/>
              </a:rPr>
              <a:t>.</a:t>
            </a:r>
            <a:endParaRPr lang="en-US" altLang="vi-VN" sz="3200" dirty="0">
              <a:solidFill>
                <a:srgbClr val="0000FF"/>
              </a:solidFill>
              <a:latin typeface="Times New Roman" panose="02020603050405020304" pitchFamily="18" charset="0"/>
              <a:cs typeface="Times New Roman" panose="02020603050405020304" pitchFamily="18" charset="0"/>
            </a:endParaRPr>
          </a:p>
        </p:txBody>
      </p:sp>
      <p:sp>
        <p:nvSpPr>
          <p:cNvPr id="12293" name="WordArt 7">
            <a:extLst>
              <a:ext uri="{FF2B5EF4-FFF2-40B4-BE49-F238E27FC236}">
                <a16:creationId xmlns:a16="http://schemas.microsoft.com/office/drawing/2014/main" id="{C5E8BE93-BA5A-4796-943A-D1AEAC6073D8}"/>
              </a:ext>
            </a:extLst>
          </p:cNvPr>
          <p:cNvSpPr>
            <a:spLocks noChangeArrowheads="1" noChangeShapeType="1" noTextEdit="1"/>
          </p:cNvSpPr>
          <p:nvPr/>
        </p:nvSpPr>
        <p:spPr bwMode="auto">
          <a:xfrm>
            <a:off x="5543550" y="1309329"/>
            <a:ext cx="3886200" cy="838200"/>
          </a:xfrm>
          <a:prstGeom prst="rect">
            <a:avLst/>
          </a:prstGeom>
        </p:spPr>
        <p:txBody>
          <a:bodyPr wrap="none" fromWordArt="1">
            <a:prstTxWarp prst="textPlain">
              <a:avLst>
                <a:gd name="adj" fmla="val 50000"/>
              </a:avLst>
            </a:prstTxWarp>
          </a:bodyPr>
          <a:lstStyle/>
          <a:p>
            <a:pPr algn="ctr"/>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Ghi nhớ</a:t>
            </a:r>
          </a:p>
        </p:txBody>
      </p:sp>
      <p:sp>
        <p:nvSpPr>
          <p:cNvPr id="4" name="Speech Bubble: Rectangle with Corners Rounded 3">
            <a:extLst>
              <a:ext uri="{FF2B5EF4-FFF2-40B4-BE49-F238E27FC236}">
                <a16:creationId xmlns:a16="http://schemas.microsoft.com/office/drawing/2014/main" id="{D6B0E042-DC29-438A-A169-ECCC1CC78AE4}"/>
              </a:ext>
            </a:extLst>
          </p:cNvPr>
          <p:cNvSpPr/>
          <p:nvPr/>
        </p:nvSpPr>
        <p:spPr>
          <a:xfrm>
            <a:off x="1839837" y="2512720"/>
            <a:ext cx="1524000" cy="612648"/>
          </a:xfrm>
          <a:prstGeom prst="wedgeRoundRectCallout">
            <a:avLst>
              <a:gd name="adj1" fmla="val 11525"/>
              <a:gd name="adj2" fmla="val 3342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a:solidFill>
                  <a:srgbClr val="002060"/>
                </a:solidFill>
                <a:latin typeface="+mj-lt"/>
              </a:rPr>
              <a:t>đất nước</a:t>
            </a:r>
          </a:p>
        </p:txBody>
      </p:sp>
      <p:pic>
        <p:nvPicPr>
          <p:cNvPr id="3" name="Picture 2">
            <a:extLst>
              <a:ext uri="{FF2B5EF4-FFF2-40B4-BE49-F238E27FC236}">
                <a16:creationId xmlns:a16="http://schemas.microsoft.com/office/drawing/2014/main" id="{10DA99CA-9DDE-4E8A-8D9E-784593A75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88" y="1752600"/>
            <a:ext cx="3180635" cy="4343400"/>
          </a:xfrm>
          <a:prstGeom prst="rect">
            <a:avLst/>
          </a:prstGeom>
        </p:spPr>
      </p:pic>
      <p:sp>
        <p:nvSpPr>
          <p:cNvPr id="13" name="Speech Bubble: Rectangle with Corners Rounded 12">
            <a:extLst>
              <a:ext uri="{FF2B5EF4-FFF2-40B4-BE49-F238E27FC236}">
                <a16:creationId xmlns:a16="http://schemas.microsoft.com/office/drawing/2014/main" id="{A27D2562-8F47-45B5-80D7-6B75072C4D43}"/>
              </a:ext>
            </a:extLst>
          </p:cNvPr>
          <p:cNvSpPr/>
          <p:nvPr/>
        </p:nvSpPr>
        <p:spPr>
          <a:xfrm>
            <a:off x="4286250" y="5006910"/>
            <a:ext cx="1524000" cy="838199"/>
          </a:xfrm>
          <a:prstGeom prst="wedgeRoundRectCallout">
            <a:avLst>
              <a:gd name="adj1" fmla="val -140603"/>
              <a:gd name="adj2" fmla="val -12649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smtClean="0">
                <a:solidFill>
                  <a:srgbClr val="002060"/>
                </a:solidFill>
                <a:latin typeface="+mj-lt"/>
              </a:rPr>
              <a:t>Việt </a:t>
            </a:r>
            <a:r>
              <a:rPr lang="vi-VN" sz="2400" b="1" dirty="0">
                <a:solidFill>
                  <a:srgbClr val="002060"/>
                </a:solidFill>
                <a:latin typeface="+mj-lt"/>
              </a:rPr>
              <a:t>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wipe(left)">
                                      <p:cBhvr>
                                        <p:cTn id="12" dur="500"/>
                                        <p:tgtEl>
                                          <p:spTgt spid="122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iterate type="lt">
                                    <p:tmPct val="0"/>
                                  </p:iterate>
                                  <p:childTnLst>
                                    <p:set>
                                      <p:cBhvr>
                                        <p:cTn id="16" dur="1" fill="hold">
                                          <p:stCondLst>
                                            <p:cond delay="0"/>
                                          </p:stCondLst>
                                        </p:cTn>
                                        <p:tgtEl>
                                          <p:spTgt spid="12292"/>
                                        </p:tgtEl>
                                        <p:attrNameLst>
                                          <p:attrName>style.visibility</p:attrName>
                                        </p:attrNameLst>
                                      </p:cBhvr>
                                      <p:to>
                                        <p:strVal val="visible"/>
                                      </p:to>
                                    </p:set>
                                    <p:animEffect transition="in" filter="wipe(down)">
                                      <p:cBhvr>
                                        <p:cTn id="17" dur="5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11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292">
                                            <p:txEl>
                                              <p:pRg st="1" end="1"/>
                                            </p:txEl>
                                          </p:spTgt>
                                        </p:tgtEl>
                                        <p:attrNameLst>
                                          <p:attrName>style.visibility</p:attrName>
                                        </p:attrNameLst>
                                      </p:cBhvr>
                                      <p:to>
                                        <p:strVal val="visible"/>
                                      </p:to>
                                    </p:set>
                                    <p:animEffect transition="in" filter="wipe(left)">
                                      <p:cBhvr>
                                        <p:cTn id="32" dur="500"/>
                                        <p:tgtEl>
                                          <p:spTgt spid="1229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293"/>
                                        </p:tgtEl>
                                        <p:attrNameLst>
                                          <p:attrName>style.visibility</p:attrName>
                                        </p:attrNameLst>
                                      </p:cBhvr>
                                      <p:to>
                                        <p:strVal val="visible"/>
                                      </p:to>
                                    </p:set>
                                    <p:animEffect transition="in" filter="circle(in)">
                                      <p:cBhvr>
                                        <p:cTn id="37"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1"/>
      <p:bldP spid="12293" grpId="0"/>
      <p:bldP spid="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9A768AEF-3ADC-4209-AFAC-D689141929FD}"/>
                </a:ext>
              </a:extLst>
            </p:cNvPr>
            <p:cNvPicPr>
              <a:picLocks noChangeAspect="1"/>
            </p:cNvPicPr>
            <p:nvPr/>
          </p:nvPicPr>
          <p:blipFill rotWithShape="1">
            <a:blip r:embed="rId2">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14" name="Rectangle: Rounded Corners 13">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19467" name="Text Box 11">
            <a:extLst>
              <a:ext uri="{FF2B5EF4-FFF2-40B4-BE49-F238E27FC236}">
                <a16:creationId xmlns:a16="http://schemas.microsoft.com/office/drawing/2014/main" id="{1BA8ADAE-8910-46A4-B595-3CF7EC4E31E2}"/>
              </a:ext>
            </a:extLst>
          </p:cNvPr>
          <p:cNvSpPr txBox="1">
            <a:spLocks noChangeArrowheads="1"/>
          </p:cNvSpPr>
          <p:nvPr/>
        </p:nvSpPr>
        <p:spPr bwMode="auto">
          <a:xfrm>
            <a:off x="1524000" y="762000"/>
            <a:ext cx="9144000" cy="66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80000"/>
              </a:lnSpc>
            </a:pPr>
            <a:r>
              <a:rPr lang="en-US" altLang="vi-VN" sz="2400" b="1" u="sng">
                <a:solidFill>
                  <a:srgbClr val="0000FF"/>
                </a:solidFill>
                <a:latin typeface="Times New Roman" panose="02020603050405020304" pitchFamily="18" charset="0"/>
                <a:cs typeface="Times New Roman" panose="02020603050405020304" pitchFamily="18" charset="0"/>
              </a:rPr>
              <a:t>Bài 1 </a:t>
            </a:r>
            <a:r>
              <a:rPr lang="en-US" altLang="vi-VN" sz="2400" b="1">
                <a:solidFill>
                  <a:srgbClr val="0000FF"/>
                </a:solidFill>
                <a:latin typeface="Times New Roman" panose="02020603050405020304" pitchFamily="18" charset="0"/>
                <a:cs typeface="Times New Roman" panose="02020603050405020304" pitchFamily="18" charset="0"/>
              </a:rPr>
              <a:t>: Tìm các danh từ chung và danh từ riêng trong đoạn văn sau:</a:t>
            </a:r>
            <a:endParaRPr lang="en-US" altLang="vi-VN" sz="2400" b="1">
              <a:latin typeface="Times New Roman" panose="02020603050405020304" pitchFamily="18" charset="0"/>
              <a:cs typeface="Times New Roman" panose="02020603050405020304" pitchFamily="18" charset="0"/>
            </a:endParaRPr>
          </a:p>
        </p:txBody>
      </p:sp>
      <p:sp>
        <p:nvSpPr>
          <p:cNvPr id="19468" name="Text Box 12">
            <a:extLst>
              <a:ext uri="{FF2B5EF4-FFF2-40B4-BE49-F238E27FC236}">
                <a16:creationId xmlns:a16="http://schemas.microsoft.com/office/drawing/2014/main" id="{DDD6AACD-11FA-4F3C-8537-3F9FEA42CB96}"/>
              </a:ext>
            </a:extLst>
          </p:cNvPr>
          <p:cNvSpPr txBox="1">
            <a:spLocks noChangeArrowheads="1"/>
          </p:cNvSpPr>
          <p:nvPr/>
        </p:nvSpPr>
        <p:spPr bwMode="auto">
          <a:xfrm>
            <a:off x="1524000" y="1524000"/>
            <a:ext cx="9144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None/>
            </a:pP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Chúng</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tôi</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đứng</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trên</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núi</a:t>
            </a:r>
            <a:r>
              <a:rPr lang="en-US" altLang="vi-VN" sz="2300" b="1" dirty="0">
                <a:solidFill>
                  <a:srgbClr val="008000"/>
                </a:solidFill>
                <a:latin typeface="Times New Roman" panose="02020603050405020304" pitchFamily="18" charset="0"/>
                <a:cs typeface="Times New Roman" panose="02020603050405020304" pitchFamily="18" charset="0"/>
              </a:rPr>
              <a:t> / Chung /. </a:t>
            </a:r>
            <a:r>
              <a:rPr lang="en-US" altLang="vi-VN" sz="2300" b="1" dirty="0" err="1">
                <a:solidFill>
                  <a:srgbClr val="008000"/>
                </a:solidFill>
                <a:latin typeface="Times New Roman" panose="02020603050405020304" pitchFamily="18" charset="0"/>
                <a:cs typeface="Times New Roman" panose="02020603050405020304" pitchFamily="18" charset="0"/>
              </a:rPr>
              <a:t>Nhìn</a:t>
            </a:r>
            <a:r>
              <a:rPr lang="en-US" altLang="vi-VN" sz="2300" b="1" dirty="0">
                <a:solidFill>
                  <a:srgbClr val="008000"/>
                </a:solidFill>
                <a:latin typeface="Times New Roman" panose="02020603050405020304" pitchFamily="18" charset="0"/>
                <a:cs typeface="Times New Roman" panose="02020603050405020304" pitchFamily="18" charset="0"/>
              </a:rPr>
              <a:t>/ sang / </a:t>
            </a:r>
            <a:r>
              <a:rPr lang="en-US" altLang="vi-VN" sz="2300" b="1" dirty="0" err="1">
                <a:solidFill>
                  <a:srgbClr val="008000"/>
                </a:solidFill>
                <a:latin typeface="Times New Roman" panose="02020603050405020304" pitchFamily="18" charset="0"/>
                <a:cs typeface="Times New Roman" panose="02020603050405020304" pitchFamily="18" charset="0"/>
              </a:rPr>
              <a:t>trái</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là</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dòng</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sông</a:t>
            </a:r>
            <a:r>
              <a:rPr lang="en-US" altLang="vi-VN" sz="2300" b="1" dirty="0">
                <a:solidFill>
                  <a:srgbClr val="008000"/>
                </a:solidFill>
                <a:latin typeface="Times New Roman" panose="02020603050405020304" pitchFamily="18" charset="0"/>
                <a:cs typeface="Times New Roman" panose="02020603050405020304" pitchFamily="18" charset="0"/>
              </a:rPr>
              <a:t> / Lam / </a:t>
            </a:r>
            <a:r>
              <a:rPr lang="en-US" altLang="vi-VN" sz="2300" b="1" dirty="0" err="1">
                <a:solidFill>
                  <a:srgbClr val="008000"/>
                </a:solidFill>
                <a:latin typeface="Times New Roman" panose="02020603050405020304" pitchFamily="18" charset="0"/>
                <a:cs typeface="Times New Roman" panose="02020603050405020304" pitchFamily="18" charset="0"/>
              </a:rPr>
              <a:t>uốn</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khúc</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theo</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dãy</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núi</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Thiên</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Nhẫn</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Mặt</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sông</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hắt</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ánh</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nắng</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chiếu</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thành</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một</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đường</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quanh</a:t>
            </a:r>
            <a:r>
              <a:rPr lang="en-US" altLang="vi-VN" sz="2300" b="1" dirty="0">
                <a:solidFill>
                  <a:srgbClr val="008000"/>
                </a:solidFill>
                <a:latin typeface="Times New Roman" panose="02020603050405020304" pitchFamily="18" charset="0"/>
                <a:cs typeface="Times New Roman" panose="02020603050405020304" pitchFamily="18" charset="0"/>
              </a:rPr>
              <a:t> co / </a:t>
            </a:r>
            <a:r>
              <a:rPr lang="en-US" altLang="vi-VN" sz="2300" b="1" dirty="0" err="1">
                <a:solidFill>
                  <a:srgbClr val="008000"/>
                </a:solidFill>
                <a:latin typeface="Times New Roman" panose="02020603050405020304" pitchFamily="18" charset="0"/>
                <a:cs typeface="Times New Roman" panose="02020603050405020304" pitchFamily="18" charset="0"/>
              </a:rPr>
              <a:t>trắng</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xóa</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Nhìn</a:t>
            </a:r>
            <a:r>
              <a:rPr lang="en-US" altLang="vi-VN" sz="2300" b="1" dirty="0">
                <a:solidFill>
                  <a:srgbClr val="008000"/>
                </a:solidFill>
                <a:latin typeface="Times New Roman" panose="02020603050405020304" pitchFamily="18" charset="0"/>
                <a:cs typeface="Times New Roman" panose="02020603050405020304" pitchFamily="18" charset="0"/>
              </a:rPr>
              <a:t> / sang / </a:t>
            </a:r>
            <a:r>
              <a:rPr lang="en-US" altLang="vi-VN" sz="2300" b="1" dirty="0" err="1">
                <a:solidFill>
                  <a:srgbClr val="008000"/>
                </a:solidFill>
                <a:latin typeface="Times New Roman" panose="02020603050405020304" pitchFamily="18" charset="0"/>
                <a:cs typeface="Times New Roman" panose="02020603050405020304" pitchFamily="18" charset="0"/>
              </a:rPr>
              <a:t>phải</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là</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dãy</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núi</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Trác</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nối</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liền</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với</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dãy</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núi</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Đại</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Huệ</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xa</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xa</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Trước</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mặt</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chúng</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tôi</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giữa</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hai</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dãy</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núi</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là</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nhà</a:t>
            </a:r>
            <a:r>
              <a:rPr lang="en-US" altLang="vi-VN" sz="2300" b="1" dirty="0">
                <a:solidFill>
                  <a:srgbClr val="008000"/>
                </a:solidFill>
                <a:latin typeface="Times New Roman" panose="02020603050405020304" pitchFamily="18" charset="0"/>
                <a:cs typeface="Times New Roman" panose="02020603050405020304" pitchFamily="18" charset="0"/>
              </a:rPr>
              <a:t> / </a:t>
            </a:r>
            <a:r>
              <a:rPr lang="en-US" altLang="vi-VN" sz="2300" b="1" dirty="0" err="1">
                <a:solidFill>
                  <a:srgbClr val="008000"/>
                </a:solidFill>
                <a:latin typeface="Times New Roman" panose="02020603050405020304" pitchFamily="18" charset="0"/>
                <a:cs typeface="Times New Roman" panose="02020603050405020304" pitchFamily="18" charset="0"/>
              </a:rPr>
              <a:t>Bác</a:t>
            </a:r>
            <a:r>
              <a:rPr lang="en-US" altLang="vi-VN" sz="2300" b="1" dirty="0">
                <a:solidFill>
                  <a:srgbClr val="008000"/>
                </a:solidFill>
                <a:latin typeface="Times New Roman" panose="02020603050405020304" pitchFamily="18" charset="0"/>
                <a:cs typeface="Times New Roman" panose="02020603050405020304" pitchFamily="18" charset="0"/>
              </a:rPr>
              <a:t> </a:t>
            </a:r>
            <a:r>
              <a:rPr lang="en-US" altLang="vi-VN" sz="2300" b="1" dirty="0" err="1">
                <a:solidFill>
                  <a:srgbClr val="008000"/>
                </a:solidFill>
                <a:latin typeface="Times New Roman" panose="02020603050405020304" pitchFamily="18" charset="0"/>
                <a:cs typeface="Times New Roman" panose="02020603050405020304" pitchFamily="18" charset="0"/>
              </a:rPr>
              <a:t>Hồ</a:t>
            </a:r>
            <a:r>
              <a:rPr lang="en-US" altLang="vi-VN" sz="2300" b="1" dirty="0">
                <a:solidFill>
                  <a:srgbClr val="008000"/>
                </a:solidFill>
                <a:latin typeface="Times New Roman" panose="02020603050405020304" pitchFamily="18" charset="0"/>
                <a:cs typeface="Times New Roman" panose="02020603050405020304" pitchFamily="18" charset="0"/>
              </a:rPr>
              <a:t> /.</a:t>
            </a:r>
          </a:p>
        </p:txBody>
      </p:sp>
      <p:graphicFrame>
        <p:nvGraphicFramePr>
          <p:cNvPr id="19525" name="Group 69">
            <a:extLst>
              <a:ext uri="{FF2B5EF4-FFF2-40B4-BE49-F238E27FC236}">
                <a16:creationId xmlns:a16="http://schemas.microsoft.com/office/drawing/2014/main" id="{29A84815-BAD4-4EAA-A055-87B96DC04B4F}"/>
              </a:ext>
            </a:extLst>
          </p:cNvPr>
          <p:cNvGraphicFramePr>
            <a:graphicFrameLocks noGrp="1"/>
          </p:cNvGraphicFramePr>
          <p:nvPr>
            <p:extLst>
              <p:ext uri="{D42A27DB-BD31-4B8C-83A1-F6EECF244321}">
                <p14:modId xmlns:p14="http://schemas.microsoft.com/office/powerpoint/2010/main" val="714841932"/>
              </p:ext>
            </p:extLst>
          </p:nvPr>
        </p:nvGraphicFramePr>
        <p:xfrm>
          <a:off x="1524000" y="3657599"/>
          <a:ext cx="9144000" cy="2127250"/>
        </p:xfrm>
        <a:graphic>
          <a:graphicData uri="http://schemas.openxmlformats.org/drawingml/2006/table">
            <a:tbl>
              <a:tblPr/>
              <a:tblGrid>
                <a:gridCol w="22098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1295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18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9516" name="Text Box 60">
            <a:extLst>
              <a:ext uri="{FF2B5EF4-FFF2-40B4-BE49-F238E27FC236}">
                <a16:creationId xmlns:a16="http://schemas.microsoft.com/office/drawing/2014/main" id="{B5477D49-D387-4B51-81B6-008675F66688}"/>
              </a:ext>
            </a:extLst>
          </p:cNvPr>
          <p:cNvSpPr txBox="1">
            <a:spLocks noChangeArrowheads="1"/>
          </p:cNvSpPr>
          <p:nvPr/>
        </p:nvSpPr>
        <p:spPr bwMode="auto">
          <a:xfrm>
            <a:off x="1524000" y="3962399"/>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8000"/>
                </a:solidFill>
                <a:latin typeface="Times New Roman" panose="02020603050405020304" pitchFamily="18" charset="0"/>
                <a:cs typeface="Times New Roman" panose="02020603050405020304" pitchFamily="18" charset="0"/>
              </a:rPr>
              <a:t>Danh từ chung</a:t>
            </a:r>
          </a:p>
        </p:txBody>
      </p:sp>
      <p:sp>
        <p:nvSpPr>
          <p:cNvPr id="19517" name="Text Box 61">
            <a:extLst>
              <a:ext uri="{FF2B5EF4-FFF2-40B4-BE49-F238E27FC236}">
                <a16:creationId xmlns:a16="http://schemas.microsoft.com/office/drawing/2014/main" id="{13FF3426-8F07-43AD-8FBD-B874087AE720}"/>
              </a:ext>
            </a:extLst>
          </p:cNvPr>
          <p:cNvSpPr txBox="1">
            <a:spLocks noChangeArrowheads="1"/>
          </p:cNvSpPr>
          <p:nvPr/>
        </p:nvSpPr>
        <p:spPr bwMode="auto">
          <a:xfrm>
            <a:off x="1524000" y="5105399"/>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8000"/>
                </a:solidFill>
                <a:latin typeface="Times New Roman" panose="02020603050405020304" pitchFamily="18" charset="0"/>
                <a:cs typeface="Times New Roman" panose="02020603050405020304" pitchFamily="18" charset="0"/>
              </a:rPr>
              <a:t>Danh từ riêng</a:t>
            </a:r>
          </a:p>
        </p:txBody>
      </p:sp>
      <p:sp>
        <p:nvSpPr>
          <p:cNvPr id="19520" name="Text Box 64">
            <a:extLst>
              <a:ext uri="{FF2B5EF4-FFF2-40B4-BE49-F238E27FC236}">
                <a16:creationId xmlns:a16="http://schemas.microsoft.com/office/drawing/2014/main" id="{CB8AB77C-0EE0-4E2E-86E3-B13E32B2D62D}"/>
              </a:ext>
            </a:extLst>
          </p:cNvPr>
          <p:cNvSpPr txBox="1">
            <a:spLocks noChangeArrowheads="1"/>
          </p:cNvSpPr>
          <p:nvPr/>
        </p:nvSpPr>
        <p:spPr bwMode="auto">
          <a:xfrm>
            <a:off x="3733800" y="3886200"/>
            <a:ext cx="693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núi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trái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dòng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sông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dãy</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mặt</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ánh</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nắng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đường</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phải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trước</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giữa</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nhà</a:t>
            </a:r>
            <a:r>
              <a:rPr lang="en-US" altLang="vi-VN" sz="2400" b="1" dirty="0">
                <a:solidFill>
                  <a:srgbClr val="0000FF"/>
                </a:solidFill>
                <a:latin typeface="Times New Roman" panose="02020603050405020304" pitchFamily="18" charset="0"/>
                <a:cs typeface="Times New Roman" panose="02020603050405020304" pitchFamily="18" charset="0"/>
              </a:rPr>
              <a:t>.</a:t>
            </a:r>
            <a:endParaRPr lang="en-US" altLang="vi-VN" sz="2400" dirty="0">
              <a:solidFill>
                <a:srgbClr val="0000FF"/>
              </a:solidFill>
              <a:latin typeface="Times New Roman" panose="02020603050405020304" pitchFamily="18" charset="0"/>
              <a:cs typeface="Times New Roman" panose="02020603050405020304" pitchFamily="18" charset="0"/>
            </a:endParaRPr>
          </a:p>
        </p:txBody>
      </p:sp>
      <p:sp>
        <p:nvSpPr>
          <p:cNvPr id="19521" name="Text Box 65">
            <a:extLst>
              <a:ext uri="{FF2B5EF4-FFF2-40B4-BE49-F238E27FC236}">
                <a16:creationId xmlns:a16="http://schemas.microsoft.com/office/drawing/2014/main" id="{0360158F-3301-4488-BF67-993534A1FCF4}"/>
              </a:ext>
            </a:extLst>
          </p:cNvPr>
          <p:cNvSpPr txBox="1">
            <a:spLocks noChangeArrowheads="1"/>
          </p:cNvSpPr>
          <p:nvPr/>
        </p:nvSpPr>
        <p:spPr bwMode="auto">
          <a:xfrm>
            <a:off x="3733800" y="5105399"/>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0000FF"/>
                </a:solidFill>
                <a:latin typeface="Times New Roman" panose="02020603050405020304" pitchFamily="18" charset="0"/>
                <a:cs typeface="Times New Roman" panose="02020603050405020304" pitchFamily="18" charset="0"/>
              </a:rPr>
              <a:t>- Chung, Lam, </a:t>
            </a:r>
            <a:r>
              <a:rPr lang="en-US" altLang="vi-VN" sz="2400" b="1" dirty="0" err="1">
                <a:solidFill>
                  <a:srgbClr val="0000FF"/>
                </a:solidFill>
                <a:latin typeface="Times New Roman" panose="02020603050405020304" pitchFamily="18" charset="0"/>
                <a:cs typeface="Times New Roman" panose="02020603050405020304" pitchFamily="18" charset="0"/>
              </a:rPr>
              <a:t>Thiên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Nhẫn</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Trác</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Đại</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Huệ</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Bác</a:t>
            </a:r>
            <a:r>
              <a:rPr lang="en-US" altLang="vi-VN" sz="2400" b="1" dirty="0">
                <a:solidFill>
                  <a:srgbClr val="0000FF"/>
                </a:solidFill>
                <a:latin typeface="Times New Roman" panose="02020603050405020304" pitchFamily="18" charset="0"/>
                <a:cs typeface="Times New Roman" panose="02020603050405020304" pitchFamily="18" charset="0"/>
              </a:rPr>
              <a:t> </a:t>
            </a:r>
            <a:r>
              <a:rPr lang="en-US" altLang="vi-VN" sz="2400" b="1" dirty="0" err="1">
                <a:solidFill>
                  <a:srgbClr val="0000FF"/>
                </a:solidFill>
                <a:latin typeface="Times New Roman" panose="02020603050405020304" pitchFamily="18" charset="0"/>
                <a:cs typeface="Times New Roman" panose="02020603050405020304" pitchFamily="18" charset="0"/>
              </a:rPr>
              <a:t>Hồ</a:t>
            </a:r>
            <a:r>
              <a:rPr lang="en-US" altLang="vi-VN" sz="2400" b="1" dirty="0">
                <a:solidFill>
                  <a:srgbClr val="0000FF"/>
                </a:solidFill>
                <a:latin typeface="Times New Roman" panose="02020603050405020304" pitchFamily="18" charset="0"/>
                <a:cs typeface="Times New Roman" panose="02020603050405020304" pitchFamily="18" charset="0"/>
              </a:rPr>
              <a:t>.</a:t>
            </a:r>
            <a:endParaRPr lang="en-US" altLang="vi-VN" sz="2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15500"/>
                                  </p:iterate>
                                  <p:childTnLst>
                                    <p:set>
                                      <p:cBhvr>
                                        <p:cTn id="6" dur="1" fill="hold">
                                          <p:stCondLst>
                                            <p:cond delay="0"/>
                                          </p:stCondLst>
                                        </p:cTn>
                                        <p:tgtEl>
                                          <p:spTgt spid="19467"/>
                                        </p:tgtEl>
                                        <p:attrNameLst>
                                          <p:attrName>style.visibility</p:attrName>
                                        </p:attrNameLst>
                                      </p:cBhvr>
                                      <p:to>
                                        <p:strVal val="visible"/>
                                      </p:to>
                                    </p:set>
                                    <p:anim calcmode="discrete" valueType="clr">
                                      <p:cBhvr override="childStyle">
                                        <p:cTn id="7" dur="80"/>
                                        <p:tgtEl>
                                          <p:spTgt spid="194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67"/>
                                        </p:tgtEl>
                                        <p:attrNameLst>
                                          <p:attrName>fillcolor</p:attrName>
                                        </p:attrNameLst>
                                      </p:cBhvr>
                                      <p:tavLst>
                                        <p:tav tm="0">
                                          <p:val>
                                            <p:clrVal>
                                              <a:schemeClr val="accent2"/>
                                            </p:clrVal>
                                          </p:val>
                                        </p:tav>
                                        <p:tav tm="50000">
                                          <p:val>
                                            <p:clrVal>
                                              <a:schemeClr val="hlink"/>
                                            </p:clrVal>
                                          </p:val>
                                        </p:tav>
                                      </p:tavLst>
                                    </p:anim>
                                    <p:set>
                                      <p:cBhvr>
                                        <p:cTn id="9" dur="80"/>
                                        <p:tgtEl>
                                          <p:spTgt spid="19467"/>
                                        </p:tgtEl>
                                        <p:attrNameLst>
                                          <p:attrName>fill.type</p:attrName>
                                        </p:attrNameLst>
                                      </p:cBhvr>
                                      <p:to>
                                        <p:strVal val="solid"/>
                                      </p:to>
                                    </p:set>
                                  </p:childTnLst>
                                </p:cTn>
                              </p:par>
                            </p:childTnLst>
                          </p:cTn>
                        </p:par>
                        <p:par>
                          <p:cTn id="10" fill="hold" nodeType="afterGroup">
                            <p:stCondLst>
                              <p:cond delay="700"/>
                            </p:stCondLst>
                            <p:childTnLst>
                              <p:par>
                                <p:cTn id="11" presetID="14" presetClass="entr" presetSubtype="10" fill="hold" grpId="0" nodeType="afterEffect">
                                  <p:stCondLst>
                                    <p:cond delay="0"/>
                                  </p:stCondLst>
                                  <p:childTnLst>
                                    <p:set>
                                      <p:cBhvr>
                                        <p:cTn id="12" dur="1" fill="hold">
                                          <p:stCondLst>
                                            <p:cond delay="0"/>
                                          </p:stCondLst>
                                        </p:cTn>
                                        <p:tgtEl>
                                          <p:spTgt spid="19468"/>
                                        </p:tgtEl>
                                        <p:attrNameLst>
                                          <p:attrName>style.visibility</p:attrName>
                                        </p:attrNameLst>
                                      </p:cBhvr>
                                      <p:to>
                                        <p:strVal val="visible"/>
                                      </p:to>
                                    </p:set>
                                    <p:animEffect transition="in" filter="randombar(horizontal)">
                                      <p:cBhvr>
                                        <p:cTn id="13" dur="500"/>
                                        <p:tgtEl>
                                          <p:spTgt spid="1946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9525"/>
                                        </p:tgtEl>
                                        <p:attrNameLst>
                                          <p:attrName>style.visibility</p:attrName>
                                        </p:attrNameLst>
                                      </p:cBhvr>
                                      <p:to>
                                        <p:strVal val="visible"/>
                                      </p:to>
                                    </p:set>
                                    <p:anim calcmode="lin" valueType="num">
                                      <p:cBhvr additive="base">
                                        <p:cTn id="18" dur="500" fill="hold"/>
                                        <p:tgtEl>
                                          <p:spTgt spid="19525"/>
                                        </p:tgtEl>
                                        <p:attrNameLst>
                                          <p:attrName>ppt_x</p:attrName>
                                        </p:attrNameLst>
                                      </p:cBhvr>
                                      <p:tavLst>
                                        <p:tav tm="0">
                                          <p:val>
                                            <p:strVal val="0-#ppt_w/2"/>
                                          </p:val>
                                        </p:tav>
                                        <p:tav tm="100000">
                                          <p:val>
                                            <p:strVal val="#ppt_x"/>
                                          </p:val>
                                        </p:tav>
                                      </p:tavLst>
                                    </p:anim>
                                    <p:anim calcmode="lin" valueType="num">
                                      <p:cBhvr additive="base">
                                        <p:cTn id="19" dur="500" fill="hold"/>
                                        <p:tgtEl>
                                          <p:spTgt spid="1952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9516"/>
                                        </p:tgtEl>
                                        <p:attrNameLst>
                                          <p:attrName>style.visibility</p:attrName>
                                        </p:attrNameLst>
                                      </p:cBhvr>
                                      <p:to>
                                        <p:strVal val="visible"/>
                                      </p:to>
                                    </p:set>
                                    <p:anim calcmode="lin" valueType="num">
                                      <p:cBhvr additive="base">
                                        <p:cTn id="23" dur="500" fill="hold"/>
                                        <p:tgtEl>
                                          <p:spTgt spid="19516"/>
                                        </p:tgtEl>
                                        <p:attrNameLst>
                                          <p:attrName>ppt_x</p:attrName>
                                        </p:attrNameLst>
                                      </p:cBhvr>
                                      <p:tavLst>
                                        <p:tav tm="0">
                                          <p:val>
                                            <p:strVal val="0-#ppt_w/2"/>
                                          </p:val>
                                        </p:tav>
                                        <p:tav tm="100000">
                                          <p:val>
                                            <p:strVal val="#ppt_x"/>
                                          </p:val>
                                        </p:tav>
                                      </p:tavLst>
                                    </p:anim>
                                    <p:anim calcmode="lin" valueType="num">
                                      <p:cBhvr additive="base">
                                        <p:cTn id="24" dur="500" fill="hold"/>
                                        <p:tgtEl>
                                          <p:spTgt spid="19516"/>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19517"/>
                                        </p:tgtEl>
                                        <p:attrNameLst>
                                          <p:attrName>style.visibility</p:attrName>
                                        </p:attrNameLst>
                                      </p:cBhvr>
                                      <p:to>
                                        <p:strVal val="visible"/>
                                      </p:to>
                                    </p:set>
                                    <p:anim calcmode="lin" valueType="num">
                                      <p:cBhvr additive="base">
                                        <p:cTn id="28" dur="500" fill="hold"/>
                                        <p:tgtEl>
                                          <p:spTgt spid="19517"/>
                                        </p:tgtEl>
                                        <p:attrNameLst>
                                          <p:attrName>ppt_x</p:attrName>
                                        </p:attrNameLst>
                                      </p:cBhvr>
                                      <p:tavLst>
                                        <p:tav tm="0">
                                          <p:val>
                                            <p:strVal val="0-#ppt_w/2"/>
                                          </p:val>
                                        </p:tav>
                                        <p:tav tm="100000">
                                          <p:val>
                                            <p:strVal val="#ppt_x"/>
                                          </p:val>
                                        </p:tav>
                                      </p:tavLst>
                                    </p:anim>
                                    <p:anim calcmode="lin" valueType="num">
                                      <p:cBhvr additive="base">
                                        <p:cTn id="29" dur="500" fill="hold"/>
                                        <p:tgtEl>
                                          <p:spTgt spid="19517"/>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9520"/>
                                        </p:tgtEl>
                                        <p:attrNameLst>
                                          <p:attrName>style.visibility</p:attrName>
                                        </p:attrNameLst>
                                      </p:cBhvr>
                                      <p:to>
                                        <p:strVal val="visible"/>
                                      </p:to>
                                    </p:set>
                                    <p:anim calcmode="lin" valueType="num">
                                      <p:cBhvr>
                                        <p:cTn id="34" dur="500" fill="hold"/>
                                        <p:tgtEl>
                                          <p:spTgt spid="19520"/>
                                        </p:tgtEl>
                                        <p:attrNameLst>
                                          <p:attrName>ppt_w</p:attrName>
                                        </p:attrNameLst>
                                      </p:cBhvr>
                                      <p:tavLst>
                                        <p:tav tm="0">
                                          <p:val>
                                            <p:fltVal val="0"/>
                                          </p:val>
                                        </p:tav>
                                        <p:tav tm="100000">
                                          <p:val>
                                            <p:strVal val="#ppt_w"/>
                                          </p:val>
                                        </p:tav>
                                      </p:tavLst>
                                    </p:anim>
                                    <p:anim calcmode="lin" valueType="num">
                                      <p:cBhvr>
                                        <p:cTn id="35" dur="500" fill="hold"/>
                                        <p:tgtEl>
                                          <p:spTgt spid="19520"/>
                                        </p:tgtEl>
                                        <p:attrNameLst>
                                          <p:attrName>ppt_h</p:attrName>
                                        </p:attrNameLst>
                                      </p:cBhvr>
                                      <p:tavLst>
                                        <p:tav tm="0">
                                          <p:val>
                                            <p:fltVal val="0"/>
                                          </p:val>
                                        </p:tav>
                                        <p:tav tm="100000">
                                          <p:val>
                                            <p:strVal val="#ppt_h"/>
                                          </p:val>
                                        </p:tav>
                                      </p:tavLst>
                                    </p:anim>
                                    <p:animEffect transition="in" filter="fade">
                                      <p:cBhvr>
                                        <p:cTn id="36" dur="500"/>
                                        <p:tgtEl>
                                          <p:spTgt spid="195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9521"/>
                                        </p:tgtEl>
                                        <p:attrNameLst>
                                          <p:attrName>style.visibility</p:attrName>
                                        </p:attrNameLst>
                                      </p:cBhvr>
                                      <p:to>
                                        <p:strVal val="visible"/>
                                      </p:to>
                                    </p:set>
                                    <p:anim calcmode="lin" valueType="num">
                                      <p:cBhvr>
                                        <p:cTn id="41" dur="500" fill="hold"/>
                                        <p:tgtEl>
                                          <p:spTgt spid="19521"/>
                                        </p:tgtEl>
                                        <p:attrNameLst>
                                          <p:attrName>ppt_w</p:attrName>
                                        </p:attrNameLst>
                                      </p:cBhvr>
                                      <p:tavLst>
                                        <p:tav tm="0">
                                          <p:val>
                                            <p:fltVal val="0"/>
                                          </p:val>
                                        </p:tav>
                                        <p:tav tm="100000">
                                          <p:val>
                                            <p:strVal val="#ppt_w"/>
                                          </p:val>
                                        </p:tav>
                                      </p:tavLst>
                                    </p:anim>
                                    <p:anim calcmode="lin" valueType="num">
                                      <p:cBhvr>
                                        <p:cTn id="42" dur="500" fill="hold"/>
                                        <p:tgtEl>
                                          <p:spTgt spid="19521"/>
                                        </p:tgtEl>
                                        <p:attrNameLst>
                                          <p:attrName>ppt_h</p:attrName>
                                        </p:attrNameLst>
                                      </p:cBhvr>
                                      <p:tavLst>
                                        <p:tav tm="0">
                                          <p:val>
                                            <p:fltVal val="0"/>
                                          </p:val>
                                        </p:tav>
                                        <p:tav tm="100000">
                                          <p:val>
                                            <p:strVal val="#ppt_h"/>
                                          </p:val>
                                        </p:tav>
                                      </p:tavLst>
                                    </p:anim>
                                    <p:animEffect transition="in" filter="fade">
                                      <p:cBhvr>
                                        <p:cTn id="43" dur="500"/>
                                        <p:tgtEl>
                                          <p:spTgt spid="19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68" grpId="0"/>
      <p:bldP spid="19516" grpId="0"/>
      <p:bldP spid="19517" grpId="0"/>
      <p:bldP spid="19520" grpId="0"/>
      <p:bldP spid="195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98" y="27709"/>
            <a:ext cx="5429002" cy="33250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7709"/>
            <a:ext cx="4953000" cy="3325091"/>
          </a:xfrm>
          <a:prstGeom prst="rect">
            <a:avLst/>
          </a:prstGeom>
        </p:spPr>
      </p:pic>
      <p:sp>
        <p:nvSpPr>
          <p:cNvPr id="6" name="TextBox 5"/>
          <p:cNvSpPr txBox="1"/>
          <p:nvPr/>
        </p:nvSpPr>
        <p:spPr>
          <a:xfrm>
            <a:off x="2057400" y="3276600"/>
            <a:ext cx="3048000" cy="584775"/>
          </a:xfrm>
          <a:prstGeom prst="rect">
            <a:avLst/>
          </a:prstGeom>
          <a:noFill/>
        </p:spPr>
        <p:txBody>
          <a:bodyPr wrap="square" rtlCol="0">
            <a:spAutoFit/>
          </a:bodyPr>
          <a:lstStyle/>
          <a:p>
            <a:r>
              <a:rPr lang="en-US" sz="3200" b="1" dirty="0" err="1">
                <a:solidFill>
                  <a:srgbClr val="FF0000"/>
                </a:solidFill>
              </a:rPr>
              <a:t>Núi</a:t>
            </a:r>
            <a:r>
              <a:rPr lang="en-US" sz="3200" b="1" dirty="0">
                <a:solidFill>
                  <a:srgbClr val="FF0000"/>
                </a:solidFill>
              </a:rPr>
              <a:t> </a:t>
            </a:r>
            <a:r>
              <a:rPr lang="en-US" sz="3200" b="1" dirty="0" err="1">
                <a:solidFill>
                  <a:srgbClr val="FF0000"/>
                </a:solidFill>
              </a:rPr>
              <a:t>Đại</a:t>
            </a:r>
            <a:r>
              <a:rPr lang="en-US" sz="3200" b="1" dirty="0">
                <a:solidFill>
                  <a:srgbClr val="FF0000"/>
                </a:solidFill>
              </a:rPr>
              <a:t> </a:t>
            </a:r>
            <a:r>
              <a:rPr lang="en-US" sz="3200" b="1" dirty="0" err="1">
                <a:solidFill>
                  <a:srgbClr val="FF0000"/>
                </a:solidFill>
              </a:rPr>
              <a:t>Huệ</a:t>
            </a:r>
            <a:endParaRPr lang="en-US" sz="3200" b="1" dirty="0">
              <a:solidFill>
                <a:srgbClr val="FF0000"/>
              </a:solidFill>
            </a:endParaRPr>
          </a:p>
        </p:txBody>
      </p:sp>
      <p:sp>
        <p:nvSpPr>
          <p:cNvPr id="8" name="TextBox 7"/>
          <p:cNvSpPr txBox="1"/>
          <p:nvPr/>
        </p:nvSpPr>
        <p:spPr>
          <a:xfrm>
            <a:off x="7467600" y="3200400"/>
            <a:ext cx="3048000" cy="584775"/>
          </a:xfrm>
          <a:prstGeom prst="rect">
            <a:avLst/>
          </a:prstGeom>
          <a:noFill/>
        </p:spPr>
        <p:txBody>
          <a:bodyPr wrap="square" rtlCol="0">
            <a:spAutoFit/>
          </a:bodyPr>
          <a:lstStyle/>
          <a:p>
            <a:r>
              <a:rPr lang="en-US" sz="3200" b="1" dirty="0" err="1" smtClean="0">
                <a:solidFill>
                  <a:srgbClr val="FF0000"/>
                </a:solidFill>
              </a:rPr>
              <a:t>Núi</a:t>
            </a:r>
            <a:r>
              <a:rPr lang="en-US" sz="3200" b="1" dirty="0" smtClean="0">
                <a:solidFill>
                  <a:srgbClr val="FF0000"/>
                </a:solidFill>
              </a:rPr>
              <a:t> </a:t>
            </a:r>
            <a:r>
              <a:rPr lang="en-US" sz="3200" b="1" dirty="0" err="1">
                <a:solidFill>
                  <a:srgbClr val="FF0000"/>
                </a:solidFill>
              </a:rPr>
              <a:t>Thiên</a:t>
            </a:r>
            <a:r>
              <a:rPr lang="en-US" sz="3200" b="1" dirty="0">
                <a:solidFill>
                  <a:srgbClr val="FF0000"/>
                </a:solidFill>
              </a:rPr>
              <a:t> </a:t>
            </a:r>
            <a:r>
              <a:rPr lang="en-US" sz="3200" b="1" dirty="0" err="1">
                <a:solidFill>
                  <a:srgbClr val="FF0000"/>
                </a:solidFill>
              </a:rPr>
              <a:t>Nhẫn</a:t>
            </a:r>
            <a:endParaRPr lang="en-US" sz="3200" b="1" dirty="0">
              <a:solidFill>
                <a:srgbClr val="FF0000"/>
              </a:solidFill>
            </a:endParaRPr>
          </a:p>
        </p:txBody>
      </p:sp>
      <p:sp>
        <p:nvSpPr>
          <p:cNvPr id="7" name="TextBox 6"/>
          <p:cNvSpPr txBox="1"/>
          <p:nvPr/>
        </p:nvSpPr>
        <p:spPr>
          <a:xfrm>
            <a:off x="457200" y="3811012"/>
            <a:ext cx="5486400" cy="3046988"/>
          </a:xfrm>
          <a:prstGeom prst="rect">
            <a:avLst/>
          </a:prstGeom>
          <a:noFill/>
        </p:spPr>
        <p:txBody>
          <a:bodyPr wrap="square" rtlCol="0">
            <a:spAutoFit/>
          </a:bodyPr>
          <a:lstStyle/>
          <a:p>
            <a:r>
              <a:rPr lang="en-US" sz="3200" b="1" dirty="0" err="1">
                <a:solidFill>
                  <a:srgbClr val="0000FF"/>
                </a:solidFill>
              </a:rPr>
              <a:t>Đại</a:t>
            </a:r>
            <a:r>
              <a:rPr lang="en-US" sz="3200" b="1" dirty="0">
                <a:solidFill>
                  <a:srgbClr val="0000FF"/>
                </a:solidFill>
              </a:rPr>
              <a:t> </a:t>
            </a:r>
            <a:r>
              <a:rPr lang="en-US" sz="3200" b="1" dirty="0" err="1">
                <a:solidFill>
                  <a:srgbClr val="0000FF"/>
                </a:solidFill>
              </a:rPr>
              <a:t>Huệ</a:t>
            </a:r>
            <a:r>
              <a:rPr lang="en-US" sz="3200" b="1" dirty="0">
                <a:solidFill>
                  <a:srgbClr val="0000FF"/>
                </a:solidFill>
              </a:rPr>
              <a:t> </a:t>
            </a:r>
            <a:r>
              <a:rPr lang="en-US" sz="3200" b="1" dirty="0" err="1">
                <a:solidFill>
                  <a:srgbClr val="0000FF"/>
                </a:solidFill>
              </a:rPr>
              <a:t>là</a:t>
            </a:r>
            <a:r>
              <a:rPr lang="en-US" sz="3200" b="1" dirty="0">
                <a:solidFill>
                  <a:srgbClr val="0000FF"/>
                </a:solidFill>
              </a:rPr>
              <a:t> </a:t>
            </a:r>
            <a:r>
              <a:rPr lang="en-US" sz="3200" b="1" dirty="0" err="1">
                <a:solidFill>
                  <a:srgbClr val="0000FF"/>
                </a:solidFill>
              </a:rPr>
              <a:t>tên</a:t>
            </a:r>
            <a:r>
              <a:rPr lang="en-US" sz="3200" b="1" dirty="0">
                <a:solidFill>
                  <a:srgbClr val="0000FF"/>
                </a:solidFill>
              </a:rPr>
              <a:t> </a:t>
            </a:r>
            <a:r>
              <a:rPr lang="en-US" sz="3200" b="1" dirty="0" err="1">
                <a:solidFill>
                  <a:srgbClr val="0000FF"/>
                </a:solidFill>
              </a:rPr>
              <a:t>một</a:t>
            </a:r>
            <a:r>
              <a:rPr lang="en-US" sz="3200" b="1" dirty="0">
                <a:solidFill>
                  <a:srgbClr val="0000FF"/>
                </a:solidFill>
              </a:rPr>
              <a:t> </a:t>
            </a:r>
            <a:r>
              <a:rPr lang="en-US" sz="3200" b="1" dirty="0" err="1">
                <a:solidFill>
                  <a:srgbClr val="0000FF"/>
                </a:solidFill>
              </a:rPr>
              <a:t>trong</a:t>
            </a:r>
            <a:r>
              <a:rPr lang="en-US" sz="3200" b="1" dirty="0">
                <a:solidFill>
                  <a:srgbClr val="0000FF"/>
                </a:solidFill>
              </a:rPr>
              <a:t> </a:t>
            </a:r>
            <a:r>
              <a:rPr lang="en-US" sz="3200" b="1" dirty="0" err="1">
                <a:solidFill>
                  <a:srgbClr val="0000FF"/>
                </a:solidFill>
              </a:rPr>
              <a:t>hai</a:t>
            </a:r>
            <a:r>
              <a:rPr lang="en-US" sz="3200" b="1" dirty="0">
                <a:solidFill>
                  <a:srgbClr val="0000FF"/>
                </a:solidFill>
              </a:rPr>
              <a:t> </a:t>
            </a:r>
            <a:r>
              <a:rPr lang="en-US" sz="3200" b="1" dirty="0" err="1">
                <a:solidFill>
                  <a:srgbClr val="0000FF"/>
                </a:solidFill>
              </a:rPr>
              <a:t>dãy</a:t>
            </a:r>
            <a:r>
              <a:rPr lang="en-US" sz="3200" b="1" dirty="0">
                <a:solidFill>
                  <a:srgbClr val="0000FF"/>
                </a:solidFill>
              </a:rPr>
              <a:t> </a:t>
            </a:r>
            <a:r>
              <a:rPr lang="en-US" sz="3200" b="1" dirty="0" err="1">
                <a:solidFill>
                  <a:srgbClr val="0000FF"/>
                </a:solidFill>
              </a:rPr>
              <a:t>núi</a:t>
            </a:r>
            <a:r>
              <a:rPr lang="en-US" sz="3200" b="1" dirty="0">
                <a:solidFill>
                  <a:srgbClr val="0000FF"/>
                </a:solidFill>
              </a:rPr>
              <a:t> </a:t>
            </a:r>
            <a:r>
              <a:rPr lang="en-US" sz="3200" b="1" dirty="0" err="1">
                <a:solidFill>
                  <a:srgbClr val="0000FF"/>
                </a:solidFill>
              </a:rPr>
              <a:t>bao</a:t>
            </a:r>
            <a:r>
              <a:rPr lang="en-US" sz="3200" b="1" dirty="0">
                <a:solidFill>
                  <a:srgbClr val="0000FF"/>
                </a:solidFill>
              </a:rPr>
              <a:t> </a:t>
            </a:r>
            <a:r>
              <a:rPr lang="en-US" sz="3200" b="1" dirty="0" err="1">
                <a:solidFill>
                  <a:srgbClr val="0000FF"/>
                </a:solidFill>
              </a:rPr>
              <a:t>quanh</a:t>
            </a:r>
            <a:r>
              <a:rPr lang="en-US" sz="3200" b="1" dirty="0">
                <a:solidFill>
                  <a:srgbClr val="0000FF"/>
                </a:solidFill>
              </a:rPr>
              <a:t> </a:t>
            </a:r>
            <a:r>
              <a:rPr lang="en-US" sz="3200" b="1" dirty="0" err="1">
                <a:solidFill>
                  <a:srgbClr val="0000FF"/>
                </a:solidFill>
              </a:rPr>
              <a:t>huyện</a:t>
            </a:r>
            <a:r>
              <a:rPr lang="en-US" sz="3200" b="1" dirty="0">
                <a:solidFill>
                  <a:srgbClr val="0000FF"/>
                </a:solidFill>
              </a:rPr>
              <a:t> Nam </a:t>
            </a:r>
            <a:r>
              <a:rPr lang="en-US" sz="3200" b="1" dirty="0" err="1">
                <a:solidFill>
                  <a:srgbClr val="0000FF"/>
                </a:solidFill>
              </a:rPr>
              <a:t>Đàn</a:t>
            </a:r>
            <a:r>
              <a:rPr lang="en-US" sz="3200" b="1" dirty="0">
                <a:solidFill>
                  <a:srgbClr val="0000FF"/>
                </a:solidFill>
              </a:rPr>
              <a:t>, </a:t>
            </a:r>
            <a:r>
              <a:rPr lang="en-US" sz="3200" b="1" dirty="0" err="1">
                <a:solidFill>
                  <a:srgbClr val="0000FF"/>
                </a:solidFill>
              </a:rPr>
              <a:t>tỉnh</a:t>
            </a:r>
            <a:r>
              <a:rPr lang="en-US" sz="3200" b="1" dirty="0">
                <a:solidFill>
                  <a:srgbClr val="0000FF"/>
                </a:solidFill>
              </a:rPr>
              <a:t> </a:t>
            </a:r>
            <a:r>
              <a:rPr lang="en-US" sz="3200" b="1" dirty="0" err="1">
                <a:solidFill>
                  <a:srgbClr val="0000FF"/>
                </a:solidFill>
              </a:rPr>
              <a:t>Nghệ</a:t>
            </a:r>
            <a:r>
              <a:rPr lang="en-US" sz="3200" b="1" dirty="0">
                <a:solidFill>
                  <a:srgbClr val="0000FF"/>
                </a:solidFill>
              </a:rPr>
              <a:t> An</a:t>
            </a:r>
            <a:r>
              <a:rPr lang="en-US" sz="3200" b="1" dirty="0" smtClean="0">
                <a:solidFill>
                  <a:srgbClr val="0000FF"/>
                </a:solidFill>
              </a:rPr>
              <a:t>.</a:t>
            </a:r>
            <a:r>
              <a:rPr lang="en-US" sz="3200" b="1" dirty="0">
                <a:solidFill>
                  <a:srgbClr val="0000FF"/>
                </a:solidFill>
              </a:rPr>
              <a:t> </a:t>
            </a:r>
            <a:r>
              <a:rPr lang="en-US" sz="3200" b="1" dirty="0" err="1">
                <a:solidFill>
                  <a:srgbClr val="0000FF"/>
                </a:solidFill>
              </a:rPr>
              <a:t>Đại</a:t>
            </a:r>
            <a:r>
              <a:rPr lang="en-US" sz="3200" b="1" dirty="0">
                <a:solidFill>
                  <a:srgbClr val="0000FF"/>
                </a:solidFill>
              </a:rPr>
              <a:t> </a:t>
            </a:r>
            <a:r>
              <a:rPr lang="en-US" sz="3200" b="1" dirty="0" err="1">
                <a:solidFill>
                  <a:srgbClr val="0000FF"/>
                </a:solidFill>
              </a:rPr>
              <a:t>Huệ</a:t>
            </a:r>
            <a:r>
              <a:rPr lang="en-US" sz="3200" b="1" dirty="0">
                <a:solidFill>
                  <a:srgbClr val="0000FF"/>
                </a:solidFill>
              </a:rPr>
              <a:t> </a:t>
            </a:r>
            <a:r>
              <a:rPr lang="en-US" sz="3200" b="1" dirty="0" err="1">
                <a:solidFill>
                  <a:srgbClr val="0000FF"/>
                </a:solidFill>
              </a:rPr>
              <a:t>là</a:t>
            </a:r>
            <a:r>
              <a:rPr lang="en-US" sz="3200" b="1" dirty="0">
                <a:solidFill>
                  <a:srgbClr val="0000FF"/>
                </a:solidFill>
              </a:rPr>
              <a:t> </a:t>
            </a:r>
            <a:r>
              <a:rPr lang="en-US" sz="3200" b="1" dirty="0" err="1">
                <a:solidFill>
                  <a:srgbClr val="0000FF"/>
                </a:solidFill>
              </a:rPr>
              <a:t>tên</a:t>
            </a:r>
            <a:r>
              <a:rPr lang="en-US" sz="3200" b="1" dirty="0">
                <a:solidFill>
                  <a:srgbClr val="0000FF"/>
                </a:solidFill>
              </a:rPr>
              <a:t> </a:t>
            </a:r>
            <a:r>
              <a:rPr lang="en-US" sz="3200" b="1" dirty="0" err="1">
                <a:solidFill>
                  <a:srgbClr val="0000FF"/>
                </a:solidFill>
              </a:rPr>
              <a:t>một</a:t>
            </a:r>
            <a:r>
              <a:rPr lang="en-US" sz="3200" b="1" dirty="0">
                <a:solidFill>
                  <a:srgbClr val="0000FF"/>
                </a:solidFill>
              </a:rPr>
              <a:t> </a:t>
            </a:r>
            <a:r>
              <a:rPr lang="en-US" sz="3200" b="1" dirty="0" err="1">
                <a:solidFill>
                  <a:srgbClr val="0000FF"/>
                </a:solidFill>
              </a:rPr>
              <a:t>trong</a:t>
            </a:r>
            <a:r>
              <a:rPr lang="en-US" sz="3200" b="1" dirty="0">
                <a:solidFill>
                  <a:srgbClr val="0000FF"/>
                </a:solidFill>
              </a:rPr>
              <a:t> </a:t>
            </a:r>
            <a:r>
              <a:rPr lang="en-US" sz="3200" b="1" dirty="0" err="1">
                <a:solidFill>
                  <a:srgbClr val="0000FF"/>
                </a:solidFill>
              </a:rPr>
              <a:t>hai</a:t>
            </a:r>
            <a:r>
              <a:rPr lang="en-US" sz="3200" b="1" dirty="0">
                <a:solidFill>
                  <a:srgbClr val="0000FF"/>
                </a:solidFill>
              </a:rPr>
              <a:t> </a:t>
            </a:r>
            <a:r>
              <a:rPr lang="en-US" sz="3200" b="1" dirty="0" err="1">
                <a:solidFill>
                  <a:srgbClr val="0000FF"/>
                </a:solidFill>
              </a:rPr>
              <a:t>dãy</a:t>
            </a:r>
            <a:r>
              <a:rPr lang="en-US" sz="3200" b="1" dirty="0">
                <a:solidFill>
                  <a:srgbClr val="0000FF"/>
                </a:solidFill>
              </a:rPr>
              <a:t> </a:t>
            </a:r>
            <a:r>
              <a:rPr lang="en-US" sz="3200" b="1" dirty="0" err="1">
                <a:solidFill>
                  <a:srgbClr val="0000FF"/>
                </a:solidFill>
              </a:rPr>
              <a:t>núi</a:t>
            </a:r>
            <a:r>
              <a:rPr lang="en-US" sz="3200" b="1" dirty="0">
                <a:solidFill>
                  <a:srgbClr val="0000FF"/>
                </a:solidFill>
              </a:rPr>
              <a:t> </a:t>
            </a:r>
            <a:r>
              <a:rPr lang="en-US" sz="3200" b="1" dirty="0" err="1">
                <a:solidFill>
                  <a:srgbClr val="0000FF"/>
                </a:solidFill>
              </a:rPr>
              <a:t>bao</a:t>
            </a:r>
            <a:r>
              <a:rPr lang="en-US" sz="3200" b="1" dirty="0">
                <a:solidFill>
                  <a:srgbClr val="0000FF"/>
                </a:solidFill>
              </a:rPr>
              <a:t> </a:t>
            </a:r>
            <a:r>
              <a:rPr lang="en-US" sz="3200" b="1" dirty="0" err="1">
                <a:solidFill>
                  <a:srgbClr val="0000FF"/>
                </a:solidFill>
              </a:rPr>
              <a:t>quanh</a:t>
            </a:r>
            <a:r>
              <a:rPr lang="en-US" sz="3200" b="1" dirty="0">
                <a:solidFill>
                  <a:srgbClr val="0000FF"/>
                </a:solidFill>
              </a:rPr>
              <a:t> </a:t>
            </a:r>
            <a:r>
              <a:rPr lang="en-US" sz="3200" b="1" dirty="0" err="1">
                <a:solidFill>
                  <a:srgbClr val="0000FF"/>
                </a:solidFill>
              </a:rPr>
              <a:t>huyện</a:t>
            </a:r>
            <a:r>
              <a:rPr lang="en-US" sz="3200" b="1" dirty="0">
                <a:solidFill>
                  <a:srgbClr val="0000FF"/>
                </a:solidFill>
              </a:rPr>
              <a:t> Nam </a:t>
            </a:r>
            <a:r>
              <a:rPr lang="en-US" sz="3200" b="1" dirty="0" err="1">
                <a:solidFill>
                  <a:srgbClr val="0000FF"/>
                </a:solidFill>
              </a:rPr>
              <a:t>Đàn</a:t>
            </a:r>
            <a:r>
              <a:rPr lang="en-US" sz="3200" b="1" dirty="0">
                <a:solidFill>
                  <a:srgbClr val="0000FF"/>
                </a:solidFill>
              </a:rPr>
              <a:t>, </a:t>
            </a:r>
            <a:r>
              <a:rPr lang="en-US" sz="3200" b="1" dirty="0" err="1">
                <a:solidFill>
                  <a:srgbClr val="0000FF"/>
                </a:solidFill>
              </a:rPr>
              <a:t>tỉnh</a:t>
            </a:r>
            <a:r>
              <a:rPr lang="en-US" sz="3200" b="1" dirty="0">
                <a:solidFill>
                  <a:srgbClr val="0000FF"/>
                </a:solidFill>
              </a:rPr>
              <a:t> </a:t>
            </a:r>
            <a:r>
              <a:rPr lang="en-US" sz="3200" b="1" dirty="0" err="1" smtClean="0">
                <a:solidFill>
                  <a:srgbClr val="0000FF"/>
                </a:solidFill>
              </a:rPr>
              <a:t>Nghệ</a:t>
            </a:r>
            <a:r>
              <a:rPr lang="en-US" sz="3200" b="1" dirty="0" smtClean="0">
                <a:solidFill>
                  <a:srgbClr val="0000FF"/>
                </a:solidFill>
              </a:rPr>
              <a:t> An</a:t>
            </a:r>
            <a:endParaRPr lang="en-US" sz="3200" b="1" dirty="0">
              <a:solidFill>
                <a:srgbClr val="0000FF"/>
              </a:solidFill>
            </a:endParaRPr>
          </a:p>
        </p:txBody>
      </p:sp>
      <p:sp>
        <p:nvSpPr>
          <p:cNvPr id="11" name="TextBox 10"/>
          <p:cNvSpPr txBox="1"/>
          <p:nvPr/>
        </p:nvSpPr>
        <p:spPr>
          <a:xfrm>
            <a:off x="6324600" y="3733800"/>
            <a:ext cx="5638800" cy="3046988"/>
          </a:xfrm>
          <a:prstGeom prst="rect">
            <a:avLst/>
          </a:prstGeom>
          <a:noFill/>
        </p:spPr>
        <p:txBody>
          <a:bodyPr wrap="square" rtlCol="0">
            <a:spAutoFit/>
          </a:bodyPr>
          <a:lstStyle/>
          <a:p>
            <a:r>
              <a:rPr lang="vi-VN" sz="2400" b="1" dirty="0">
                <a:solidFill>
                  <a:srgbClr val="0000FF"/>
                </a:solidFill>
              </a:rPr>
              <a:t>Núi Thiên Nhẫn nằm giáp ranh giữa các huyện Hương Sơn, Đức Thọ của tỉnh Hà Tĩnh và huyện Thanh Chương, Nam Đàn tỉnh Nghệ An. Nếu </a:t>
            </a:r>
            <a:r>
              <a:rPr lang="vi-VN" sz="2400" b="1" dirty="0" smtClean="0">
                <a:solidFill>
                  <a:srgbClr val="0000FF"/>
                </a:solidFill>
              </a:rPr>
              <a:t>Núi </a:t>
            </a:r>
            <a:r>
              <a:rPr lang="vi-VN" sz="2400" b="1" dirty="0">
                <a:solidFill>
                  <a:srgbClr val="0000FF"/>
                </a:solidFill>
              </a:rPr>
              <a:t>Thiên Nhẫn nằm cách thành phố Vinh khoảng 30km. Nơi đây nổi tiếng với cảnh quan thiên nhiên kỳ vĩ, khí hậu mát </a:t>
            </a:r>
            <a:r>
              <a:rPr lang="vi-VN" sz="2400" b="1" dirty="0" smtClean="0">
                <a:solidFill>
                  <a:srgbClr val="0000FF"/>
                </a:solidFill>
              </a:rPr>
              <a:t>mẻ</a:t>
            </a:r>
            <a:r>
              <a:rPr lang="en-US" sz="2400" b="1" dirty="0" smtClean="0">
                <a:solidFill>
                  <a:srgbClr val="0000FF"/>
                </a:solidFill>
              </a:rPr>
              <a:t>.</a:t>
            </a:r>
            <a:endParaRPr lang="en-US" b="1" dirty="0"/>
          </a:p>
        </p:txBody>
      </p:sp>
    </p:spTree>
    <p:extLst>
      <p:ext uri="{BB962C8B-B14F-4D97-AF65-F5344CB8AC3E}">
        <p14:creationId xmlns:p14="http://schemas.microsoft.com/office/powerpoint/2010/main" val="324182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2" y="609600"/>
            <a:ext cx="5465618" cy="26245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5436" y="533400"/>
            <a:ext cx="5029200" cy="2624570"/>
          </a:xfrm>
          <a:prstGeom prst="rect">
            <a:avLst/>
          </a:prstGeom>
        </p:spPr>
      </p:pic>
      <p:sp>
        <p:nvSpPr>
          <p:cNvPr id="9" name="TextBox 8"/>
          <p:cNvSpPr txBox="1"/>
          <p:nvPr/>
        </p:nvSpPr>
        <p:spPr>
          <a:xfrm>
            <a:off x="1676400" y="3276600"/>
            <a:ext cx="3581400" cy="400110"/>
          </a:xfrm>
          <a:prstGeom prst="rect">
            <a:avLst/>
          </a:prstGeom>
          <a:noFill/>
        </p:spPr>
        <p:txBody>
          <a:bodyPr wrap="square" rtlCol="0">
            <a:spAutoFit/>
          </a:bodyPr>
          <a:lstStyle/>
          <a:p>
            <a:r>
              <a:rPr lang="en-US" sz="2000" b="1" dirty="0" err="1">
                <a:solidFill>
                  <a:srgbClr val="FF0000"/>
                </a:solidFill>
              </a:rPr>
              <a:t>Sông</a:t>
            </a:r>
            <a:r>
              <a:rPr lang="en-US" sz="2000" b="1" dirty="0">
                <a:solidFill>
                  <a:srgbClr val="FF0000"/>
                </a:solidFill>
              </a:rPr>
              <a:t> Lam</a:t>
            </a:r>
            <a:endParaRPr lang="en-US" sz="2000" b="1" dirty="0">
              <a:solidFill>
                <a:srgbClr val="FF0000"/>
              </a:solidFill>
            </a:endParaRPr>
          </a:p>
        </p:txBody>
      </p:sp>
      <p:sp>
        <p:nvSpPr>
          <p:cNvPr id="10" name="TextBox 9"/>
          <p:cNvSpPr txBox="1"/>
          <p:nvPr/>
        </p:nvSpPr>
        <p:spPr>
          <a:xfrm>
            <a:off x="7924800" y="2971800"/>
            <a:ext cx="3505200" cy="369332"/>
          </a:xfrm>
          <a:prstGeom prst="rect">
            <a:avLst/>
          </a:prstGeom>
          <a:noFill/>
        </p:spPr>
        <p:txBody>
          <a:bodyPr wrap="square" rtlCol="0">
            <a:spAutoFit/>
          </a:bodyPr>
          <a:lstStyle/>
          <a:p>
            <a:r>
              <a:rPr lang="en-US" b="1" dirty="0" err="1" smtClean="0">
                <a:solidFill>
                  <a:srgbClr val="FF0000"/>
                </a:solidFill>
              </a:rPr>
              <a:t>Nhà</a:t>
            </a:r>
            <a:r>
              <a:rPr lang="en-US" b="1" dirty="0" smtClean="0">
                <a:solidFill>
                  <a:srgbClr val="FF0000"/>
                </a:solidFill>
              </a:rPr>
              <a:t> </a:t>
            </a:r>
            <a:r>
              <a:rPr lang="en-US" b="1" dirty="0" err="1" smtClean="0">
                <a:solidFill>
                  <a:srgbClr val="FF0000"/>
                </a:solidFill>
              </a:rPr>
              <a:t>Bác</a:t>
            </a:r>
            <a:r>
              <a:rPr lang="en-US" b="1" dirty="0" smtClean="0">
                <a:solidFill>
                  <a:srgbClr val="FF0000"/>
                </a:solidFill>
              </a:rPr>
              <a:t> </a:t>
            </a:r>
            <a:r>
              <a:rPr lang="en-US" b="1" dirty="0" err="1" smtClean="0">
                <a:solidFill>
                  <a:srgbClr val="FF0000"/>
                </a:solidFill>
              </a:rPr>
              <a:t>Hồ</a:t>
            </a:r>
            <a:r>
              <a:rPr lang="en-US" b="1" dirty="0" smtClean="0">
                <a:solidFill>
                  <a:srgbClr val="FF0000"/>
                </a:solidFill>
              </a:rPr>
              <a:t>.</a:t>
            </a:r>
            <a:endParaRPr lang="en-US" b="1" dirty="0">
              <a:solidFill>
                <a:srgbClr val="FF0000"/>
              </a:solidFill>
            </a:endParaRPr>
          </a:p>
        </p:txBody>
      </p:sp>
      <p:sp>
        <p:nvSpPr>
          <p:cNvPr id="7" name="TextBox 6"/>
          <p:cNvSpPr txBox="1"/>
          <p:nvPr/>
        </p:nvSpPr>
        <p:spPr>
          <a:xfrm>
            <a:off x="554182" y="3886200"/>
            <a:ext cx="5465618" cy="2246769"/>
          </a:xfrm>
          <a:prstGeom prst="rect">
            <a:avLst/>
          </a:prstGeom>
          <a:noFill/>
        </p:spPr>
        <p:txBody>
          <a:bodyPr wrap="square" rtlCol="0">
            <a:spAutoFit/>
          </a:bodyPr>
          <a:lstStyle/>
          <a:p>
            <a:r>
              <a:rPr lang="vi-VN" sz="2000" b="1" dirty="0">
                <a:solidFill>
                  <a:srgbClr val="0000FF"/>
                </a:solidFill>
              </a:rPr>
              <a:t>Sông Lam với chiều dài 432 km, bắt nguồn từ đại ngàn Trường Sơn. Qua bao thác ghềnh, sông như dải lụa mềm chở nặng phù sa xuôi về bến Tam Soa. Đoạn cuối của dòng Lam uốn lượn, quanh co dưới chân dãy núi Hồng Lĩnh tạo thành bức tranh thuỷ mặc hùng vĩ mà nên thơ</a:t>
            </a:r>
            <a:r>
              <a:rPr lang="vi-VN" dirty="0"/>
              <a:t>.</a:t>
            </a:r>
            <a:endParaRPr lang="en-US" dirty="0"/>
          </a:p>
        </p:txBody>
      </p:sp>
      <p:sp>
        <p:nvSpPr>
          <p:cNvPr id="11" name="TextBox 10"/>
          <p:cNvSpPr txBox="1"/>
          <p:nvPr/>
        </p:nvSpPr>
        <p:spPr>
          <a:xfrm>
            <a:off x="6172200" y="3505200"/>
            <a:ext cx="5791200" cy="3416320"/>
          </a:xfrm>
          <a:prstGeom prst="rect">
            <a:avLst/>
          </a:prstGeom>
          <a:noFill/>
        </p:spPr>
        <p:txBody>
          <a:bodyPr wrap="square" rtlCol="0">
            <a:spAutoFit/>
          </a:bodyPr>
          <a:lstStyle/>
          <a:p>
            <a:r>
              <a:rPr lang="en-US" b="1" dirty="0" err="1">
                <a:solidFill>
                  <a:srgbClr val="0000FF"/>
                </a:solidFill>
              </a:rPr>
              <a:t>Nhà</a:t>
            </a:r>
            <a:r>
              <a:rPr lang="en-US" b="1" dirty="0">
                <a:solidFill>
                  <a:srgbClr val="0000FF"/>
                </a:solidFill>
              </a:rPr>
              <a:t> </a:t>
            </a:r>
            <a:r>
              <a:rPr lang="en-US" b="1" dirty="0" err="1">
                <a:solidFill>
                  <a:srgbClr val="0000FF"/>
                </a:solidFill>
              </a:rPr>
              <a:t>của</a:t>
            </a:r>
            <a:r>
              <a:rPr lang="en-US" b="1" dirty="0">
                <a:solidFill>
                  <a:srgbClr val="0000FF"/>
                </a:solidFill>
              </a:rPr>
              <a:t> </a:t>
            </a:r>
            <a:r>
              <a:rPr lang="en-US" b="1" dirty="0" err="1">
                <a:solidFill>
                  <a:srgbClr val="0000FF"/>
                </a:solidFill>
              </a:rPr>
              <a:t>Bác</a:t>
            </a:r>
            <a:r>
              <a:rPr lang="en-US" b="1" dirty="0">
                <a:solidFill>
                  <a:srgbClr val="0000FF"/>
                </a:solidFill>
              </a:rPr>
              <a:t> </a:t>
            </a:r>
            <a:r>
              <a:rPr lang="en-US" b="1" dirty="0" err="1">
                <a:solidFill>
                  <a:srgbClr val="0000FF"/>
                </a:solidFill>
              </a:rPr>
              <a:t>Hồ</a:t>
            </a:r>
            <a:r>
              <a:rPr lang="en-US" b="1" dirty="0">
                <a:solidFill>
                  <a:srgbClr val="0000FF"/>
                </a:solidFill>
              </a:rPr>
              <a:t>: </a:t>
            </a:r>
            <a:r>
              <a:rPr lang="en-US" b="1" dirty="0" err="1">
                <a:solidFill>
                  <a:srgbClr val="0000FF"/>
                </a:solidFill>
              </a:rPr>
              <a:t>Mái</a:t>
            </a:r>
            <a:r>
              <a:rPr lang="en-US" b="1" dirty="0">
                <a:solidFill>
                  <a:srgbClr val="0000FF"/>
                </a:solidFill>
              </a:rPr>
              <a:t> </a:t>
            </a:r>
            <a:r>
              <a:rPr lang="en-US" b="1" dirty="0" err="1">
                <a:solidFill>
                  <a:srgbClr val="0000FF"/>
                </a:solidFill>
              </a:rPr>
              <a:t>nhà</a:t>
            </a:r>
            <a:r>
              <a:rPr lang="en-US" b="1" dirty="0">
                <a:solidFill>
                  <a:srgbClr val="0000FF"/>
                </a:solidFill>
              </a:rPr>
              <a:t> </a:t>
            </a:r>
            <a:r>
              <a:rPr lang="en-US" b="1" dirty="0" err="1">
                <a:solidFill>
                  <a:srgbClr val="0000FF"/>
                </a:solidFill>
              </a:rPr>
              <a:t>tranh</a:t>
            </a:r>
            <a:r>
              <a:rPr lang="en-US" b="1" dirty="0">
                <a:solidFill>
                  <a:srgbClr val="0000FF"/>
                </a:solidFill>
              </a:rPr>
              <a:t> </a:t>
            </a:r>
            <a:r>
              <a:rPr lang="en-US" b="1" dirty="0" err="1">
                <a:solidFill>
                  <a:srgbClr val="0000FF"/>
                </a:solidFill>
              </a:rPr>
              <a:t>giản</a:t>
            </a:r>
            <a:r>
              <a:rPr lang="en-US" b="1" dirty="0">
                <a:solidFill>
                  <a:srgbClr val="0000FF"/>
                </a:solidFill>
              </a:rPr>
              <a:t> </a:t>
            </a:r>
            <a:r>
              <a:rPr lang="en-US" b="1" dirty="0" err="1">
                <a:solidFill>
                  <a:srgbClr val="0000FF"/>
                </a:solidFill>
              </a:rPr>
              <a:t>dị</a:t>
            </a:r>
            <a:r>
              <a:rPr lang="en-US" b="1" dirty="0">
                <a:solidFill>
                  <a:srgbClr val="0000FF"/>
                </a:solidFill>
              </a:rPr>
              <a:t> </a:t>
            </a:r>
            <a:r>
              <a:rPr lang="en-US" b="1" dirty="0" err="1">
                <a:solidFill>
                  <a:srgbClr val="0000FF"/>
                </a:solidFill>
              </a:rPr>
              <a:t>bên</a:t>
            </a:r>
            <a:r>
              <a:rPr lang="en-US" b="1" dirty="0">
                <a:solidFill>
                  <a:srgbClr val="0000FF"/>
                </a:solidFill>
              </a:rPr>
              <a:t> </a:t>
            </a:r>
            <a:r>
              <a:rPr lang="en-US" b="1" dirty="0" err="1">
                <a:solidFill>
                  <a:srgbClr val="0000FF"/>
                </a:solidFill>
              </a:rPr>
              <a:t>làng</a:t>
            </a:r>
            <a:r>
              <a:rPr lang="en-US" b="1" dirty="0">
                <a:solidFill>
                  <a:srgbClr val="0000FF"/>
                </a:solidFill>
              </a:rPr>
              <a:t> </a:t>
            </a:r>
            <a:r>
              <a:rPr lang="vi-VN" b="1" dirty="0">
                <a:solidFill>
                  <a:srgbClr val="0000FF"/>
                </a:solidFill>
              </a:rPr>
              <a:t>Ngôi nhà sàn Bác ở thuở thiếu thời là ngôi nhà của cụ Phó bảng Nguyễn Sinh Sắc và bà Hoàng Thị Loan. Ngôi nhà lá 5 gian được dân làng Sen dựng lên từ quỹ của làng để mừng phụ thân Bác đỗ phó bảng. Ngày còn sống, cụ Nguyễn Sinh Sắc dành hai gian trong ngôi nhà để thờ người vợ đã khuất và tiếp khách</a:t>
            </a:r>
            <a:r>
              <a:rPr lang="vi-VN" b="1" dirty="0" smtClean="0">
                <a:solidFill>
                  <a:srgbClr val="0000FF"/>
                </a:solidFill>
              </a:rPr>
              <a:t>.</a:t>
            </a:r>
            <a:r>
              <a:rPr lang="vi-VN" b="1" dirty="0">
                <a:solidFill>
                  <a:srgbClr val="0000FF"/>
                </a:solidFill>
              </a:rPr>
              <a:t> Cách thành phố Vinh khoảng 16km theo tỉnh lộ 49, làng Sen quê Bác thuộc xã Kim Liên, huyện Nam Đàn, tỉnh Nghệ An. Đây là 1 trong 4 di tích lịch quan trọng bậc nhất cả nước và cũng là niềm tự hào của người dân xứ Nghệ. </a:t>
            </a:r>
            <a:endParaRPr lang="en-US" b="1" dirty="0">
              <a:solidFill>
                <a:srgbClr val="0000FF"/>
              </a:solidFill>
            </a:endParaRPr>
          </a:p>
        </p:txBody>
      </p:sp>
    </p:spTree>
    <p:extLst>
      <p:ext uri="{BB962C8B-B14F-4D97-AF65-F5344CB8AC3E}">
        <p14:creationId xmlns:p14="http://schemas.microsoft.com/office/powerpoint/2010/main" val="273513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9" name="Picture 8">
              <a:extLst>
                <a:ext uri="{FF2B5EF4-FFF2-40B4-BE49-F238E27FC236}">
                  <a16:creationId xmlns:a16="http://schemas.microsoft.com/office/drawing/2014/main" id="{9A768AEF-3ADC-4209-AFAC-D689141929FD}"/>
                </a:ext>
              </a:extLst>
            </p:cNvPr>
            <p:cNvPicPr>
              <a:picLocks noChangeAspect="1"/>
            </p:cNvPicPr>
            <p:nvPr/>
          </p:nvPicPr>
          <p:blipFill rotWithShape="1">
            <a:blip r:embed="rId5">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52231" name="Text Box 7">
            <a:extLst>
              <a:ext uri="{FF2B5EF4-FFF2-40B4-BE49-F238E27FC236}">
                <a16:creationId xmlns:a16="http://schemas.microsoft.com/office/drawing/2014/main" id="{31E33D52-4E55-4142-9B13-E37400EC4B17}"/>
              </a:ext>
            </a:extLst>
          </p:cNvPr>
          <p:cNvSpPr txBox="1">
            <a:spLocks noChangeArrowheads="1"/>
          </p:cNvSpPr>
          <p:nvPr/>
        </p:nvSpPr>
        <p:spPr bwMode="auto">
          <a:xfrm>
            <a:off x="1526458" y="573599"/>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u="sng" dirty="0">
                <a:solidFill>
                  <a:srgbClr val="0000FF"/>
                </a:solidFill>
                <a:latin typeface="Times New Roman" panose="02020603050405020304" pitchFamily="18" charset="0"/>
                <a:cs typeface="Times New Roman" panose="02020603050405020304" pitchFamily="18" charset="0"/>
              </a:rPr>
              <a:t>* </a:t>
            </a:r>
            <a:r>
              <a:rPr lang="en-US" altLang="vi-VN" sz="2800" b="1" u="sng" dirty="0" err="1">
                <a:solidFill>
                  <a:srgbClr val="0000FF"/>
                </a:solidFill>
                <a:latin typeface="Times New Roman" panose="02020603050405020304" pitchFamily="18" charset="0"/>
                <a:cs typeface="Times New Roman" panose="02020603050405020304" pitchFamily="18" charset="0"/>
              </a:rPr>
              <a:t>Bài</a:t>
            </a:r>
            <a:r>
              <a:rPr lang="en-US" altLang="vi-VN" sz="2800" b="1" u="sng" dirty="0">
                <a:solidFill>
                  <a:srgbClr val="0000FF"/>
                </a:solidFill>
                <a:latin typeface="Times New Roman" panose="02020603050405020304" pitchFamily="18" charset="0"/>
                <a:cs typeface="Times New Roman" panose="02020603050405020304" pitchFamily="18" charset="0"/>
              </a:rPr>
              <a:t> 2.</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Viết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họ</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tên</a:t>
            </a:r>
            <a:r>
              <a:rPr lang="en-US" altLang="vi-VN" sz="2800" b="1" dirty="0">
                <a:solidFill>
                  <a:srgbClr val="0000FF"/>
                </a:solidFill>
                <a:latin typeface="Times New Roman" panose="02020603050405020304" pitchFamily="18" charset="0"/>
                <a:cs typeface="Times New Roman" panose="02020603050405020304" pitchFamily="18" charset="0"/>
              </a:rPr>
              <a:t> 3 </a:t>
            </a:r>
            <a:r>
              <a:rPr lang="en-US" altLang="vi-VN" sz="2800" b="1" dirty="0" err="1">
                <a:solidFill>
                  <a:srgbClr val="0000FF"/>
                </a:solidFill>
                <a:latin typeface="Times New Roman" panose="02020603050405020304" pitchFamily="18" charset="0"/>
                <a:cs typeface="Times New Roman" panose="02020603050405020304" pitchFamily="18" charset="0"/>
              </a:rPr>
              <a:t>bạn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nam</a:t>
            </a:r>
            <a:r>
              <a:rPr lang="en-US" altLang="vi-VN" sz="2800" b="1" dirty="0">
                <a:solidFill>
                  <a:srgbClr val="0000FF"/>
                </a:solidFill>
                <a:latin typeface="Times New Roman" panose="02020603050405020304" pitchFamily="18" charset="0"/>
                <a:cs typeface="Times New Roman" panose="02020603050405020304" pitchFamily="18" charset="0"/>
              </a:rPr>
              <a:t>, 3 </a:t>
            </a:r>
            <a:r>
              <a:rPr lang="en-US" altLang="vi-VN" sz="2800" b="1" dirty="0" err="1">
                <a:solidFill>
                  <a:srgbClr val="0000FF"/>
                </a:solidFill>
                <a:latin typeface="Times New Roman" panose="02020603050405020304" pitchFamily="18" charset="0"/>
                <a:cs typeface="Times New Roman" panose="02020603050405020304" pitchFamily="18" charset="0"/>
              </a:rPr>
              <a:t>bạn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nữ</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trong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lớp</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em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Họ</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tên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các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ấy</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danh</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từ</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chung</a:t>
            </a:r>
            <a:r>
              <a:rPr lang="en-US" altLang="vi-VN" sz="2800" b="1" dirty="0">
                <a:solidFill>
                  <a:srgbClr val="0000FF"/>
                </a:solidFill>
                <a:latin typeface="Times New Roman" panose="02020603050405020304" pitchFamily="18" charset="0"/>
                <a:cs typeface="Times New Roman" panose="02020603050405020304" pitchFamily="18" charset="0"/>
              </a:rPr>
              <a:t> hay </a:t>
            </a:r>
            <a:r>
              <a:rPr lang="en-US" altLang="vi-VN" sz="2800" b="1" dirty="0" err="1">
                <a:solidFill>
                  <a:srgbClr val="0000FF"/>
                </a:solidFill>
                <a:latin typeface="Times New Roman" panose="02020603050405020304" pitchFamily="18" charset="0"/>
                <a:cs typeface="Times New Roman" panose="02020603050405020304" pitchFamily="18" charset="0"/>
              </a:rPr>
              <a:t>danh</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từ</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riêng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Vì</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sao</a:t>
            </a:r>
            <a:r>
              <a:rPr lang="en-US" altLang="vi-VN" sz="2800" b="1" dirty="0">
                <a:solidFill>
                  <a:srgbClr val="0000FF"/>
                </a:solidFill>
                <a:latin typeface="Times New Roman" panose="02020603050405020304" pitchFamily="18" charset="0"/>
                <a:cs typeface="Times New Roman" panose="02020603050405020304" pitchFamily="18" charset="0"/>
              </a:rPr>
              <a:t>?</a:t>
            </a:r>
            <a:endParaRPr lang="en-US" altLang="vi-VN" sz="2800" dirty="0">
              <a:solidFill>
                <a:srgbClr val="0000FF"/>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CACD07D-6DF8-4414-995D-2ED1FDD9F95B}"/>
              </a:ext>
            </a:extLst>
          </p:cNvPr>
          <p:cNvPicPr>
            <a:picLocks noChangeAspect="1"/>
          </p:cNvPicPr>
          <p:nvPr/>
        </p:nvPicPr>
        <p:blipFill>
          <a:blip r:embed="rId6">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940513" y="2544726"/>
            <a:ext cx="4155487" cy="4198974"/>
          </a:xfrm>
          <a:prstGeom prst="rect">
            <a:avLst/>
          </a:prstGeom>
        </p:spPr>
      </p:pic>
      <p:sp>
        <p:nvSpPr>
          <p:cNvPr id="6" name="Speech Bubble: Rectangle with Corners Rounded 5">
            <a:extLst>
              <a:ext uri="{FF2B5EF4-FFF2-40B4-BE49-F238E27FC236}">
                <a16:creationId xmlns:a16="http://schemas.microsoft.com/office/drawing/2014/main" id="{557EBD06-F5B0-4FF7-A14D-139EC63BF10C}"/>
              </a:ext>
            </a:extLst>
          </p:cNvPr>
          <p:cNvSpPr/>
          <p:nvPr/>
        </p:nvSpPr>
        <p:spPr>
          <a:xfrm>
            <a:off x="6123039" y="2175387"/>
            <a:ext cx="4815963" cy="1731707"/>
          </a:xfrm>
          <a:prstGeom prst="wedgeRoundRectCallout">
            <a:avLst>
              <a:gd name="adj1" fmla="val -67911"/>
              <a:gd name="adj2" fmla="val 3411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sz="3200" b="1" dirty="0">
              <a:solidFill>
                <a:srgbClr val="002060"/>
              </a:solidFill>
              <a:latin typeface="Times New Roman" panose="02020603050405020304" pitchFamily="18" charset="0"/>
              <a:cs typeface="Times New Roman" panose="02020603050405020304" pitchFamily="18" charset="0"/>
            </a:endParaRPr>
          </a:p>
        </p:txBody>
      </p:sp>
    </p:spTree>
    <p:controls>
      <mc:AlternateContent xmlns:mc="http://schemas.openxmlformats.org/markup-compatibility/2006">
        <mc:Choice xmlns:v="urn:schemas-microsoft-com:vml" Requires="v">
          <p:control spid="1035" name="TextBox1" r:id="rId2" imgW="4572000" imgH="1371600"/>
        </mc:Choice>
        <mc:Fallback>
          <p:control name="TextBox1" r:id="rId2" imgW="4572000" imgH="1371600">
            <p:pic>
              <p:nvPicPr>
                <p:cNvPr id="2" name="TextBox1"/>
                <p:cNvPicPr>
                  <a:picLocks/>
                </p:cNvPicPr>
                <p:nvPr/>
              </p:nvPicPr>
              <p:blipFill>
                <a:blip r:embed="rId7"/>
                <a:stretch>
                  <a:fillRect/>
                </a:stretch>
              </p:blipFill>
              <p:spPr>
                <a:xfrm>
                  <a:off x="6248400" y="2362200"/>
                  <a:ext cx="4572000" cy="1371600"/>
                </a:xfrm>
                <a:prstGeom prst="rect">
                  <a:avLst/>
                </a:prstGeom>
              </p:spPr>
            </p:pic>
          </p:control>
        </mc:Fallback>
      </mc:AlternateContent>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1524000"/>
            <a:ext cx="9144000" cy="2743200"/>
            <a:chOff x="640" y="3024"/>
            <a:chExt cx="4379" cy="1000"/>
          </a:xfrm>
        </p:grpSpPr>
        <p:sp>
          <p:nvSpPr>
            <p:cNvPr id="18466" name="AutoShape 19"/>
            <p:cNvSpPr>
              <a:spLocks noChangeArrowheads="1"/>
            </p:cNvSpPr>
            <p:nvPr/>
          </p:nvSpPr>
          <p:spPr bwMode="gray">
            <a:xfrm>
              <a:off x="781" y="3059"/>
              <a:ext cx="3984" cy="965"/>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67" name="AutoShape 20"/>
            <p:cNvSpPr>
              <a:spLocks noChangeArrowheads="1"/>
            </p:cNvSpPr>
            <p:nvPr/>
          </p:nvSpPr>
          <p:spPr bwMode="gray">
            <a:xfrm>
              <a:off x="640" y="3024"/>
              <a:ext cx="4379" cy="947"/>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err="1">
                  <a:latin typeface="Times New Roman" panose="02020603050405020304" pitchFamily="18" charset="0"/>
                </a:rPr>
                <a:t>Chúng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sống</a:t>
              </a:r>
              <a:r>
                <a:rPr lang="en-US" altLang="en-US" sz="4000" b="1" dirty="0">
                  <a:latin typeface="Times New Roman" panose="02020603050405020304" pitchFamily="18" charset="0"/>
                </a:rPr>
                <a:t> ở </a:t>
              </a:r>
              <a:r>
                <a:rPr lang="en-US" altLang="en-US" sz="4000" b="1" dirty="0" err="1" smtClean="0">
                  <a:latin typeface="Times New Roman" panose="02020603050405020304" pitchFamily="18" charset="0"/>
                </a:rPr>
                <a:t>xã</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Cổ</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loa</a:t>
              </a:r>
              <a:r>
                <a:rPr lang="en-US" altLang="en-US" sz="4000" b="1" dirty="0" smtClean="0">
                  <a:latin typeface="Times New Roman" panose="02020603050405020304" pitchFamily="18" charset="0"/>
                </a:rPr>
                <a:t>,</a:t>
              </a:r>
              <a:r>
                <a:rPr lang="en-US" altLang="en-US" sz="4000" b="1" dirty="0" smtClean="0">
                  <a:latin typeface="Times New Roman" panose="02020603050405020304" pitchFamily="18" charset="0"/>
                </a:rPr>
                <a:t/>
              </a:r>
              <a:br>
                <a:rPr lang="en-US" altLang="en-US" sz="4000" b="1" dirty="0" smtClean="0">
                  <a:latin typeface="Times New Roman" panose="02020603050405020304" pitchFamily="18" charset="0"/>
                </a:rPr>
              </a:br>
              <a:r>
                <a:rPr lang="en-US" altLang="en-US" sz="4000" b="1" dirty="0" err="1" smtClean="0">
                  <a:latin typeface="Times New Roman" panose="02020603050405020304" pitchFamily="18" charset="0"/>
                </a:rPr>
                <a:t>huyện</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đông</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Anh</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Thành</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phố</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Hà</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Nội</a:t>
              </a:r>
              <a:r>
                <a:rPr lang="en-US" altLang="en-US" sz="4000" b="1" dirty="0" smtClean="0">
                  <a:latin typeface="Times New Roman" panose="02020603050405020304" pitchFamily="18" charset="0"/>
                </a:rPr>
                <a:t>.</a:t>
              </a:r>
              <a:endParaRPr lang="en-US" altLang="en-US" sz="4000" b="1" dirty="0">
                <a:latin typeface="Times New Roman" panose="02020603050405020304" pitchFamily="18" charset="0"/>
              </a:endParaRPr>
            </a:p>
          </p:txBody>
        </p:sp>
      </p:grpSp>
      <p:sp>
        <p:nvSpPr>
          <p:cNvPr id="263183" name="Oval 15"/>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10</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4" name="Oval 16"/>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9</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5" name="Oval 17"/>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8</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6" name="Oval 18"/>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7</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7" name="Oval 19"/>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6</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8" name="Oval 20"/>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5</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9" name="Oval 21"/>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4</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0" name="Oval 22"/>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3</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1" name="Oval 23"/>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2</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2" name="Oval 24"/>
          <p:cNvSpPr>
            <a:spLocks noChangeArrowheads="1"/>
          </p:cNvSpPr>
          <p:nvPr/>
        </p:nvSpPr>
        <p:spPr bwMode="auto">
          <a:xfrm>
            <a:off x="2720976" y="304800"/>
            <a:ext cx="701675" cy="66675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1</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3" name="Oval 25"/>
          <p:cNvSpPr>
            <a:spLocks noChangeArrowheads="1"/>
          </p:cNvSpPr>
          <p:nvPr/>
        </p:nvSpPr>
        <p:spPr bwMode="auto">
          <a:xfrm>
            <a:off x="2655234" y="134497"/>
            <a:ext cx="1338263" cy="990600"/>
          </a:xfrm>
          <a:prstGeom prst="ellipse">
            <a:avLst/>
          </a:prstGeom>
          <a:solidFill>
            <a:srgbClr val="CCFFFF"/>
          </a:solidFill>
          <a:ln w="9525">
            <a:solidFill>
              <a:schemeClr val="bg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dirty="0" err="1">
                <a:solidFill>
                  <a:srgbClr val="FF0000"/>
                </a:solidFill>
                <a:latin typeface="Arial" panose="020B0604020202020204" pitchFamily="34" charset="0"/>
                <a:cs typeface="Arial" panose="020B0604020202020204" pitchFamily="34" charset="0"/>
              </a:rPr>
              <a:t>Hết</a:t>
            </a:r>
            <a:r>
              <a:rPr lang="en-GB" altLang="en-US" sz="2800" dirty="0">
                <a:solidFill>
                  <a:srgbClr val="FF0000"/>
                </a:solidFill>
                <a:latin typeface="Arial" panose="020B0604020202020204" pitchFamily="34" charset="0"/>
                <a:cs typeface="Arial" panose="020B0604020202020204" pitchFamily="34" charset="0"/>
              </a:rPr>
              <a:t> </a:t>
            </a:r>
            <a:r>
              <a:rPr lang="en-GB" altLang="en-US" sz="2800" dirty="0" err="1">
                <a:solidFill>
                  <a:srgbClr val="FF0000"/>
                </a:solidFill>
                <a:latin typeface="Arial" panose="020B0604020202020204" pitchFamily="34" charset="0"/>
                <a:cs typeface="Arial" panose="020B0604020202020204" pitchFamily="34" charset="0"/>
              </a:rPr>
              <a:t>giờ</a:t>
            </a:r>
            <a:endParaRPr lang="en-GB" altLang="en-US" sz="2800" dirty="0">
              <a:solidFill>
                <a:srgbClr val="FF0000"/>
              </a:solidFill>
              <a:latin typeface="Arial" panose="020B0604020202020204" pitchFamily="34" charset="0"/>
              <a:cs typeface="Arial" panose="020B0604020202020204" pitchFamily="34" charset="0"/>
            </a:endParaRPr>
          </a:p>
        </p:txBody>
      </p:sp>
      <p:grpSp>
        <p:nvGrpSpPr>
          <p:cNvPr id="4" name="Group 26"/>
          <p:cNvGrpSpPr>
            <a:grpSpLocks/>
          </p:cNvGrpSpPr>
          <p:nvPr/>
        </p:nvGrpSpPr>
        <p:grpSpPr bwMode="auto">
          <a:xfrm>
            <a:off x="1804988" y="304800"/>
            <a:ext cx="844550" cy="762000"/>
            <a:chOff x="1110" y="2656"/>
            <a:chExt cx="1549" cy="1351"/>
          </a:xfrm>
        </p:grpSpPr>
        <p:sp>
          <p:nvSpPr>
            <p:cNvPr id="18460" name="AutoShape 27"/>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8461" name="AutoShape 28"/>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18462" name="AutoShape 29"/>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rgbClr val="EE1A38"/>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rgbClr val="F01C49"/>
                  </a:solidFill>
                  <a:latin typeface=".VnTime" panose="020B7200000000000000" pitchFamily="34" charset="0"/>
                  <a:cs typeface="Arial" panose="020B0604020202020204" pitchFamily="34" charset="0"/>
                </a:rPr>
                <a:t>Time</a:t>
              </a:r>
            </a:p>
          </p:txBody>
        </p:sp>
      </p:grpSp>
      <p:grpSp>
        <p:nvGrpSpPr>
          <p:cNvPr id="5" name="Group 30"/>
          <p:cNvGrpSpPr>
            <a:grpSpLocks/>
          </p:cNvGrpSpPr>
          <p:nvPr/>
        </p:nvGrpSpPr>
        <p:grpSpPr bwMode="auto">
          <a:xfrm>
            <a:off x="2940050" y="4876800"/>
            <a:ext cx="6261100" cy="1828800"/>
            <a:chOff x="781" y="3024"/>
            <a:chExt cx="4019" cy="1000"/>
          </a:xfrm>
        </p:grpSpPr>
        <p:sp>
          <p:nvSpPr>
            <p:cNvPr id="18455" name="AutoShape 19"/>
            <p:cNvSpPr>
              <a:spLocks noChangeArrowheads="1"/>
            </p:cNvSpPr>
            <p:nvPr/>
          </p:nvSpPr>
          <p:spPr bwMode="gray">
            <a:xfrm>
              <a:off x="781" y="3059"/>
              <a:ext cx="3984" cy="965"/>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grpSp>
          <p:nvGrpSpPr>
            <p:cNvPr id="18456" name="Group 32"/>
            <p:cNvGrpSpPr>
              <a:grpSpLocks/>
            </p:cNvGrpSpPr>
            <p:nvPr/>
          </p:nvGrpSpPr>
          <p:grpSpPr bwMode="auto">
            <a:xfrm>
              <a:off x="832" y="3024"/>
              <a:ext cx="3968" cy="947"/>
              <a:chOff x="832" y="2837"/>
              <a:chExt cx="4016" cy="1134"/>
            </a:xfrm>
          </p:grpSpPr>
          <p:sp>
            <p:nvSpPr>
              <p:cNvPr id="18457" name="AutoShape 20"/>
              <p:cNvSpPr>
                <a:spLocks noChangeArrowheads="1"/>
              </p:cNvSpPr>
              <p:nvPr/>
            </p:nvSpPr>
            <p:spPr bwMode="gray">
              <a:xfrm>
                <a:off x="832" y="2837"/>
                <a:ext cx="4016" cy="1134"/>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sai</a:t>
                </a:r>
                <a:r>
                  <a:rPr lang="en-US" altLang="en-US">
                    <a:solidFill>
                      <a:srgbClr val="FF0000"/>
                    </a:solidFill>
                    <a:latin typeface="Times New Roman" panose="02020603050405020304" pitchFamily="18" charset="0"/>
                    <a:cs typeface="Arial" panose="020B0604020202020204" pitchFamily="34" charset="0"/>
                  </a:rPr>
                  <a:t> </a:t>
                </a:r>
              </a:p>
            </p:txBody>
          </p:sp>
          <p:sp>
            <p:nvSpPr>
              <p:cNvPr id="18458" name="AutoShape 21"/>
              <p:cNvSpPr>
                <a:spLocks noChangeArrowheads="1"/>
              </p:cNvSpPr>
              <p:nvPr/>
            </p:nvSpPr>
            <p:spPr bwMode="gray">
              <a:xfrm>
                <a:off x="841" y="3671"/>
                <a:ext cx="4007" cy="28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59" name="AutoShape 22"/>
              <p:cNvSpPr>
                <a:spLocks noChangeArrowheads="1"/>
              </p:cNvSpPr>
              <p:nvPr/>
            </p:nvSpPr>
            <p:spPr bwMode="gray">
              <a:xfrm>
                <a:off x="841" y="2846"/>
                <a:ext cx="3959" cy="28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grpSp>
      </p:grpSp>
      <p:pic>
        <p:nvPicPr>
          <p:cNvPr id="263207" name="Picture 39" descr="j02860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4689" y="4281488"/>
            <a:ext cx="22494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itle 1"/>
          <p:cNvSpPr>
            <a:spLocks noGrp="1"/>
          </p:cNvSpPr>
          <p:nvPr>
            <p:ph type="title"/>
          </p:nvPr>
        </p:nvSpPr>
        <p:spPr>
          <a:xfrm>
            <a:off x="4234190" y="247986"/>
            <a:ext cx="9933920" cy="799428"/>
          </a:xfrm>
          <a:ln>
            <a:miter lim="800000"/>
            <a:headEnd/>
            <a:tailEnd/>
          </a:ln>
          <a:extLst/>
        </p:spPr>
        <p:txBody>
          <a:bodyPr rtlCol="0">
            <a:noAutofit/>
          </a:bodyPr>
          <a:lstStyle/>
          <a:p>
            <a:pPr>
              <a:defRPr/>
            </a:pPr>
            <a:r>
              <a:rPr lang="en-US" sz="4800" b="1" dirty="0" err="1">
                <a:ln w="22225">
                  <a:solidFill>
                    <a:schemeClr val="accent2"/>
                  </a:solidFill>
                  <a:prstDash val="solid"/>
                </a:ln>
                <a:solidFill>
                  <a:schemeClr val="accent2">
                    <a:lumMod val="40000"/>
                    <a:lumOff val="60000"/>
                  </a:schemeClr>
                </a:solidFill>
              </a:rPr>
              <a:t>Trò</a:t>
            </a:r>
            <a:r>
              <a:rPr lang="en-US" sz="4800" b="1" dirty="0">
                <a:ln w="22225">
                  <a:solidFill>
                    <a:schemeClr val="accent2"/>
                  </a:solidFill>
                  <a:prstDash val="solid"/>
                </a:ln>
                <a:solidFill>
                  <a:schemeClr val="accent2">
                    <a:lumMod val="40000"/>
                    <a:lumOff val="60000"/>
                  </a:schemeClr>
                </a:solidFill>
              </a:rPr>
              <a:t> </a:t>
            </a:r>
            <a:r>
              <a:rPr lang="en-US" sz="4800" b="1" dirty="0" err="1">
                <a:ln w="22225">
                  <a:solidFill>
                    <a:schemeClr val="accent2"/>
                  </a:solidFill>
                  <a:prstDash val="solid"/>
                </a:ln>
                <a:solidFill>
                  <a:schemeClr val="accent2">
                    <a:lumMod val="40000"/>
                    <a:lumOff val="60000"/>
                  </a:schemeClr>
                </a:solidFill>
              </a:rPr>
              <a:t>chơi</a:t>
            </a:r>
            <a:r>
              <a:rPr lang="en-US" sz="4800" b="1" dirty="0">
                <a:ln w="22225">
                  <a:solidFill>
                    <a:schemeClr val="accent2"/>
                  </a:solidFill>
                  <a:prstDash val="solid"/>
                </a:ln>
                <a:solidFill>
                  <a:schemeClr val="accent2">
                    <a:lumMod val="40000"/>
                    <a:lumOff val="60000"/>
                  </a:schemeClr>
                </a:solidFill>
              </a:rPr>
              <a:t>:  </a:t>
            </a:r>
            <a:r>
              <a:rPr lang="en-US" sz="4800" b="1" dirty="0" err="1">
                <a:ln w="22225">
                  <a:solidFill>
                    <a:schemeClr val="accent2"/>
                  </a:solidFill>
                  <a:prstDash val="solid"/>
                </a:ln>
                <a:solidFill>
                  <a:schemeClr val="accent2">
                    <a:lumMod val="40000"/>
                    <a:lumOff val="60000"/>
                  </a:schemeClr>
                </a:solidFill>
              </a:rPr>
              <a:t>Tinh</a:t>
            </a:r>
            <a:r>
              <a:rPr lang="en-US" sz="4800" b="1" dirty="0">
                <a:ln w="22225">
                  <a:solidFill>
                    <a:schemeClr val="accent2"/>
                  </a:solidFill>
                  <a:prstDash val="solid"/>
                </a:ln>
                <a:solidFill>
                  <a:schemeClr val="accent2">
                    <a:lumMod val="40000"/>
                    <a:lumOff val="60000"/>
                  </a:schemeClr>
                </a:solidFill>
              </a:rPr>
              <a:t> </a:t>
            </a:r>
            <a:r>
              <a:rPr lang="en-US" sz="4800" b="1" dirty="0" err="1" smtClean="0">
                <a:ln w="22225">
                  <a:solidFill>
                    <a:schemeClr val="accent2"/>
                  </a:solidFill>
                  <a:prstDash val="solid"/>
                </a:ln>
                <a:solidFill>
                  <a:schemeClr val="accent2">
                    <a:lumMod val="40000"/>
                    <a:lumOff val="60000"/>
                  </a:schemeClr>
                </a:solidFill>
              </a:rPr>
              <a:t>mắt</a:t>
            </a:r>
            <a:r>
              <a:rPr lang="en-US" sz="4800" b="1" dirty="0" smtClean="0">
                <a:ln w="22225">
                  <a:solidFill>
                    <a:schemeClr val="accent2"/>
                  </a:solidFill>
                  <a:prstDash val="solid"/>
                </a:ln>
                <a:solidFill>
                  <a:schemeClr val="accent2">
                    <a:lumMod val="40000"/>
                    <a:lumOff val="60000"/>
                  </a:schemeClr>
                </a:solidFill>
              </a:rPr>
              <a:t> - </a:t>
            </a:r>
            <a:r>
              <a:rPr lang="en-US" sz="4800" b="1" dirty="0" err="1" smtClean="0">
                <a:ln w="22225">
                  <a:solidFill>
                    <a:schemeClr val="accent2"/>
                  </a:solidFill>
                  <a:prstDash val="solid"/>
                </a:ln>
                <a:solidFill>
                  <a:schemeClr val="accent2">
                    <a:lumMod val="40000"/>
                    <a:lumOff val="60000"/>
                  </a:schemeClr>
                </a:solidFill>
              </a:rPr>
              <a:t>nhanh</a:t>
            </a:r>
            <a:r>
              <a:rPr lang="en-US" sz="4800" b="1" dirty="0" smtClean="0">
                <a:ln w="22225">
                  <a:solidFill>
                    <a:schemeClr val="accent2"/>
                  </a:solidFill>
                  <a:prstDash val="solid"/>
                </a:ln>
                <a:solidFill>
                  <a:schemeClr val="accent2">
                    <a:lumMod val="40000"/>
                    <a:lumOff val="60000"/>
                  </a:schemeClr>
                </a:solidFill>
              </a:rPr>
              <a:t> </a:t>
            </a:r>
            <a:r>
              <a:rPr lang="en-US" sz="4800" b="1" dirty="0" err="1" smtClean="0">
                <a:ln w="22225">
                  <a:solidFill>
                    <a:schemeClr val="accent2"/>
                  </a:solidFill>
                  <a:prstDash val="solid"/>
                </a:ln>
                <a:solidFill>
                  <a:schemeClr val="accent2">
                    <a:lumMod val="40000"/>
                    <a:lumOff val="60000"/>
                  </a:schemeClr>
                </a:solidFill>
              </a:rPr>
              <a:t>tay</a:t>
            </a:r>
            <a:endParaRPr lang="vi-VN" sz="4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57167374"/>
      </p:ext>
    </p:extLst>
  </p:cSld>
  <p:clrMapOvr>
    <a:masterClrMapping/>
  </p:clrMapOvr>
  <p:transition spd="slow">
    <p:wheel spokes="1"/>
    <p:sndAc>
      <p:stSnd>
        <p:snd r:embed="rId3" name="Slide moi.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63207"/>
                                        </p:tgtEl>
                                        <p:attrNameLst>
                                          <p:attrName>style.visibility</p:attrName>
                                        </p:attrNameLst>
                                      </p:cBhvr>
                                      <p:to>
                                        <p:strVal val="visible"/>
                                      </p:to>
                                    </p:set>
                                    <p:animEffect transition="in" filter="fade">
                                      <p:cBhvr>
                                        <p:cTn id="19" dur="500"/>
                                        <p:tgtEl>
                                          <p:spTgt spid="2632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afterEffect">
                                  <p:stCondLst>
                                    <p:cond delay="1000"/>
                                  </p:stCondLst>
                                  <p:childTnLst>
                                    <p:set>
                                      <p:cBhvr>
                                        <p:cTn id="24" dur="1" fill="hold">
                                          <p:stCondLst>
                                            <p:cond delay="0"/>
                                          </p:stCondLst>
                                        </p:cTn>
                                        <p:tgtEl>
                                          <p:spTgt spid="26318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hammer.wav"/>
                                        </p:tgtEl>
                                      </p:cMediaNode>
                                    </p:audio>
                                  </p:subTnLst>
                                </p:cTn>
                              </p:par>
                            </p:childTnLst>
                          </p:cTn>
                        </p:par>
                        <p:par>
                          <p:cTn id="25" fill="hold" nodeType="afterGroup">
                            <p:stCondLst>
                              <p:cond delay="1000"/>
                            </p:stCondLst>
                            <p:childTnLst>
                              <p:par>
                                <p:cTn id="26" presetID="1" presetClass="entr" presetSubtype="0" fill="hold" grpId="0" nodeType="afterEffect">
                                  <p:stCondLst>
                                    <p:cond delay="1000"/>
                                  </p:stCondLst>
                                  <p:childTnLst>
                                    <p:set>
                                      <p:cBhvr>
                                        <p:cTn id="27" dur="1" fill="hold">
                                          <p:stCondLst>
                                            <p:cond delay="0"/>
                                          </p:stCondLst>
                                        </p:cTn>
                                        <p:tgtEl>
                                          <p:spTgt spid="26318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par>
                          <p:cTn id="28" fill="hold" nodeType="afterGroup">
                            <p:stCondLst>
                              <p:cond delay="2000"/>
                            </p:stCondLst>
                            <p:childTnLst>
                              <p:par>
                                <p:cTn id="29" presetID="1" presetClass="entr" presetSubtype="0" fill="hold" grpId="0" nodeType="afterEffect">
                                  <p:stCondLst>
                                    <p:cond delay="1000"/>
                                  </p:stCondLst>
                                  <p:childTnLst>
                                    <p:set>
                                      <p:cBhvr>
                                        <p:cTn id="30" dur="1" fill="hold">
                                          <p:stCondLst>
                                            <p:cond delay="0"/>
                                          </p:stCondLst>
                                        </p:cTn>
                                        <p:tgtEl>
                                          <p:spTgt spid="26318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hammer.wav"/>
                                        </p:tgtEl>
                                      </p:cMediaNode>
                                    </p:audio>
                                  </p:subTnLst>
                                </p:cTn>
                              </p:par>
                            </p:childTnLst>
                          </p:cTn>
                        </p:par>
                        <p:par>
                          <p:cTn id="31" fill="hold" nodeType="afterGroup">
                            <p:stCondLst>
                              <p:cond delay="3000"/>
                            </p:stCondLst>
                            <p:childTnLst>
                              <p:par>
                                <p:cTn id="32" presetID="1" presetClass="entr" presetSubtype="0" fill="hold" grpId="0" nodeType="afterEffect">
                                  <p:stCondLst>
                                    <p:cond delay="1000"/>
                                  </p:stCondLst>
                                  <p:childTnLst>
                                    <p:set>
                                      <p:cBhvr>
                                        <p:cTn id="33" dur="1" fill="hold">
                                          <p:stCondLst>
                                            <p:cond delay="0"/>
                                          </p:stCondLst>
                                        </p:cTn>
                                        <p:tgtEl>
                                          <p:spTgt spid="26318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hammer.wav"/>
                                        </p:tgtEl>
                                      </p:cMediaNode>
                                    </p:audio>
                                  </p:subTnLst>
                                </p:cTn>
                              </p:par>
                            </p:childTnLst>
                          </p:cTn>
                        </p:par>
                        <p:par>
                          <p:cTn id="34" fill="hold" nodeType="afterGroup">
                            <p:stCondLst>
                              <p:cond delay="4000"/>
                            </p:stCondLst>
                            <p:childTnLst>
                              <p:par>
                                <p:cTn id="35" presetID="1" presetClass="entr" presetSubtype="0" fill="hold" grpId="0" nodeType="afterEffect">
                                  <p:stCondLst>
                                    <p:cond delay="1000"/>
                                  </p:stCondLst>
                                  <p:childTnLst>
                                    <p:set>
                                      <p:cBhvr>
                                        <p:cTn id="36" dur="1" fill="hold">
                                          <p:stCondLst>
                                            <p:cond delay="0"/>
                                          </p:stCondLst>
                                        </p:cTn>
                                        <p:tgtEl>
                                          <p:spTgt spid="263187"/>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hammer.wav"/>
                                        </p:tgtEl>
                                      </p:cMediaNode>
                                    </p:audio>
                                  </p:subTnLst>
                                </p:cTn>
                              </p:par>
                            </p:childTnLst>
                          </p:cTn>
                        </p:par>
                        <p:par>
                          <p:cTn id="37" fill="hold" nodeType="afterGroup">
                            <p:stCondLst>
                              <p:cond delay="5000"/>
                            </p:stCondLst>
                            <p:childTnLst>
                              <p:par>
                                <p:cTn id="38" presetID="1" presetClass="entr" presetSubtype="0" fill="hold" grpId="0" nodeType="afterEffect">
                                  <p:stCondLst>
                                    <p:cond delay="1000"/>
                                  </p:stCondLst>
                                  <p:childTnLst>
                                    <p:set>
                                      <p:cBhvr>
                                        <p:cTn id="39" dur="1" fill="hold">
                                          <p:stCondLst>
                                            <p:cond delay="0"/>
                                          </p:stCondLst>
                                        </p:cTn>
                                        <p:tgtEl>
                                          <p:spTgt spid="26318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hammer.wav"/>
                                        </p:tgtEl>
                                      </p:cMediaNode>
                                    </p:audio>
                                  </p:subTnLst>
                                </p:cTn>
                              </p:par>
                            </p:childTnLst>
                          </p:cTn>
                        </p:par>
                        <p:par>
                          <p:cTn id="40" fill="hold" nodeType="afterGroup">
                            <p:stCondLst>
                              <p:cond delay="6000"/>
                            </p:stCondLst>
                            <p:childTnLst>
                              <p:par>
                                <p:cTn id="41" presetID="1" presetClass="entr" presetSubtype="0" fill="hold" grpId="0" nodeType="afterEffect">
                                  <p:stCondLst>
                                    <p:cond delay="1000"/>
                                  </p:stCondLst>
                                  <p:childTnLst>
                                    <p:set>
                                      <p:cBhvr>
                                        <p:cTn id="42" dur="1" fill="hold">
                                          <p:stCondLst>
                                            <p:cond delay="0"/>
                                          </p:stCondLst>
                                        </p:cTn>
                                        <p:tgtEl>
                                          <p:spTgt spid="26318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hammer.wav"/>
                                        </p:tgtEl>
                                      </p:cMediaNode>
                                    </p:audio>
                                  </p:subTnLst>
                                </p:cTn>
                              </p:par>
                            </p:childTnLst>
                          </p:cTn>
                        </p:par>
                        <p:par>
                          <p:cTn id="43" fill="hold" nodeType="afterGroup">
                            <p:stCondLst>
                              <p:cond delay="7000"/>
                            </p:stCondLst>
                            <p:childTnLst>
                              <p:par>
                                <p:cTn id="44" presetID="1" presetClass="entr" presetSubtype="0" fill="hold" grpId="0" nodeType="afterEffect">
                                  <p:stCondLst>
                                    <p:cond delay="1000"/>
                                  </p:stCondLst>
                                  <p:childTnLst>
                                    <p:set>
                                      <p:cBhvr>
                                        <p:cTn id="45" dur="1" fill="hold">
                                          <p:stCondLst>
                                            <p:cond delay="0"/>
                                          </p:stCondLst>
                                        </p:cTn>
                                        <p:tgtEl>
                                          <p:spTgt spid="26319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hammer.wav"/>
                                        </p:tgtEl>
                                      </p:cMediaNode>
                                    </p:audio>
                                  </p:subTnLst>
                                </p:cTn>
                              </p:par>
                            </p:childTnLst>
                          </p:cTn>
                        </p:par>
                        <p:par>
                          <p:cTn id="46" fill="hold" nodeType="afterGroup">
                            <p:stCondLst>
                              <p:cond delay="8000"/>
                            </p:stCondLst>
                            <p:childTnLst>
                              <p:par>
                                <p:cTn id="47" presetID="1" presetClass="entr" presetSubtype="0" fill="hold" grpId="0" nodeType="afterEffect">
                                  <p:stCondLst>
                                    <p:cond delay="1000"/>
                                  </p:stCondLst>
                                  <p:childTnLst>
                                    <p:set>
                                      <p:cBhvr>
                                        <p:cTn id="48" dur="1" fill="hold">
                                          <p:stCondLst>
                                            <p:cond delay="0"/>
                                          </p:stCondLst>
                                        </p:cTn>
                                        <p:tgtEl>
                                          <p:spTgt spid="26319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hammer.wav"/>
                                        </p:tgtEl>
                                      </p:cMediaNode>
                                    </p:audio>
                                  </p:subTnLst>
                                </p:cTn>
                              </p:par>
                            </p:childTnLst>
                          </p:cTn>
                        </p:par>
                        <p:par>
                          <p:cTn id="49" fill="hold" nodeType="afterGroup">
                            <p:stCondLst>
                              <p:cond delay="9000"/>
                            </p:stCondLst>
                            <p:childTnLst>
                              <p:par>
                                <p:cTn id="50" presetID="1" presetClass="entr" presetSubtype="0" fill="hold" grpId="0" nodeType="afterEffect">
                                  <p:stCondLst>
                                    <p:cond delay="1000"/>
                                  </p:stCondLst>
                                  <p:childTnLst>
                                    <p:set>
                                      <p:cBhvr>
                                        <p:cTn id="51" dur="1" fill="hold">
                                          <p:stCondLst>
                                            <p:cond delay="0"/>
                                          </p:stCondLst>
                                        </p:cTn>
                                        <p:tgtEl>
                                          <p:spTgt spid="26319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hammer.wav"/>
                                        </p:tgtEl>
                                      </p:cMediaNode>
                                    </p:audio>
                                  </p:subTnLst>
                                </p:cTn>
                              </p:par>
                            </p:childTnLst>
                          </p:cTn>
                        </p:par>
                        <p:par>
                          <p:cTn id="52" fill="hold" nodeType="afterGroup">
                            <p:stCondLst>
                              <p:cond delay="10000"/>
                            </p:stCondLst>
                            <p:childTnLst>
                              <p:par>
                                <p:cTn id="53" presetID="1" presetClass="entr" presetSubtype="0" fill="hold" grpId="0" nodeType="afterEffect">
                                  <p:stCondLst>
                                    <p:cond delay="1000"/>
                                  </p:stCondLst>
                                  <p:childTnLst>
                                    <p:set>
                                      <p:cBhvr>
                                        <p:cTn id="54" dur="1" fill="hold">
                                          <p:stCondLst>
                                            <p:cond delay="0"/>
                                          </p:stCondLst>
                                        </p:cTn>
                                        <p:tgtEl>
                                          <p:spTgt spid="26319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4"/>
                  </p:tgtEl>
                </p:cond>
              </p:nextCondLst>
            </p:seq>
          </p:childTnLst>
        </p:cTn>
      </p:par>
    </p:tnLst>
    <p:bldLst>
      <p:bldP spid="263183" grpId="0" animBg="1"/>
      <p:bldP spid="263184" grpId="0" animBg="1"/>
      <p:bldP spid="263185" grpId="0" animBg="1"/>
      <p:bldP spid="263186" grpId="0" animBg="1"/>
      <p:bldP spid="263187" grpId="0" animBg="1"/>
      <p:bldP spid="263188" grpId="0" animBg="1"/>
      <p:bldP spid="263189" grpId="0" animBg="1"/>
      <p:bldP spid="263190" grpId="0" animBg="1"/>
      <p:bldP spid="263191" grpId="0" animBg="1"/>
      <p:bldP spid="263192" grpId="0" animBg="1"/>
      <p:bldP spid="2631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1524000"/>
            <a:ext cx="9220200" cy="2743200"/>
            <a:chOff x="684" y="3024"/>
            <a:chExt cx="4116" cy="1000"/>
          </a:xfrm>
        </p:grpSpPr>
        <p:sp>
          <p:nvSpPr>
            <p:cNvPr id="20514" name="AutoShape 19"/>
            <p:cNvSpPr>
              <a:spLocks noChangeArrowheads="1"/>
            </p:cNvSpPr>
            <p:nvPr/>
          </p:nvSpPr>
          <p:spPr bwMode="gray">
            <a:xfrm>
              <a:off x="781" y="3059"/>
              <a:ext cx="3984" cy="965"/>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515" name="AutoShape 20"/>
            <p:cNvSpPr>
              <a:spLocks noChangeArrowheads="1"/>
            </p:cNvSpPr>
            <p:nvPr/>
          </p:nvSpPr>
          <p:spPr bwMode="gray">
            <a:xfrm>
              <a:off x="684" y="3024"/>
              <a:ext cx="4116" cy="947"/>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pt-BR" altLang="en-US" dirty="0">
                  <a:latin typeface="Times New Roman" panose="02020603050405020304" pitchFamily="18" charset="0"/>
                </a:rPr>
                <a:t>   </a:t>
              </a:r>
              <a:r>
                <a:rPr lang="en-US" altLang="en-US" sz="4000" b="1" dirty="0" err="1">
                  <a:latin typeface="Times New Roman" panose="02020603050405020304" pitchFamily="18" charset="0"/>
                </a:rPr>
                <a:t>Chúng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sống</a:t>
              </a:r>
              <a:r>
                <a:rPr lang="en-US" altLang="en-US" sz="4000" b="1" dirty="0">
                  <a:latin typeface="Times New Roman" panose="02020603050405020304" pitchFamily="18" charset="0"/>
                </a:rPr>
                <a:t> ở </a:t>
              </a:r>
              <a:r>
                <a:rPr lang="en-US" altLang="en-US" sz="4000" b="1" dirty="0" err="1">
                  <a:latin typeface="Times New Roman" panose="02020603050405020304" pitchFamily="18" charset="0"/>
                </a:rPr>
                <a:t>X</a:t>
              </a:r>
              <a:r>
                <a:rPr lang="en-US" altLang="en-US" sz="4000" b="1" dirty="0" err="1" smtClean="0">
                  <a:latin typeface="Times New Roman" panose="02020603050405020304" pitchFamily="18" charset="0"/>
                </a:rPr>
                <a:t>ã</a:t>
              </a:r>
              <a:r>
                <a:rPr lang="en-US" altLang="en-US" sz="4000" b="1" dirty="0" smtClean="0">
                  <a:latin typeface="Times New Roman" panose="02020603050405020304" pitchFamily="18" charset="0"/>
                </a:rPr>
                <a:t> </a:t>
              </a:r>
              <a:r>
                <a:rPr lang="en-US" altLang="en-US" sz="4000" b="1" dirty="0" err="1">
                  <a:latin typeface="Times New Roman" panose="02020603050405020304" pitchFamily="18" charset="0"/>
                </a:rPr>
                <a:t>Cổ</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loa</a:t>
              </a:r>
              <a:r>
                <a:rPr lang="en-US" altLang="en-US" sz="4000" b="1" dirty="0">
                  <a:latin typeface="Times New Roman" panose="02020603050405020304" pitchFamily="18" charset="0"/>
                </a:rPr>
                <a:t>,</a:t>
              </a:r>
              <a:br>
                <a:rPr lang="en-US" altLang="en-US" sz="4000" b="1" dirty="0">
                  <a:latin typeface="Times New Roman" panose="02020603050405020304" pitchFamily="18" charset="0"/>
                </a:rPr>
              </a:br>
              <a:r>
                <a:rPr lang="en-US" altLang="en-US" sz="4000" b="1" dirty="0" err="1" smtClean="0">
                  <a:latin typeface="Times New Roman" panose="02020603050405020304" pitchFamily="18" charset="0"/>
                </a:rPr>
                <a:t>Huyện</a:t>
              </a:r>
              <a:r>
                <a:rPr lang="en-US" altLang="en-US" sz="4000" b="1" dirty="0" smtClean="0">
                  <a:latin typeface="Times New Roman" panose="02020603050405020304" pitchFamily="18" charset="0"/>
                </a:rPr>
                <a:t> </a:t>
              </a:r>
              <a:r>
                <a:rPr lang="en-US" altLang="en-US" sz="4000" b="1" dirty="0" err="1">
                  <a:latin typeface="Times New Roman" panose="02020603050405020304" pitchFamily="18" charset="0"/>
                </a:rPr>
                <a:t>Đ</a:t>
              </a:r>
              <a:r>
                <a:rPr lang="en-US" altLang="en-US" sz="4000" b="1" dirty="0" err="1" smtClean="0">
                  <a:latin typeface="Times New Roman" panose="02020603050405020304" pitchFamily="18" charset="0"/>
                </a:rPr>
                <a:t>ông</a:t>
              </a:r>
              <a:r>
                <a:rPr lang="en-US" altLang="en-US" sz="4000" b="1" dirty="0" smtClean="0">
                  <a:latin typeface="Times New Roman" panose="02020603050405020304" pitchFamily="18" charset="0"/>
                </a:rPr>
                <a:t> </a:t>
              </a:r>
              <a:r>
                <a:rPr lang="en-US" altLang="en-US" sz="4000" b="1" dirty="0" err="1">
                  <a:latin typeface="Times New Roman" panose="02020603050405020304" pitchFamily="18" charset="0"/>
                </a:rPr>
                <a:t>Anh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Thành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phố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Nội</a:t>
              </a:r>
              <a:r>
                <a:rPr lang="en-US" altLang="en-US" sz="4000" b="1" dirty="0">
                  <a:latin typeface="Times New Roman" panose="02020603050405020304" pitchFamily="18" charset="0"/>
                </a:rPr>
                <a:t>.</a:t>
              </a:r>
            </a:p>
            <a:p>
              <a:pPr>
                <a:spcBef>
                  <a:spcPct val="0"/>
                </a:spcBef>
                <a:buNone/>
              </a:pPr>
              <a:r>
                <a:rPr lang="en-US" altLang="en-US" sz="4000" b="1" dirty="0" smtClean="0">
                  <a:latin typeface="Times New Roman" panose="02020603050405020304" pitchFamily="18" charset="0"/>
                </a:rPr>
                <a:t>.</a:t>
              </a:r>
              <a:endParaRPr lang="en-US" altLang="en-US" sz="4000" b="1" dirty="0">
                <a:latin typeface="Times New Roman" panose="02020603050405020304" pitchFamily="18" charset="0"/>
              </a:endParaRPr>
            </a:p>
          </p:txBody>
        </p:sp>
      </p:grpSp>
      <p:sp>
        <p:nvSpPr>
          <p:cNvPr id="263183" name="Oval 15"/>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10</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4" name="Oval 16"/>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9</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5" name="Oval 17"/>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8</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6" name="Oval 18"/>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7</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7" name="Oval 19"/>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6</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8" name="Oval 20"/>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5</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9" name="Oval 21"/>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4</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0" name="Oval 22"/>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3</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1" name="Oval 23"/>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2</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2" name="Oval 24"/>
          <p:cNvSpPr>
            <a:spLocks noChangeArrowheads="1"/>
          </p:cNvSpPr>
          <p:nvPr/>
        </p:nvSpPr>
        <p:spPr bwMode="auto">
          <a:xfrm>
            <a:off x="2720976" y="304800"/>
            <a:ext cx="701675" cy="66675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1</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3" name="Oval 25"/>
          <p:cNvSpPr>
            <a:spLocks noChangeArrowheads="1"/>
          </p:cNvSpPr>
          <p:nvPr/>
        </p:nvSpPr>
        <p:spPr bwMode="auto">
          <a:xfrm>
            <a:off x="2682876" y="121813"/>
            <a:ext cx="1338263" cy="990600"/>
          </a:xfrm>
          <a:prstGeom prst="ellipse">
            <a:avLst/>
          </a:prstGeom>
          <a:solidFill>
            <a:srgbClr val="CCFFFF"/>
          </a:solidFill>
          <a:ln w="9525">
            <a:solidFill>
              <a:schemeClr val="bg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rgbClr val="FF0000"/>
                </a:solidFill>
                <a:latin typeface="Arial" panose="020B0604020202020204" pitchFamily="34" charset="0"/>
                <a:cs typeface="Arial" panose="020B0604020202020204" pitchFamily="34" charset="0"/>
              </a:rPr>
              <a:t>Hết giờ</a:t>
            </a:r>
          </a:p>
        </p:txBody>
      </p:sp>
      <p:grpSp>
        <p:nvGrpSpPr>
          <p:cNvPr id="4" name="Group 26"/>
          <p:cNvGrpSpPr>
            <a:grpSpLocks/>
          </p:cNvGrpSpPr>
          <p:nvPr/>
        </p:nvGrpSpPr>
        <p:grpSpPr bwMode="auto">
          <a:xfrm>
            <a:off x="1804988" y="304800"/>
            <a:ext cx="844550" cy="762000"/>
            <a:chOff x="1110" y="2656"/>
            <a:chExt cx="1549" cy="1351"/>
          </a:xfrm>
        </p:grpSpPr>
        <p:sp>
          <p:nvSpPr>
            <p:cNvPr id="20508" name="AutoShape 27"/>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0509" name="AutoShape 28"/>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0510" name="AutoShape 29"/>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rgbClr val="EE1A38"/>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rgbClr val="F01C49"/>
                  </a:solidFill>
                  <a:latin typeface=".VnTime" panose="020B7200000000000000" pitchFamily="34" charset="0"/>
                  <a:cs typeface="Arial" panose="020B0604020202020204" pitchFamily="34" charset="0"/>
                </a:rPr>
                <a:t>Time</a:t>
              </a:r>
            </a:p>
          </p:txBody>
        </p:sp>
      </p:grpSp>
      <p:grpSp>
        <p:nvGrpSpPr>
          <p:cNvPr id="5" name="Group 30"/>
          <p:cNvGrpSpPr>
            <a:grpSpLocks/>
          </p:cNvGrpSpPr>
          <p:nvPr/>
        </p:nvGrpSpPr>
        <p:grpSpPr bwMode="auto">
          <a:xfrm>
            <a:off x="2940050" y="4876800"/>
            <a:ext cx="6261100" cy="1828800"/>
            <a:chOff x="781" y="3024"/>
            <a:chExt cx="4019" cy="1000"/>
          </a:xfrm>
        </p:grpSpPr>
        <p:sp>
          <p:nvSpPr>
            <p:cNvPr id="20503" name="AutoShape 19"/>
            <p:cNvSpPr>
              <a:spLocks noChangeArrowheads="1"/>
            </p:cNvSpPr>
            <p:nvPr/>
          </p:nvSpPr>
          <p:spPr bwMode="gray">
            <a:xfrm>
              <a:off x="781" y="3059"/>
              <a:ext cx="3984" cy="965"/>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grpSp>
          <p:nvGrpSpPr>
            <p:cNvPr id="20504" name="Group 32"/>
            <p:cNvGrpSpPr>
              <a:grpSpLocks/>
            </p:cNvGrpSpPr>
            <p:nvPr/>
          </p:nvGrpSpPr>
          <p:grpSpPr bwMode="auto">
            <a:xfrm>
              <a:off x="832" y="3024"/>
              <a:ext cx="3968" cy="947"/>
              <a:chOff x="832" y="2837"/>
              <a:chExt cx="4016" cy="1134"/>
            </a:xfrm>
          </p:grpSpPr>
          <p:sp>
            <p:nvSpPr>
              <p:cNvPr id="20505" name="AutoShape 20"/>
              <p:cNvSpPr>
                <a:spLocks noChangeArrowheads="1"/>
              </p:cNvSpPr>
              <p:nvPr/>
            </p:nvSpPr>
            <p:spPr bwMode="gray">
              <a:xfrm>
                <a:off x="832" y="2837"/>
                <a:ext cx="4016" cy="1134"/>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4800">
                    <a:solidFill>
                      <a:srgbClr val="FF0000"/>
                    </a:solidFill>
                    <a:latin typeface="Times New Roman" panose="02020603050405020304" pitchFamily="18" charset="0"/>
                    <a:cs typeface="Arial" panose="020B0604020202020204" pitchFamily="34" charset="0"/>
                  </a:rPr>
                  <a:t>sai</a:t>
                </a:r>
                <a:r>
                  <a:rPr lang="en-US" altLang="en-US">
                    <a:solidFill>
                      <a:srgbClr val="FF0000"/>
                    </a:solidFill>
                    <a:latin typeface="Times New Roman" panose="02020603050405020304" pitchFamily="18" charset="0"/>
                    <a:cs typeface="Arial" panose="020B0604020202020204" pitchFamily="34" charset="0"/>
                  </a:rPr>
                  <a:t> </a:t>
                </a:r>
              </a:p>
            </p:txBody>
          </p:sp>
          <p:sp>
            <p:nvSpPr>
              <p:cNvPr id="20506" name="AutoShape 21"/>
              <p:cNvSpPr>
                <a:spLocks noChangeArrowheads="1"/>
              </p:cNvSpPr>
              <p:nvPr/>
            </p:nvSpPr>
            <p:spPr bwMode="gray">
              <a:xfrm>
                <a:off x="841" y="3671"/>
                <a:ext cx="4007" cy="28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507" name="AutoShape 22"/>
              <p:cNvSpPr>
                <a:spLocks noChangeArrowheads="1"/>
              </p:cNvSpPr>
              <p:nvPr/>
            </p:nvSpPr>
            <p:spPr bwMode="gray">
              <a:xfrm>
                <a:off x="841" y="2846"/>
                <a:ext cx="3959" cy="28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grpSp>
      </p:grpSp>
      <p:pic>
        <p:nvPicPr>
          <p:cNvPr id="263207" name="Picture 39" descr="j02860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4075" y="4697413"/>
            <a:ext cx="22494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itle 1"/>
          <p:cNvSpPr txBox="1">
            <a:spLocks/>
          </p:cNvSpPr>
          <p:nvPr/>
        </p:nvSpPr>
        <p:spPr>
          <a:xfrm>
            <a:off x="4234190" y="247986"/>
            <a:ext cx="9933920" cy="799428"/>
          </a:xfrm>
          <a:prstGeom prst="rect">
            <a:avLst/>
          </a:prstGeom>
          <a:ln>
            <a:miter lim="800000"/>
            <a:headEnd/>
            <a:tailEnd/>
          </a:ln>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800" b="1" smtClean="0">
                <a:ln w="22225">
                  <a:solidFill>
                    <a:schemeClr val="accent2"/>
                  </a:solidFill>
                  <a:prstDash val="solid"/>
                </a:ln>
                <a:solidFill>
                  <a:schemeClr val="accent2">
                    <a:lumMod val="40000"/>
                    <a:lumOff val="60000"/>
                  </a:schemeClr>
                </a:solidFill>
              </a:rPr>
              <a:t>Trò chơi:  Tinh mắt - nhanh tay</a:t>
            </a:r>
            <a:endParaRPr lang="vi-VN" sz="4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87706453"/>
      </p:ext>
    </p:extLst>
  </p:cSld>
  <p:clrMapOvr>
    <a:masterClrMapping/>
  </p:clrMapOvr>
  <p:transition spd="slow">
    <p:wheel spokes="1"/>
    <p:sndAc>
      <p:stSnd>
        <p:snd r:embed="rId3" name="Slide moi.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263207"/>
                                        </p:tgtEl>
                                        <p:attrNameLst>
                                          <p:attrName>style.visibility</p:attrName>
                                        </p:attrNameLst>
                                      </p:cBhvr>
                                      <p:to>
                                        <p:strVal val="visible"/>
                                      </p:to>
                                    </p:set>
                                    <p:animEffect transition="in" filter="wipe(left)">
                                      <p:cBhvr>
                                        <p:cTn id="15" dur="500"/>
                                        <p:tgtEl>
                                          <p:spTgt spid="2632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263183"/>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hammer.wav"/>
                                        </p:tgtEl>
                                      </p:cMediaNode>
                                    </p:audio>
                                  </p:subTnLst>
                                </p:cTn>
                              </p:par>
                            </p:childTnLst>
                          </p:cTn>
                        </p:par>
                        <p:par>
                          <p:cTn id="21" fill="hold" nodeType="afterGroup">
                            <p:stCondLst>
                              <p:cond delay="1000"/>
                            </p:stCondLst>
                            <p:childTnLst>
                              <p:par>
                                <p:cTn id="22" presetID="1" presetClass="entr" presetSubtype="0" fill="hold" grpId="0" nodeType="afterEffect">
                                  <p:stCondLst>
                                    <p:cond delay="1000"/>
                                  </p:stCondLst>
                                  <p:childTnLst>
                                    <p:set>
                                      <p:cBhvr>
                                        <p:cTn id="23" dur="1" fill="hold">
                                          <p:stCondLst>
                                            <p:cond delay="0"/>
                                          </p:stCondLst>
                                        </p:cTn>
                                        <p:tgtEl>
                                          <p:spTgt spid="263184"/>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hammer.wav"/>
                                        </p:tgtEl>
                                      </p:cMediaNode>
                                    </p:audio>
                                  </p:subTnLst>
                                </p:cTn>
                              </p:par>
                            </p:childTnLst>
                          </p:cTn>
                        </p:par>
                        <p:par>
                          <p:cTn id="24" fill="hold" nodeType="afterGroup">
                            <p:stCondLst>
                              <p:cond delay="2000"/>
                            </p:stCondLst>
                            <p:childTnLst>
                              <p:par>
                                <p:cTn id="25" presetID="1" presetClass="entr" presetSubtype="0" fill="hold" grpId="0" nodeType="afterEffect">
                                  <p:stCondLst>
                                    <p:cond delay="1000"/>
                                  </p:stCondLst>
                                  <p:childTnLst>
                                    <p:set>
                                      <p:cBhvr>
                                        <p:cTn id="26" dur="1" fill="hold">
                                          <p:stCondLst>
                                            <p:cond delay="0"/>
                                          </p:stCondLst>
                                        </p:cTn>
                                        <p:tgtEl>
                                          <p:spTgt spid="26318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hammer.wav"/>
                                        </p:tgtEl>
                                      </p:cMediaNode>
                                    </p:audio>
                                  </p:subTnLst>
                                </p:cTn>
                              </p:par>
                            </p:childTnLst>
                          </p:cTn>
                        </p:par>
                        <p:par>
                          <p:cTn id="27" fill="hold" nodeType="afterGroup">
                            <p:stCondLst>
                              <p:cond delay="3000"/>
                            </p:stCondLst>
                            <p:childTnLst>
                              <p:par>
                                <p:cTn id="28" presetID="1" presetClass="entr" presetSubtype="0" fill="hold" grpId="0" nodeType="afterEffect">
                                  <p:stCondLst>
                                    <p:cond delay="1000"/>
                                  </p:stCondLst>
                                  <p:childTnLst>
                                    <p:set>
                                      <p:cBhvr>
                                        <p:cTn id="29" dur="1" fill="hold">
                                          <p:stCondLst>
                                            <p:cond delay="0"/>
                                          </p:stCondLst>
                                        </p:cTn>
                                        <p:tgtEl>
                                          <p:spTgt spid="263186"/>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par>
                          <p:cTn id="30" fill="hold" nodeType="afterGroup">
                            <p:stCondLst>
                              <p:cond delay="4000"/>
                            </p:stCondLst>
                            <p:childTnLst>
                              <p:par>
                                <p:cTn id="31" presetID="1" presetClass="entr" presetSubtype="0" fill="hold" grpId="0" nodeType="afterEffect">
                                  <p:stCondLst>
                                    <p:cond delay="1000"/>
                                  </p:stCondLst>
                                  <p:childTnLst>
                                    <p:set>
                                      <p:cBhvr>
                                        <p:cTn id="32" dur="1" fill="hold">
                                          <p:stCondLst>
                                            <p:cond delay="0"/>
                                          </p:stCondLst>
                                        </p:cTn>
                                        <p:tgtEl>
                                          <p:spTgt spid="263187"/>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childTnLst>
                          </p:cTn>
                        </p:par>
                        <p:par>
                          <p:cTn id="33" fill="hold" nodeType="afterGroup">
                            <p:stCondLst>
                              <p:cond delay="5000"/>
                            </p:stCondLst>
                            <p:childTnLst>
                              <p:par>
                                <p:cTn id="34" presetID="1" presetClass="entr" presetSubtype="0" fill="hold" grpId="0" nodeType="afterEffect">
                                  <p:stCondLst>
                                    <p:cond delay="1000"/>
                                  </p:stCondLst>
                                  <p:childTnLst>
                                    <p:set>
                                      <p:cBhvr>
                                        <p:cTn id="35" dur="1" fill="hold">
                                          <p:stCondLst>
                                            <p:cond delay="0"/>
                                          </p:stCondLst>
                                        </p:cTn>
                                        <p:tgtEl>
                                          <p:spTgt spid="263188"/>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childTnLst>
                          </p:cTn>
                        </p:par>
                        <p:par>
                          <p:cTn id="36" fill="hold" nodeType="afterGroup">
                            <p:stCondLst>
                              <p:cond delay="6000"/>
                            </p:stCondLst>
                            <p:childTnLst>
                              <p:par>
                                <p:cTn id="37" presetID="1" presetClass="entr" presetSubtype="0" fill="hold" grpId="0" nodeType="afterEffect">
                                  <p:stCondLst>
                                    <p:cond delay="1000"/>
                                  </p:stCondLst>
                                  <p:childTnLst>
                                    <p:set>
                                      <p:cBhvr>
                                        <p:cTn id="38" dur="1" fill="hold">
                                          <p:stCondLst>
                                            <p:cond delay="0"/>
                                          </p:stCondLst>
                                        </p:cTn>
                                        <p:tgtEl>
                                          <p:spTgt spid="26318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childTnLst>
                          </p:cTn>
                        </p:par>
                        <p:par>
                          <p:cTn id="39" fill="hold" nodeType="afterGroup">
                            <p:stCondLst>
                              <p:cond delay="7000"/>
                            </p:stCondLst>
                            <p:childTnLst>
                              <p:par>
                                <p:cTn id="40" presetID="1" presetClass="entr" presetSubtype="0" fill="hold" grpId="0" nodeType="afterEffect">
                                  <p:stCondLst>
                                    <p:cond delay="1000"/>
                                  </p:stCondLst>
                                  <p:childTnLst>
                                    <p:set>
                                      <p:cBhvr>
                                        <p:cTn id="41" dur="1" fill="hold">
                                          <p:stCondLst>
                                            <p:cond delay="0"/>
                                          </p:stCondLst>
                                        </p:cTn>
                                        <p:tgtEl>
                                          <p:spTgt spid="263190"/>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childTnLst>
                          </p:cTn>
                        </p:par>
                        <p:par>
                          <p:cTn id="42" fill="hold" nodeType="afterGroup">
                            <p:stCondLst>
                              <p:cond delay="8000"/>
                            </p:stCondLst>
                            <p:childTnLst>
                              <p:par>
                                <p:cTn id="43" presetID="1" presetClass="entr" presetSubtype="0" fill="hold" grpId="0" nodeType="afterEffect">
                                  <p:stCondLst>
                                    <p:cond delay="1000"/>
                                  </p:stCondLst>
                                  <p:childTnLst>
                                    <p:set>
                                      <p:cBhvr>
                                        <p:cTn id="44" dur="1" fill="hold">
                                          <p:stCondLst>
                                            <p:cond delay="0"/>
                                          </p:stCondLst>
                                        </p:cTn>
                                        <p:tgtEl>
                                          <p:spTgt spid="263191"/>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childTnLst>
                          </p:cTn>
                        </p:par>
                        <p:par>
                          <p:cTn id="45" fill="hold" nodeType="afterGroup">
                            <p:stCondLst>
                              <p:cond delay="9000"/>
                            </p:stCondLst>
                            <p:childTnLst>
                              <p:par>
                                <p:cTn id="46" presetID="1" presetClass="entr" presetSubtype="0" fill="hold" grpId="0" nodeType="afterEffect">
                                  <p:stCondLst>
                                    <p:cond delay="1000"/>
                                  </p:stCondLst>
                                  <p:childTnLst>
                                    <p:set>
                                      <p:cBhvr>
                                        <p:cTn id="47" dur="1" fill="hold">
                                          <p:stCondLst>
                                            <p:cond delay="0"/>
                                          </p:stCondLst>
                                        </p:cTn>
                                        <p:tgtEl>
                                          <p:spTgt spid="263192"/>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childTnLst>
                          </p:cTn>
                        </p:par>
                        <p:par>
                          <p:cTn id="48" fill="hold" nodeType="afterGroup">
                            <p:stCondLst>
                              <p:cond delay="10000"/>
                            </p:stCondLst>
                            <p:childTnLst>
                              <p:par>
                                <p:cTn id="49" presetID="1" presetClass="entr" presetSubtype="0" fill="hold" grpId="0" nodeType="afterEffect">
                                  <p:stCondLst>
                                    <p:cond delay="1000"/>
                                  </p:stCondLst>
                                  <p:childTnLst>
                                    <p:set>
                                      <p:cBhvr>
                                        <p:cTn id="50" dur="1" fill="hold">
                                          <p:stCondLst>
                                            <p:cond delay="0"/>
                                          </p:stCondLst>
                                        </p:cTn>
                                        <p:tgtEl>
                                          <p:spTgt spid="263193"/>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4"/>
                  </p:tgtEl>
                </p:cond>
              </p:nextCondLst>
            </p:seq>
          </p:childTnLst>
        </p:cTn>
      </p:par>
    </p:tnLst>
    <p:bldLst>
      <p:bldP spid="263183" grpId="0" animBg="1"/>
      <p:bldP spid="263184" grpId="0" animBg="1"/>
      <p:bldP spid="263185" grpId="0" animBg="1"/>
      <p:bldP spid="263186" grpId="0" animBg="1"/>
      <p:bldP spid="263187" grpId="0" animBg="1"/>
      <p:bldP spid="263188" grpId="0" animBg="1"/>
      <p:bldP spid="263189" grpId="0" animBg="1"/>
      <p:bldP spid="263190" grpId="0" animBg="1"/>
      <p:bldP spid="263191" grpId="0" animBg="1"/>
      <p:bldP spid="263192" grpId="0" animBg="1"/>
      <p:bldP spid="2631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1524000"/>
            <a:ext cx="9220200" cy="2743200"/>
            <a:chOff x="781" y="3024"/>
            <a:chExt cx="4019" cy="1000"/>
          </a:xfrm>
        </p:grpSpPr>
        <p:sp>
          <p:nvSpPr>
            <p:cNvPr id="22562" name="AutoShape 19"/>
            <p:cNvSpPr>
              <a:spLocks noChangeArrowheads="1"/>
            </p:cNvSpPr>
            <p:nvPr/>
          </p:nvSpPr>
          <p:spPr bwMode="gray">
            <a:xfrm>
              <a:off x="781" y="3059"/>
              <a:ext cx="3984" cy="965"/>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63" name="AutoShape 20"/>
            <p:cNvSpPr>
              <a:spLocks noChangeArrowheads="1"/>
            </p:cNvSpPr>
            <p:nvPr/>
          </p:nvSpPr>
          <p:spPr bwMode="gray">
            <a:xfrm>
              <a:off x="832" y="3024"/>
              <a:ext cx="3968" cy="947"/>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4000" b="1" dirty="0" err="1">
                  <a:latin typeface="Times New Roman" panose="02020603050405020304" pitchFamily="18" charset="0"/>
                </a:rPr>
                <a:t>Chúng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sống</a:t>
              </a:r>
              <a:r>
                <a:rPr lang="en-US" altLang="en-US" sz="4000" b="1" dirty="0">
                  <a:latin typeface="Times New Roman" panose="02020603050405020304" pitchFamily="18" charset="0"/>
                </a:rPr>
                <a:t> ở </a:t>
              </a:r>
              <a:r>
                <a:rPr lang="en-US" altLang="en-US" sz="4000" b="1" dirty="0" err="1">
                  <a:latin typeface="Times New Roman" panose="02020603050405020304" pitchFamily="18" charset="0"/>
                </a:rPr>
                <a:t>xã</a:t>
              </a:r>
              <a:r>
                <a:rPr lang="en-US" altLang="en-US" sz="4000" b="1" dirty="0">
                  <a:latin typeface="Times New Roman" panose="02020603050405020304" pitchFamily="18" charset="0"/>
                </a:rPr>
                <a:t> </a:t>
              </a:r>
              <a:r>
                <a:rPr lang="en-US" altLang="en-US" sz="4000" b="1" dirty="0" err="1" smtClean="0">
                  <a:latin typeface="Times New Roman" panose="02020603050405020304" pitchFamily="18" charset="0"/>
                </a:rPr>
                <a:t>Cổ</a:t>
              </a:r>
              <a:r>
                <a:rPr lang="en-US" altLang="en-US" sz="4000" b="1" dirty="0" smtClean="0">
                  <a:latin typeface="Times New Roman" panose="02020603050405020304" pitchFamily="18" charset="0"/>
                </a:rPr>
                <a:t> Loa,</a:t>
              </a:r>
              <a:r>
                <a:rPr lang="en-US" altLang="en-US" sz="4000" b="1" dirty="0">
                  <a:latin typeface="Times New Roman" panose="02020603050405020304" pitchFamily="18" charset="0"/>
                </a:rPr>
                <a:t/>
              </a:r>
              <a:br>
                <a:rPr lang="en-US" altLang="en-US" sz="4000" b="1" dirty="0">
                  <a:latin typeface="Times New Roman" panose="02020603050405020304" pitchFamily="18" charset="0"/>
                </a:rPr>
              </a:br>
              <a:r>
                <a:rPr lang="en-US" altLang="en-US" sz="4000" b="1" dirty="0" err="1">
                  <a:latin typeface="Times New Roman" panose="02020603050405020304" pitchFamily="18" charset="0"/>
                </a:rPr>
                <a:t>huyện</a:t>
              </a:r>
              <a:r>
                <a:rPr lang="en-US" altLang="en-US" sz="4000" b="1" dirty="0">
                  <a:latin typeface="Times New Roman" panose="02020603050405020304" pitchFamily="18" charset="0"/>
                </a:rPr>
                <a:t> </a:t>
              </a:r>
              <a:r>
                <a:rPr lang="en-US" altLang="en-US" sz="4000" b="1" dirty="0" err="1" smtClean="0">
                  <a:latin typeface="Times New Roman" panose="02020603050405020304" pitchFamily="18" charset="0"/>
                </a:rPr>
                <a:t>Đông</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Anh</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thành</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phố</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Hà</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Nội</a:t>
              </a:r>
              <a:r>
                <a:rPr lang="en-US" altLang="en-US" sz="4000" b="1" dirty="0" smtClean="0">
                  <a:latin typeface="Times New Roman" panose="02020603050405020304" pitchFamily="18" charset="0"/>
                </a:rPr>
                <a:t>.</a:t>
              </a:r>
              <a:endParaRPr lang="en-US" altLang="en-US" sz="4000" b="1" dirty="0">
                <a:latin typeface="Times New Roman" panose="02020603050405020304" pitchFamily="18" charset="0"/>
              </a:endParaRPr>
            </a:p>
            <a:p>
              <a:pPr eaLnBrk="1" hangingPunct="1">
                <a:spcBef>
                  <a:spcPct val="0"/>
                </a:spcBef>
                <a:buFontTx/>
                <a:buNone/>
              </a:pPr>
              <a:r>
                <a:rPr lang="en-US" altLang="en-US" sz="4000" b="1" dirty="0" smtClean="0">
                  <a:latin typeface="Times New Roman" panose="02020603050405020304" pitchFamily="18" charset="0"/>
                </a:rPr>
                <a:t>  </a:t>
              </a:r>
              <a:endParaRPr lang="en-US" altLang="en-US" sz="4000" b="1" dirty="0">
                <a:latin typeface="Times New Roman" panose="02020603050405020304" pitchFamily="18" charset="0"/>
              </a:endParaRPr>
            </a:p>
          </p:txBody>
        </p:sp>
      </p:grpSp>
      <p:sp>
        <p:nvSpPr>
          <p:cNvPr id="263183" name="Oval 15"/>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10</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4" name="Oval 16"/>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9</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5" name="Oval 17"/>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8</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6" name="Oval 18"/>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7</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7" name="Oval 19"/>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6</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8" name="Oval 20"/>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5</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89" name="Oval 21"/>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4</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0" name="Oval 22"/>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3</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1" name="Oval 23"/>
          <p:cNvSpPr>
            <a:spLocks noChangeArrowheads="1"/>
          </p:cNvSpPr>
          <p:nvPr/>
        </p:nvSpPr>
        <p:spPr bwMode="auto">
          <a:xfrm>
            <a:off x="2720976" y="304800"/>
            <a:ext cx="701675" cy="68580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2</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2" name="Oval 24"/>
          <p:cNvSpPr>
            <a:spLocks noChangeArrowheads="1"/>
          </p:cNvSpPr>
          <p:nvPr/>
        </p:nvSpPr>
        <p:spPr bwMode="auto">
          <a:xfrm>
            <a:off x="2720976" y="304800"/>
            <a:ext cx="701675" cy="666750"/>
          </a:xfrm>
          <a:prstGeom prst="ellipse">
            <a:avLst/>
          </a:prstGeom>
          <a:solidFill>
            <a:srgbClr val="99FF6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1</a:t>
            </a:r>
            <a:endParaRPr lang="en-GB" altLang="en-US" sz="6000">
              <a:solidFill>
                <a:srgbClr val="FF0000"/>
              </a:solidFill>
              <a:latin typeface="Times New Roman" panose="02020603050405020304" pitchFamily="18" charset="0"/>
              <a:cs typeface="Arial" panose="020B0604020202020204" pitchFamily="34" charset="0"/>
            </a:endParaRPr>
          </a:p>
        </p:txBody>
      </p:sp>
      <p:sp>
        <p:nvSpPr>
          <p:cNvPr id="263193" name="Oval 25"/>
          <p:cNvSpPr>
            <a:spLocks noChangeArrowheads="1"/>
          </p:cNvSpPr>
          <p:nvPr/>
        </p:nvSpPr>
        <p:spPr bwMode="auto">
          <a:xfrm>
            <a:off x="2642449" y="152400"/>
            <a:ext cx="1338263" cy="990600"/>
          </a:xfrm>
          <a:prstGeom prst="ellipse">
            <a:avLst/>
          </a:prstGeom>
          <a:solidFill>
            <a:srgbClr val="CCFFFF"/>
          </a:solidFill>
          <a:ln w="9525">
            <a:solidFill>
              <a:schemeClr val="bg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rgbClr val="FF0000"/>
                </a:solidFill>
                <a:latin typeface="Arial" panose="020B0604020202020204" pitchFamily="34" charset="0"/>
                <a:cs typeface="Arial" panose="020B0604020202020204" pitchFamily="34" charset="0"/>
              </a:rPr>
              <a:t>Hết giờ</a:t>
            </a:r>
          </a:p>
        </p:txBody>
      </p:sp>
      <p:grpSp>
        <p:nvGrpSpPr>
          <p:cNvPr id="4" name="Group 26"/>
          <p:cNvGrpSpPr>
            <a:grpSpLocks/>
          </p:cNvGrpSpPr>
          <p:nvPr/>
        </p:nvGrpSpPr>
        <p:grpSpPr bwMode="auto">
          <a:xfrm>
            <a:off x="1804988" y="304800"/>
            <a:ext cx="844550" cy="762000"/>
            <a:chOff x="1110" y="2656"/>
            <a:chExt cx="1549" cy="1351"/>
          </a:xfrm>
        </p:grpSpPr>
        <p:sp>
          <p:nvSpPr>
            <p:cNvPr id="22556" name="AutoShape 27"/>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2557" name="AutoShape 28"/>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2558" name="AutoShape 29"/>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rgbClr val="EE1A38"/>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solidFill>
                    <a:srgbClr val="F01C49"/>
                  </a:solidFill>
                  <a:latin typeface=".VnTime" panose="020B7200000000000000" pitchFamily="34" charset="0"/>
                  <a:cs typeface="Arial" panose="020B0604020202020204" pitchFamily="34" charset="0"/>
                </a:rPr>
                <a:t>Time</a:t>
              </a:r>
            </a:p>
          </p:txBody>
        </p:sp>
      </p:grpSp>
      <p:grpSp>
        <p:nvGrpSpPr>
          <p:cNvPr id="5" name="Group 30"/>
          <p:cNvGrpSpPr>
            <a:grpSpLocks/>
          </p:cNvGrpSpPr>
          <p:nvPr/>
        </p:nvGrpSpPr>
        <p:grpSpPr bwMode="auto">
          <a:xfrm>
            <a:off x="2940050" y="4876800"/>
            <a:ext cx="6261100" cy="1828800"/>
            <a:chOff x="781" y="3024"/>
            <a:chExt cx="4019" cy="1000"/>
          </a:xfrm>
        </p:grpSpPr>
        <p:sp>
          <p:nvSpPr>
            <p:cNvPr id="22551" name="AutoShape 19"/>
            <p:cNvSpPr>
              <a:spLocks noChangeArrowheads="1"/>
            </p:cNvSpPr>
            <p:nvPr/>
          </p:nvSpPr>
          <p:spPr bwMode="gray">
            <a:xfrm>
              <a:off x="781" y="3059"/>
              <a:ext cx="3984" cy="965"/>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grpSp>
          <p:nvGrpSpPr>
            <p:cNvPr id="22552" name="Group 32"/>
            <p:cNvGrpSpPr>
              <a:grpSpLocks/>
            </p:cNvGrpSpPr>
            <p:nvPr/>
          </p:nvGrpSpPr>
          <p:grpSpPr bwMode="auto">
            <a:xfrm>
              <a:off x="832" y="3024"/>
              <a:ext cx="3968" cy="947"/>
              <a:chOff x="832" y="2837"/>
              <a:chExt cx="4016" cy="1134"/>
            </a:xfrm>
          </p:grpSpPr>
          <p:sp>
            <p:nvSpPr>
              <p:cNvPr id="22553" name="AutoShape 20"/>
              <p:cNvSpPr>
                <a:spLocks noChangeArrowheads="1"/>
              </p:cNvSpPr>
              <p:nvPr/>
            </p:nvSpPr>
            <p:spPr bwMode="gray">
              <a:xfrm>
                <a:off x="832" y="2837"/>
                <a:ext cx="4016" cy="1134"/>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6000">
                    <a:solidFill>
                      <a:srgbClr val="FF0000"/>
                    </a:solidFill>
                    <a:latin typeface="Times New Roman" panose="02020603050405020304" pitchFamily="18" charset="0"/>
                    <a:cs typeface="Arial" panose="020B0604020202020204" pitchFamily="34" charset="0"/>
                  </a:rPr>
                  <a:t>đúng</a:t>
                </a:r>
                <a:endParaRPr lang="en-US" altLang="en-US">
                  <a:solidFill>
                    <a:srgbClr val="FF0000"/>
                  </a:solidFill>
                  <a:latin typeface="Times New Roman" panose="02020603050405020304" pitchFamily="18" charset="0"/>
                  <a:cs typeface="Arial" panose="020B0604020202020204" pitchFamily="34" charset="0"/>
                </a:endParaRPr>
              </a:p>
            </p:txBody>
          </p:sp>
          <p:sp>
            <p:nvSpPr>
              <p:cNvPr id="22554" name="AutoShape 21"/>
              <p:cNvSpPr>
                <a:spLocks noChangeArrowheads="1"/>
              </p:cNvSpPr>
              <p:nvPr/>
            </p:nvSpPr>
            <p:spPr bwMode="gray">
              <a:xfrm>
                <a:off x="841" y="3671"/>
                <a:ext cx="4007" cy="28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55" name="AutoShape 22"/>
              <p:cNvSpPr>
                <a:spLocks noChangeArrowheads="1"/>
              </p:cNvSpPr>
              <p:nvPr/>
            </p:nvSpPr>
            <p:spPr bwMode="gray">
              <a:xfrm>
                <a:off x="841" y="2846"/>
                <a:ext cx="3959" cy="28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grpSp>
      </p:grpSp>
      <p:sp>
        <p:nvSpPr>
          <p:cNvPr id="37" name="Title 1"/>
          <p:cNvSpPr txBox="1">
            <a:spLocks/>
          </p:cNvSpPr>
          <p:nvPr/>
        </p:nvSpPr>
        <p:spPr>
          <a:xfrm>
            <a:off x="4234190" y="247986"/>
            <a:ext cx="9933920" cy="799428"/>
          </a:xfrm>
          <a:prstGeom prst="rect">
            <a:avLst/>
          </a:prstGeom>
          <a:ln>
            <a:miter lim="800000"/>
            <a:headEnd/>
            <a:tailEnd/>
          </a:ln>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800" b="1" smtClean="0">
                <a:ln w="22225">
                  <a:solidFill>
                    <a:schemeClr val="accent2"/>
                  </a:solidFill>
                  <a:prstDash val="solid"/>
                </a:ln>
                <a:solidFill>
                  <a:schemeClr val="accent2">
                    <a:lumMod val="40000"/>
                    <a:lumOff val="60000"/>
                  </a:schemeClr>
                </a:solidFill>
              </a:rPr>
              <a:t>Trò chơi:  Tinh mắt - nhanh tay</a:t>
            </a:r>
            <a:endParaRPr lang="vi-VN" sz="4800" b="1" dirty="0">
              <a:ln w="22225">
                <a:solidFill>
                  <a:schemeClr val="accent2"/>
                </a:solidFill>
                <a:prstDash val="solid"/>
              </a:ln>
              <a:solidFill>
                <a:schemeClr val="accent2">
                  <a:lumMod val="40000"/>
                  <a:lumOff val="60000"/>
                </a:schemeClr>
              </a:solidFill>
            </a:endParaRPr>
          </a:p>
        </p:txBody>
      </p:sp>
      <p:pic>
        <p:nvPicPr>
          <p:cNvPr id="38" name="Picture 37">
            <a:extLst>
              <a:ext uri="{FF2B5EF4-FFF2-40B4-BE49-F238E27FC236}">
                <a16:creationId xmlns:a16="http://schemas.microsoft.com/office/drawing/2014/main" id="{ACACD07D-6DF8-4414-995D-2ED1FDD9F95B}"/>
              </a:ext>
            </a:extLst>
          </p:cNvPr>
          <p:cNvPicPr>
            <a:picLocks noChangeAspect="1"/>
          </p:cNvPicPr>
          <p:nvPr/>
        </p:nvPicPr>
        <p:blipFill rotWithShape="1">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b="36294"/>
          <a:stretch/>
        </p:blipFill>
        <p:spPr>
          <a:xfrm>
            <a:off x="2240800" y="3945328"/>
            <a:ext cx="4155487" cy="2674974"/>
          </a:xfrm>
          <a:prstGeom prst="rect">
            <a:avLst/>
          </a:prstGeom>
        </p:spPr>
      </p:pic>
    </p:spTree>
    <p:extLst>
      <p:ext uri="{BB962C8B-B14F-4D97-AF65-F5344CB8AC3E}">
        <p14:creationId xmlns:p14="http://schemas.microsoft.com/office/powerpoint/2010/main" val="1876256165"/>
      </p:ext>
    </p:extLst>
  </p:cSld>
  <p:clrMapOvr>
    <a:masterClrMapping/>
  </p:clrMapOvr>
  <p:transition spd="slow">
    <p:wheel spokes="1"/>
    <p:sndAc>
      <p:stSnd>
        <p:snd r:embed="rId3" name="Slide moi.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750"/>
                                        <p:tgtEl>
                                          <p:spTgt spid="38"/>
                                        </p:tgtEl>
                                      </p:cBhvr>
                                    </p:animEffect>
                                    <p:anim calcmode="lin" valueType="num">
                                      <p:cBhvr>
                                        <p:cTn id="13" dur="750" fill="hold"/>
                                        <p:tgtEl>
                                          <p:spTgt spid="38"/>
                                        </p:tgtEl>
                                        <p:attrNameLst>
                                          <p:attrName>ppt_x</p:attrName>
                                        </p:attrNameLst>
                                      </p:cBhvr>
                                      <p:tavLst>
                                        <p:tav tm="0">
                                          <p:val>
                                            <p:strVal val="#ppt_x"/>
                                          </p:val>
                                        </p:tav>
                                        <p:tav tm="100000">
                                          <p:val>
                                            <p:strVal val="#ppt_x"/>
                                          </p:val>
                                        </p:tav>
                                      </p:tavLst>
                                    </p:anim>
                                    <p:anim calcmode="lin" valueType="num">
                                      <p:cBhvr>
                                        <p:cTn id="14" dur="750" fill="hold"/>
                                        <p:tgtEl>
                                          <p:spTgt spid="38"/>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afterEffect">
                                  <p:stCondLst>
                                    <p:cond delay="1000"/>
                                  </p:stCondLst>
                                  <p:childTnLst>
                                    <p:set>
                                      <p:cBhvr>
                                        <p:cTn id="22" dur="1" fill="hold">
                                          <p:stCondLst>
                                            <p:cond delay="0"/>
                                          </p:stCondLst>
                                        </p:cTn>
                                        <p:tgtEl>
                                          <p:spTgt spid="26318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hammer.wav"/>
                                        </p:tgtEl>
                                      </p:cMediaNode>
                                    </p:audio>
                                  </p:subTnLst>
                                </p:cTn>
                              </p:par>
                            </p:childTnLst>
                          </p:cTn>
                        </p:par>
                        <p:par>
                          <p:cTn id="23" fill="hold" nodeType="afterGroup">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26318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par>
                          <p:cTn id="26" fill="hold" nodeType="afterGroup">
                            <p:stCondLst>
                              <p:cond delay="2000"/>
                            </p:stCondLst>
                            <p:childTnLst>
                              <p:par>
                                <p:cTn id="27" presetID="1" presetClass="entr" presetSubtype="0" fill="hold" grpId="0" nodeType="afterEffect">
                                  <p:stCondLst>
                                    <p:cond delay="1000"/>
                                  </p:stCondLst>
                                  <p:childTnLst>
                                    <p:set>
                                      <p:cBhvr>
                                        <p:cTn id="28" dur="1" fill="hold">
                                          <p:stCondLst>
                                            <p:cond delay="0"/>
                                          </p:stCondLst>
                                        </p:cTn>
                                        <p:tgtEl>
                                          <p:spTgt spid="26318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childTnLst>
                          </p:cTn>
                        </p:par>
                        <p:par>
                          <p:cTn id="29" fill="hold" nodeType="afterGroup">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26318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childTnLst>
                          </p:cTn>
                        </p:par>
                        <p:par>
                          <p:cTn id="32" fill="hold" nodeType="afterGroup">
                            <p:stCondLst>
                              <p:cond delay="4000"/>
                            </p:stCondLst>
                            <p:childTnLst>
                              <p:par>
                                <p:cTn id="33" presetID="1" presetClass="entr" presetSubtype="0" fill="hold" grpId="0" nodeType="afterEffect">
                                  <p:stCondLst>
                                    <p:cond delay="1000"/>
                                  </p:stCondLst>
                                  <p:childTnLst>
                                    <p:set>
                                      <p:cBhvr>
                                        <p:cTn id="34" dur="1" fill="hold">
                                          <p:stCondLst>
                                            <p:cond delay="0"/>
                                          </p:stCondLst>
                                        </p:cTn>
                                        <p:tgtEl>
                                          <p:spTgt spid="26318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childTnLst>
                          </p:cTn>
                        </p:par>
                        <p:par>
                          <p:cTn id="35" fill="hold" nodeType="afterGroup">
                            <p:stCondLst>
                              <p:cond delay="5000"/>
                            </p:stCondLst>
                            <p:childTnLst>
                              <p:par>
                                <p:cTn id="36" presetID="1" presetClass="entr" presetSubtype="0" fill="hold" grpId="0" nodeType="afterEffect">
                                  <p:stCondLst>
                                    <p:cond delay="1000"/>
                                  </p:stCondLst>
                                  <p:childTnLst>
                                    <p:set>
                                      <p:cBhvr>
                                        <p:cTn id="37" dur="1" fill="hold">
                                          <p:stCondLst>
                                            <p:cond delay="0"/>
                                          </p:stCondLst>
                                        </p:cTn>
                                        <p:tgtEl>
                                          <p:spTgt spid="26318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childTnLst>
                          </p:cTn>
                        </p:par>
                        <p:par>
                          <p:cTn id="38" fill="hold" nodeType="afterGroup">
                            <p:stCondLst>
                              <p:cond delay="6000"/>
                            </p:stCondLst>
                            <p:childTnLst>
                              <p:par>
                                <p:cTn id="39" presetID="1" presetClass="entr" presetSubtype="0" fill="hold" grpId="0" nodeType="afterEffect">
                                  <p:stCondLst>
                                    <p:cond delay="1000"/>
                                  </p:stCondLst>
                                  <p:childTnLst>
                                    <p:set>
                                      <p:cBhvr>
                                        <p:cTn id="40" dur="1" fill="hold">
                                          <p:stCondLst>
                                            <p:cond delay="0"/>
                                          </p:stCondLst>
                                        </p:cTn>
                                        <p:tgtEl>
                                          <p:spTgt spid="26318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childTnLst>
                          </p:cTn>
                        </p:par>
                        <p:par>
                          <p:cTn id="41" fill="hold" nodeType="afterGroup">
                            <p:stCondLst>
                              <p:cond delay="7000"/>
                            </p:stCondLst>
                            <p:childTnLst>
                              <p:par>
                                <p:cTn id="42" presetID="1" presetClass="entr" presetSubtype="0" fill="hold" grpId="0" nodeType="afterEffect">
                                  <p:stCondLst>
                                    <p:cond delay="1000"/>
                                  </p:stCondLst>
                                  <p:childTnLst>
                                    <p:set>
                                      <p:cBhvr>
                                        <p:cTn id="43" dur="1" fill="hold">
                                          <p:stCondLst>
                                            <p:cond delay="0"/>
                                          </p:stCondLst>
                                        </p:cTn>
                                        <p:tgtEl>
                                          <p:spTgt spid="26319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childTnLst>
                          </p:cTn>
                        </p:par>
                        <p:par>
                          <p:cTn id="44" fill="hold" nodeType="afterGroup">
                            <p:stCondLst>
                              <p:cond delay="8000"/>
                            </p:stCondLst>
                            <p:childTnLst>
                              <p:par>
                                <p:cTn id="45" presetID="1" presetClass="entr" presetSubtype="0" fill="hold" grpId="0" nodeType="afterEffect">
                                  <p:stCondLst>
                                    <p:cond delay="1000"/>
                                  </p:stCondLst>
                                  <p:childTnLst>
                                    <p:set>
                                      <p:cBhvr>
                                        <p:cTn id="46" dur="1" fill="hold">
                                          <p:stCondLst>
                                            <p:cond delay="0"/>
                                          </p:stCondLst>
                                        </p:cTn>
                                        <p:tgtEl>
                                          <p:spTgt spid="26319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childTnLst>
                          </p:cTn>
                        </p:par>
                        <p:par>
                          <p:cTn id="47" fill="hold" nodeType="afterGroup">
                            <p:stCondLst>
                              <p:cond delay="9000"/>
                            </p:stCondLst>
                            <p:childTnLst>
                              <p:par>
                                <p:cTn id="48" presetID="1" presetClass="entr" presetSubtype="0" fill="hold" grpId="0" nodeType="afterEffect">
                                  <p:stCondLst>
                                    <p:cond delay="1000"/>
                                  </p:stCondLst>
                                  <p:childTnLst>
                                    <p:set>
                                      <p:cBhvr>
                                        <p:cTn id="49" dur="1" fill="hold">
                                          <p:stCondLst>
                                            <p:cond delay="0"/>
                                          </p:stCondLst>
                                        </p:cTn>
                                        <p:tgtEl>
                                          <p:spTgt spid="26319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childTnLst>
                          </p:cTn>
                        </p:par>
                        <p:par>
                          <p:cTn id="50" fill="hold" nodeType="afterGroup">
                            <p:stCondLst>
                              <p:cond delay="10000"/>
                            </p:stCondLst>
                            <p:childTnLst>
                              <p:par>
                                <p:cTn id="51" presetID="1" presetClass="entr" presetSubtype="0" fill="hold" grpId="0" nodeType="afterEffect">
                                  <p:stCondLst>
                                    <p:cond delay="1000"/>
                                  </p:stCondLst>
                                  <p:childTnLst>
                                    <p:set>
                                      <p:cBhvr>
                                        <p:cTn id="52" dur="1" fill="hold">
                                          <p:stCondLst>
                                            <p:cond delay="0"/>
                                          </p:stCondLst>
                                        </p:cTn>
                                        <p:tgtEl>
                                          <p:spTgt spid="26319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4"/>
                  </p:tgtEl>
                </p:cond>
              </p:nextCondLst>
            </p:seq>
          </p:childTnLst>
        </p:cTn>
      </p:par>
    </p:tnLst>
    <p:bldLst>
      <p:bldP spid="263183" grpId="0" animBg="1"/>
      <p:bldP spid="263184" grpId="0" animBg="1"/>
      <p:bldP spid="263185" grpId="0" animBg="1"/>
      <p:bldP spid="263186" grpId="0" animBg="1"/>
      <p:bldP spid="263187" grpId="0" animBg="1"/>
      <p:bldP spid="263188" grpId="0" animBg="1"/>
      <p:bldP spid="263189" grpId="0" animBg="1"/>
      <p:bldP spid="263190" grpId="0" animBg="1"/>
      <p:bldP spid="263191" grpId="0" animBg="1"/>
      <p:bldP spid="263192" grpId="0" animBg="1"/>
      <p:bldP spid="2631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37ECCBC8-831A-4D98-ACB0-C8653B1F46D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1864"/>
            <a:ext cx="12202003" cy="8714601"/>
          </a:xfrm>
          <a:prstGeom prst="rect">
            <a:avLst/>
          </a:prstGeom>
        </p:spPr>
      </p:pic>
      <p:pic>
        <p:nvPicPr>
          <p:cNvPr id="7" name="Picture 6">
            <a:extLst>
              <a:ext uri="{FF2B5EF4-FFF2-40B4-BE49-F238E27FC236}">
                <a16:creationId xmlns:a16="http://schemas.microsoft.com/office/drawing/2014/main" id="{C7593E1B-5FC0-44F6-9131-81F89692E7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700" y="900750"/>
            <a:ext cx="3853732" cy="5302091"/>
          </a:xfrm>
          <a:prstGeom prst="rect">
            <a:avLst/>
          </a:prstGeom>
        </p:spPr>
      </p:pic>
      <p:pic>
        <p:nvPicPr>
          <p:cNvPr id="9" name="Picture 8">
            <a:extLst>
              <a:ext uri="{FF2B5EF4-FFF2-40B4-BE49-F238E27FC236}">
                <a16:creationId xmlns:a16="http://schemas.microsoft.com/office/drawing/2014/main" id="{94301D85-EE01-4ABC-A0A4-A0ECC6332D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0634" y="592852"/>
            <a:ext cx="7086666" cy="2332377"/>
          </a:xfrm>
          <a:prstGeom prst="rect">
            <a:avLst/>
          </a:prstGeom>
        </p:spPr>
      </p:pic>
      <p:pic>
        <p:nvPicPr>
          <p:cNvPr id="11" name="Picture 10">
            <a:hlinkClick r:id="" action="ppaction://hlinkshowjump?jump=nextslide"/>
            <a:extLst>
              <a:ext uri="{FF2B5EF4-FFF2-40B4-BE49-F238E27FC236}">
                <a16:creationId xmlns:a16="http://schemas.microsoft.com/office/drawing/2014/main" id="{A152F28D-03D3-4D6D-AC5E-DF195FFC5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2323" y="3166727"/>
            <a:ext cx="1960807" cy="743187"/>
          </a:xfrm>
          <a:prstGeom prst="rect">
            <a:avLst/>
          </a:prstGeom>
        </p:spPr>
      </p:pic>
      <p:pic>
        <p:nvPicPr>
          <p:cNvPr id="15" name="Picture 14">
            <a:extLst>
              <a:ext uri="{FF2B5EF4-FFF2-40B4-BE49-F238E27FC236}">
                <a16:creationId xmlns:a16="http://schemas.microsoft.com/office/drawing/2014/main" id="{FC07CF22-6672-4498-8851-81F6565186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2955" y="4094104"/>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3357" y="4829349"/>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5910" y="4094104"/>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6312" y="4829349"/>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290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39439" y="5796228"/>
            <a:ext cx="1960807" cy="587393"/>
          </a:xfrm>
          <a:prstGeom prst="rect">
            <a:avLst/>
          </a:prstGeom>
        </p:spPr>
      </p:pic>
      <p:pic>
        <p:nvPicPr>
          <p:cNvPr id="2" name="Nhac nen">
            <a:hlinkClick r:id="" action="ppaction://media"/>
            <a:extLst>
              <a:ext uri="{FF2B5EF4-FFF2-40B4-BE49-F238E27FC236}">
                <a16:creationId xmlns:a16="http://schemas.microsoft.com/office/drawing/2014/main" id="{C23B07A0-9676-4F48-8D2E-FD04E7F8BFD4}"/>
              </a:ext>
            </a:extLst>
          </p:cNvPr>
          <p:cNvPicPr>
            <a:picLocks noChangeAspect="1"/>
          </p:cNvPicPr>
          <p:nvPr>
            <a:audioFile r:link="rId1"/>
            <p:extLst>
              <p:ext uri="{DAA4B4D4-6D71-4841-9C94-3DE7FCFB9230}">
                <p14:media xmlns:p14="http://schemas.microsoft.com/office/powerpoint/2010/main" r:embed="rId2">
                  <p14:trim st="33751" end="29864.3125"/>
                </p14:media>
              </p:ext>
            </p:extLst>
          </p:nvPr>
        </p:nvPicPr>
        <p:blipFill>
          <a:blip r:embed="rId11"/>
          <a:stretch>
            <a:fillRect/>
          </a:stretch>
        </p:blipFill>
        <p:spPr>
          <a:xfrm>
            <a:off x="-1267005" y="5269929"/>
            <a:ext cx="487363" cy="487362"/>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7923" y="5058508"/>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19456" y="5770753"/>
            <a:ext cx="1960807" cy="587393"/>
          </a:xfrm>
          <a:prstGeom prst="rect">
            <a:avLst/>
          </a:prstGeom>
        </p:spPr>
      </p:pic>
      <p:pic>
        <p:nvPicPr>
          <p:cNvPr id="10" name="Picture 9">
            <a:extLst>
              <a:ext uri="{FF2B5EF4-FFF2-40B4-BE49-F238E27FC236}">
                <a16:creationId xmlns:a16="http://schemas.microsoft.com/office/drawing/2014/main" id="{FF3F3338-918A-4A02-A719-5D95465F4A39}"/>
              </a:ext>
            </a:extLst>
          </p:cNvPr>
          <p:cNvPicPr>
            <a:picLocks noChangeAspect="1"/>
          </p:cNvPicPr>
          <p:nvPr/>
        </p:nvPicPr>
        <p:blipFill>
          <a:blip r:embed="rId12"/>
          <a:stretch>
            <a:fillRect/>
          </a:stretch>
        </p:blipFill>
        <p:spPr>
          <a:xfrm>
            <a:off x="0" y="6851907"/>
            <a:ext cx="12192000" cy="6093"/>
          </a:xfrm>
          <a:prstGeom prst="rect">
            <a:avLst/>
          </a:prstGeom>
        </p:spPr>
      </p:pic>
      <p:sp>
        <p:nvSpPr>
          <p:cNvPr id="3" name="TextBox 2">
            <a:extLst>
              <a:ext uri="{FF2B5EF4-FFF2-40B4-BE49-F238E27FC236}">
                <a16:creationId xmlns:a16="http://schemas.microsoft.com/office/drawing/2014/main" id="{5C814130-806D-4A96-9B87-64A3AD07FB4B}"/>
              </a:ext>
            </a:extLst>
          </p:cNvPr>
          <p:cNvSpPr txBox="1"/>
          <p:nvPr/>
        </p:nvSpPr>
        <p:spPr>
          <a:xfrm>
            <a:off x="-1561292" y="4753713"/>
            <a:ext cx="1075936" cy="369332"/>
          </a:xfrm>
          <a:prstGeom prst="rect">
            <a:avLst/>
          </a:prstGeom>
          <a:noFill/>
        </p:spPr>
        <p:txBody>
          <a:bodyPr wrap="none" rtlCol="0">
            <a:spAutoFit/>
          </a:bodyPr>
          <a:lstStyle/>
          <a:p>
            <a:r>
              <a:rPr lang="en-US" b="1" dirty="0" err="1"/>
              <a:t>Nhạc</a:t>
            </a:r>
            <a:r>
              <a:rPr lang="en-US" b="1" dirty="0"/>
              <a:t> </a:t>
            </a:r>
            <a:r>
              <a:rPr lang="en-US" b="1" dirty="0" err="1"/>
              <a:t>nền</a:t>
            </a:r>
            <a:endParaRPr lang="en-US" b="1" dirty="0"/>
          </a:p>
        </p:txBody>
      </p:sp>
    </p:spTree>
    <p:extLst>
      <p:ext uri="{BB962C8B-B14F-4D97-AF65-F5344CB8AC3E}">
        <p14:creationId xmlns:p14="http://schemas.microsoft.com/office/powerpoint/2010/main" val="6654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500"/>
                            </p:stCondLst>
                            <p:childTnLst>
                              <p:par>
                                <p:cTn id="20" presetID="32" presetClass="emph" presetSubtype="0" repeatCount="indefinite" fill="hold" nodeType="afterEffect">
                                  <p:stCondLst>
                                    <p:cond delay="0"/>
                                  </p:stCondLst>
                                  <p:childTnLst>
                                    <p:animRot by="120000">
                                      <p:cBhvr>
                                        <p:cTn id="21" dur="200" fill="hold">
                                          <p:stCondLst>
                                            <p:cond delay="0"/>
                                          </p:stCondLst>
                                        </p:cTn>
                                        <p:tgtEl>
                                          <p:spTgt spid="15"/>
                                        </p:tgtEl>
                                        <p:attrNameLst>
                                          <p:attrName>r</p:attrName>
                                        </p:attrNameLst>
                                      </p:cBhvr>
                                    </p:animRot>
                                    <p:animRot by="-240000">
                                      <p:cBhvr>
                                        <p:cTn id="22" dur="400" fill="hold">
                                          <p:stCondLst>
                                            <p:cond delay="400"/>
                                          </p:stCondLst>
                                        </p:cTn>
                                        <p:tgtEl>
                                          <p:spTgt spid="15"/>
                                        </p:tgtEl>
                                        <p:attrNameLst>
                                          <p:attrName>r</p:attrName>
                                        </p:attrNameLst>
                                      </p:cBhvr>
                                    </p:animRot>
                                    <p:animRot by="240000">
                                      <p:cBhvr>
                                        <p:cTn id="23" dur="400" fill="hold">
                                          <p:stCondLst>
                                            <p:cond delay="800"/>
                                          </p:stCondLst>
                                        </p:cTn>
                                        <p:tgtEl>
                                          <p:spTgt spid="15"/>
                                        </p:tgtEl>
                                        <p:attrNameLst>
                                          <p:attrName>r</p:attrName>
                                        </p:attrNameLst>
                                      </p:cBhvr>
                                    </p:animRot>
                                    <p:animRot by="-240000">
                                      <p:cBhvr>
                                        <p:cTn id="24" dur="400" fill="hold">
                                          <p:stCondLst>
                                            <p:cond delay="1200"/>
                                          </p:stCondLst>
                                        </p:cTn>
                                        <p:tgtEl>
                                          <p:spTgt spid="15"/>
                                        </p:tgtEl>
                                        <p:attrNameLst>
                                          <p:attrName>r</p:attrName>
                                        </p:attrNameLst>
                                      </p:cBhvr>
                                    </p:animRot>
                                    <p:animRot by="120000">
                                      <p:cBhvr>
                                        <p:cTn id="25" dur="400" fill="hold">
                                          <p:stCondLst>
                                            <p:cond delay="1600"/>
                                          </p:stCondLst>
                                        </p:cTn>
                                        <p:tgtEl>
                                          <p:spTgt spid="15"/>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200" fill="hold">
                                          <p:stCondLst>
                                            <p:cond delay="0"/>
                                          </p:stCondLst>
                                        </p:cTn>
                                        <p:tgtEl>
                                          <p:spTgt spid="27"/>
                                        </p:tgtEl>
                                        <p:attrNameLst>
                                          <p:attrName>r</p:attrName>
                                        </p:attrNameLst>
                                      </p:cBhvr>
                                    </p:animRot>
                                    <p:animRot by="-240000">
                                      <p:cBhvr>
                                        <p:cTn id="28" dur="400" fill="hold">
                                          <p:stCondLst>
                                            <p:cond delay="400"/>
                                          </p:stCondLst>
                                        </p:cTn>
                                        <p:tgtEl>
                                          <p:spTgt spid="27"/>
                                        </p:tgtEl>
                                        <p:attrNameLst>
                                          <p:attrName>r</p:attrName>
                                        </p:attrNameLst>
                                      </p:cBhvr>
                                    </p:animRot>
                                    <p:animRot by="240000">
                                      <p:cBhvr>
                                        <p:cTn id="29" dur="400" fill="hold">
                                          <p:stCondLst>
                                            <p:cond delay="800"/>
                                          </p:stCondLst>
                                        </p:cTn>
                                        <p:tgtEl>
                                          <p:spTgt spid="27"/>
                                        </p:tgtEl>
                                        <p:attrNameLst>
                                          <p:attrName>r</p:attrName>
                                        </p:attrNameLst>
                                      </p:cBhvr>
                                    </p:animRot>
                                    <p:animRot by="-240000">
                                      <p:cBhvr>
                                        <p:cTn id="30" dur="400" fill="hold">
                                          <p:stCondLst>
                                            <p:cond delay="1200"/>
                                          </p:stCondLst>
                                        </p:cTn>
                                        <p:tgtEl>
                                          <p:spTgt spid="27"/>
                                        </p:tgtEl>
                                        <p:attrNameLst>
                                          <p:attrName>r</p:attrName>
                                        </p:attrNameLst>
                                      </p:cBhvr>
                                    </p:animRot>
                                    <p:animRot by="120000">
                                      <p:cBhvr>
                                        <p:cTn id="31" dur="400" fill="hold">
                                          <p:stCondLst>
                                            <p:cond delay="1600"/>
                                          </p:stCondLst>
                                        </p:cTn>
                                        <p:tgtEl>
                                          <p:spTgt spid="2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30"/>
                                        </p:tgtEl>
                                        <p:attrNameLst>
                                          <p:attrName>r</p:attrName>
                                        </p:attrNameLst>
                                      </p:cBhvr>
                                    </p:animRot>
                                    <p:animRot by="-240000">
                                      <p:cBhvr>
                                        <p:cTn id="34" dur="400" fill="hold">
                                          <p:stCondLst>
                                            <p:cond delay="400"/>
                                          </p:stCondLst>
                                        </p:cTn>
                                        <p:tgtEl>
                                          <p:spTgt spid="30"/>
                                        </p:tgtEl>
                                        <p:attrNameLst>
                                          <p:attrName>r</p:attrName>
                                        </p:attrNameLst>
                                      </p:cBhvr>
                                    </p:animRot>
                                    <p:animRot by="240000">
                                      <p:cBhvr>
                                        <p:cTn id="35" dur="400" fill="hold">
                                          <p:stCondLst>
                                            <p:cond delay="800"/>
                                          </p:stCondLst>
                                        </p:cTn>
                                        <p:tgtEl>
                                          <p:spTgt spid="30"/>
                                        </p:tgtEl>
                                        <p:attrNameLst>
                                          <p:attrName>r</p:attrName>
                                        </p:attrNameLst>
                                      </p:cBhvr>
                                    </p:animRot>
                                    <p:animRot by="-240000">
                                      <p:cBhvr>
                                        <p:cTn id="36" dur="400" fill="hold">
                                          <p:stCondLst>
                                            <p:cond delay="1200"/>
                                          </p:stCondLst>
                                        </p:cTn>
                                        <p:tgtEl>
                                          <p:spTgt spid="30"/>
                                        </p:tgtEl>
                                        <p:attrNameLst>
                                          <p:attrName>r</p:attrName>
                                        </p:attrNameLst>
                                      </p:cBhvr>
                                    </p:animRot>
                                    <p:animRot by="120000">
                                      <p:cBhvr>
                                        <p:cTn id="37" dur="400" fill="hold">
                                          <p:stCondLst>
                                            <p:cond delay="1600"/>
                                          </p:stCondLst>
                                        </p:cTn>
                                        <p:tgtEl>
                                          <p:spTgt spid="30"/>
                                        </p:tgtEl>
                                        <p:attrNameLst>
                                          <p:attrName>r</p:attrName>
                                        </p:attrNameLst>
                                      </p:cBhvr>
                                    </p:animRot>
                                  </p:childTnLst>
                                </p:cTn>
                              </p:par>
                              <p:par>
                                <p:cTn id="38" presetID="32" presetClass="emph" presetSubtype="0" repeatCount="indefinite" fill="hold" nodeType="withEffect">
                                  <p:stCondLst>
                                    <p:cond delay="0"/>
                                  </p:stCondLst>
                                  <p:childTnLst>
                                    <p:animRot by="120000">
                                      <p:cBhvr>
                                        <p:cTn id="39" dur="200" fill="hold">
                                          <p:stCondLst>
                                            <p:cond delay="0"/>
                                          </p:stCondLst>
                                        </p:cTn>
                                        <p:tgtEl>
                                          <p:spTgt spid="33"/>
                                        </p:tgtEl>
                                        <p:attrNameLst>
                                          <p:attrName>r</p:attrName>
                                        </p:attrNameLst>
                                      </p:cBhvr>
                                    </p:animRot>
                                    <p:animRot by="-240000">
                                      <p:cBhvr>
                                        <p:cTn id="40" dur="400" fill="hold">
                                          <p:stCondLst>
                                            <p:cond delay="400"/>
                                          </p:stCondLst>
                                        </p:cTn>
                                        <p:tgtEl>
                                          <p:spTgt spid="33"/>
                                        </p:tgtEl>
                                        <p:attrNameLst>
                                          <p:attrName>r</p:attrName>
                                        </p:attrNameLst>
                                      </p:cBhvr>
                                    </p:animRot>
                                    <p:animRot by="240000">
                                      <p:cBhvr>
                                        <p:cTn id="41" dur="400" fill="hold">
                                          <p:stCondLst>
                                            <p:cond delay="800"/>
                                          </p:stCondLst>
                                        </p:cTn>
                                        <p:tgtEl>
                                          <p:spTgt spid="33"/>
                                        </p:tgtEl>
                                        <p:attrNameLst>
                                          <p:attrName>r</p:attrName>
                                        </p:attrNameLst>
                                      </p:cBhvr>
                                    </p:animRot>
                                    <p:animRot by="-240000">
                                      <p:cBhvr>
                                        <p:cTn id="42" dur="400" fill="hold">
                                          <p:stCondLst>
                                            <p:cond delay="1200"/>
                                          </p:stCondLst>
                                        </p:cTn>
                                        <p:tgtEl>
                                          <p:spTgt spid="33"/>
                                        </p:tgtEl>
                                        <p:attrNameLst>
                                          <p:attrName>r</p:attrName>
                                        </p:attrNameLst>
                                      </p:cBhvr>
                                    </p:animRot>
                                    <p:animRot by="120000">
                                      <p:cBhvr>
                                        <p:cTn id="43" dur="400" fill="hold">
                                          <p:stCondLst>
                                            <p:cond delay="1600"/>
                                          </p:stCondLst>
                                        </p:cTn>
                                        <p:tgtEl>
                                          <p:spTgt spid="33"/>
                                        </p:tgtEl>
                                        <p:attrNameLst>
                                          <p:attrName>r</p:attrName>
                                        </p:attrNameLst>
                                      </p:cBhvr>
                                    </p:animRot>
                                  </p:childTnLst>
                                </p:cTn>
                              </p:par>
                              <p:par>
                                <p:cTn id="44" presetID="42" presetClass="path" presetSubtype="0" repeatCount="indefinite" accel="50000" decel="50000" autoRev="1" fill="hold" nodeType="withEffect">
                                  <p:stCondLst>
                                    <p:cond delay="0"/>
                                  </p:stCondLst>
                                  <p:childTnLst>
                                    <p:animMotion origin="layout" path="M 2.22045E-16 -1.48148E-6 L 2.22045E-16 0.02847 " pathEditMode="relative" rAng="0" ptsTypes="AA">
                                      <p:cBhvr>
                                        <p:cTn id="45" dur="1000" fill="hold"/>
                                        <p:tgtEl>
                                          <p:spTgt spid="9"/>
                                        </p:tgtEl>
                                        <p:attrNameLst>
                                          <p:attrName>ppt_x</p:attrName>
                                          <p:attrName>ppt_y</p:attrName>
                                        </p:attrNameLst>
                                      </p:cBhvr>
                                      <p:rCtr x="0" y="1412"/>
                                    </p:animMotion>
                                  </p:childTnLst>
                                </p:cTn>
                              </p:par>
                              <p:par>
                                <p:cTn id="46" presetID="42" presetClass="path" presetSubtype="0" repeatCount="indefinite" accel="50000" decel="50000" autoRev="1" fill="hold" nodeType="withEffect">
                                  <p:stCondLst>
                                    <p:cond delay="0"/>
                                  </p:stCondLst>
                                  <p:childTnLst>
                                    <p:animMotion origin="layout" path="M 2.22045E-16 -1.48148E-6 L 2.22045E-16 0.02847 " pathEditMode="relative" rAng="0" ptsTypes="AA">
                                      <p:cBhvr>
                                        <p:cTn id="47" dur="1000" fill="hold"/>
                                        <p:tgtEl>
                                          <p:spTgt spid="11"/>
                                        </p:tgtEl>
                                        <p:attrNameLst>
                                          <p:attrName>ppt_x</p:attrName>
                                          <p:attrName>ppt_y</p:attrName>
                                        </p:attrNameLst>
                                      </p:cBhvr>
                                      <p:rCtr x="0" y="1412"/>
                                    </p:animMotion>
                                  </p:childTnLst>
                                </p:cTn>
                              </p:par>
                            </p:childTnLst>
                          </p:cTn>
                        </p:par>
                        <p:par>
                          <p:cTn id="48" fill="hold">
                            <p:stCondLst>
                              <p:cond delay="2500"/>
                            </p:stCondLst>
                            <p:childTnLst>
                              <p:par>
                                <p:cTn id="49" presetID="1" presetClass="mediacall" presetSubtype="0" fill="hold" nodeType="afterEffect">
                                  <p:stCondLst>
                                    <p:cond delay="0"/>
                                  </p:stCondLst>
                                  <p:childTnLst>
                                    <p:cmd type="call" cmd="playFrom(0.0)">
                                      <p:cBhvr>
                                        <p:cTn id="50" dur="1" fill="hold"/>
                                        <p:tgtEl>
                                          <p:spTgt spid="2"/>
                                        </p:tgtEl>
                                      </p:cBhvr>
                                    </p:cmd>
                                  </p:childTnLst>
                                </p:cTn>
                              </p:par>
                              <p:par>
                                <p:cTn id="51" presetID="3" presetClass="mediacall" presetSubtype="0" fill="hold" nodeType="withEffect">
                                  <p:stCondLst>
                                    <p:cond delay="0"/>
                                  </p:stCondLst>
                                  <p:childTnLst>
                                    <p:cmd type="call" cmd="stop">
                                      <p:cBhvr>
                                        <p:cTn id="52" dur="1" fill="hold"/>
                                        <p:tgtEl>
                                          <p:spTgt spid="2"/>
                                        </p:tgtEl>
                                      </p:cBhvr>
                                    </p:cmd>
                                  </p:childTnLst>
                                </p:cTn>
                              </p:par>
                              <p:par>
                                <p:cTn id="53" presetID="1" presetClass="mediacall" presetSubtype="0" fill="hold" nodeType="withEffect">
                                  <p:stCondLst>
                                    <p:cond delay="0"/>
                                  </p:stCondLst>
                                  <p:childTnLst>
                                    <p:cmd type="call" cmd="playFrom(0.0)">
                                      <p:cBhvr>
                                        <p:cTn id="54"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4634" numSld="999">
                <p:cTn id="55"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8" name="Picture 7">
              <a:extLst>
                <a:ext uri="{FF2B5EF4-FFF2-40B4-BE49-F238E27FC236}">
                  <a16:creationId xmlns:a16="http://schemas.microsoft.com/office/drawing/2014/main" id="{9A768AEF-3ADC-4209-AFAC-D689141929FD}"/>
                </a:ext>
              </a:extLst>
            </p:cNvPr>
            <p:cNvPicPr>
              <a:picLocks noChangeAspect="1"/>
            </p:cNvPicPr>
            <p:nvPr/>
          </p:nvPicPr>
          <p:blipFill rotWithShape="1">
            <a:blip r:embed="rId3">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12292" name="Text Box 8">
            <a:extLst>
              <a:ext uri="{FF2B5EF4-FFF2-40B4-BE49-F238E27FC236}">
                <a16:creationId xmlns:a16="http://schemas.microsoft.com/office/drawing/2014/main" id="{A256E20C-8EBA-4710-8F22-21CCF00390A8}"/>
              </a:ext>
            </a:extLst>
          </p:cNvPr>
          <p:cNvSpPr txBox="1">
            <a:spLocks noChangeArrowheads="1"/>
          </p:cNvSpPr>
          <p:nvPr/>
        </p:nvSpPr>
        <p:spPr bwMode="auto">
          <a:xfrm>
            <a:off x="2362200" y="3043297"/>
            <a:ext cx="80391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3200" b="1" dirty="0">
                <a:solidFill>
                  <a:srgbClr val="0000FF"/>
                </a:solidFill>
                <a:latin typeface="Times New Roman" panose="02020603050405020304" pitchFamily="18" charset="0"/>
                <a:cs typeface="Times New Roman" panose="02020603050405020304" pitchFamily="18" charset="0"/>
              </a:rPr>
              <a:t>1. </a:t>
            </a:r>
            <a:r>
              <a:rPr lang="en-US" altLang="vi-VN" sz="3200" b="1" dirty="0" err="1">
                <a:solidFill>
                  <a:srgbClr val="0000FF"/>
                </a:solidFill>
                <a:latin typeface="Times New Roman" panose="02020603050405020304" pitchFamily="18" charset="0"/>
                <a:cs typeface="Times New Roman" panose="02020603050405020304" pitchFamily="18" charset="0"/>
              </a:rPr>
              <a:t>Danh</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từ</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chung</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là</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tên</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của</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một</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loại</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sự</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vật</a:t>
            </a:r>
            <a:r>
              <a:rPr lang="en-US" altLang="vi-VN" sz="3200" b="1" dirty="0" smtClean="0">
                <a:solidFill>
                  <a:srgbClr val="0000FF"/>
                </a:solidFill>
                <a:latin typeface="Times New Roman" panose="02020603050405020304" pitchFamily="18" charset="0"/>
                <a:cs typeface="Times New Roman" panose="02020603050405020304" pitchFamily="18" charset="0"/>
              </a:rPr>
              <a:t>.</a:t>
            </a:r>
            <a:br>
              <a:rPr lang="en-US" altLang="vi-VN" sz="3200" b="1" dirty="0" smtClean="0">
                <a:solidFill>
                  <a:srgbClr val="0000FF"/>
                </a:solidFill>
                <a:latin typeface="Times New Roman" panose="02020603050405020304" pitchFamily="18" charset="0"/>
                <a:cs typeface="Times New Roman" panose="02020603050405020304" pitchFamily="18" charset="0"/>
              </a:rPr>
            </a:br>
            <a:endParaRPr lang="en-US" altLang="vi-VN" sz="3200" b="1" dirty="0">
              <a:solidFill>
                <a:srgbClr val="0000FF"/>
              </a:solidFill>
              <a:latin typeface="Times New Roman" panose="02020603050405020304" pitchFamily="18" charset="0"/>
              <a:cs typeface="Times New Roman" panose="02020603050405020304" pitchFamily="18" charset="0"/>
            </a:endParaRPr>
          </a:p>
          <a:p>
            <a:pPr eaLnBrk="1" hangingPunct="1"/>
            <a:r>
              <a:rPr lang="en-US" altLang="vi-VN" sz="3200" b="1" dirty="0" smtClean="0">
                <a:solidFill>
                  <a:srgbClr val="0000FF"/>
                </a:solidFill>
                <a:latin typeface="Times New Roman" panose="02020603050405020304" pitchFamily="18" charset="0"/>
                <a:cs typeface="Times New Roman" panose="02020603050405020304" pitchFamily="18" charset="0"/>
              </a:rPr>
              <a:t>2</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Danh</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từ</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riêng</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là</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tên</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riêng</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của</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một</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sự</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vật</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smtClean="0">
                <a:solidFill>
                  <a:srgbClr val="0000FF"/>
                </a:solidFill>
                <a:latin typeface="Times New Roman" panose="02020603050405020304" pitchFamily="18" charset="0"/>
                <a:cs typeface="Times New Roman" panose="02020603050405020304" pitchFamily="18" charset="0"/>
              </a:rPr>
              <a:t/>
            </a:r>
            <a:br>
              <a:rPr lang="en-US" altLang="vi-VN" sz="3200" b="1" dirty="0" smtClean="0">
                <a:solidFill>
                  <a:srgbClr val="0000FF"/>
                </a:solidFill>
                <a:latin typeface="Times New Roman" panose="02020603050405020304" pitchFamily="18" charset="0"/>
                <a:cs typeface="Times New Roman" panose="02020603050405020304" pitchFamily="18" charset="0"/>
              </a:rPr>
            </a:br>
            <a:r>
              <a:rPr lang="en-US" altLang="vi-VN" sz="3200" b="1" dirty="0" err="1" smtClean="0">
                <a:solidFill>
                  <a:srgbClr val="0000FF"/>
                </a:solidFill>
                <a:latin typeface="Times New Roman" panose="02020603050405020304" pitchFamily="18" charset="0"/>
                <a:cs typeface="Times New Roman" panose="02020603050405020304" pitchFamily="18" charset="0"/>
              </a:rPr>
              <a:t>Danh</a:t>
            </a:r>
            <a:r>
              <a:rPr lang="en-US" altLang="vi-VN" sz="3200" b="1" dirty="0" smtClean="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từ</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riêng</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luôn</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luôn</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được</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viết</a:t>
            </a: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200" b="1" dirty="0" err="1">
                <a:solidFill>
                  <a:srgbClr val="0000FF"/>
                </a:solidFill>
                <a:latin typeface="Times New Roman" panose="02020603050405020304" pitchFamily="18" charset="0"/>
                <a:cs typeface="Times New Roman" panose="02020603050405020304" pitchFamily="18" charset="0"/>
              </a:rPr>
              <a:t>hoa</a:t>
            </a:r>
            <a:r>
              <a:rPr lang="en-US" altLang="vi-VN" sz="3200" b="1" dirty="0">
                <a:solidFill>
                  <a:srgbClr val="0000FF"/>
                </a:solidFill>
                <a:latin typeface="Times New Roman" panose="02020603050405020304" pitchFamily="18" charset="0"/>
                <a:cs typeface="Times New Roman" panose="02020603050405020304" pitchFamily="18" charset="0"/>
              </a:rPr>
              <a:t>.</a:t>
            </a:r>
            <a:endParaRPr lang="en-US" altLang="vi-VN"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563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5" name="Picture 4">
              <a:extLst>
                <a:ext uri="{FF2B5EF4-FFF2-40B4-BE49-F238E27FC236}">
                  <a16:creationId xmlns:a16="http://schemas.microsoft.com/office/drawing/2014/main" id="{9A768AEF-3ADC-4209-AFAC-D689141929FD}"/>
                </a:ext>
              </a:extLst>
            </p:cNvPr>
            <p:cNvPicPr>
              <a:picLocks noChangeAspect="1"/>
            </p:cNvPicPr>
            <p:nvPr/>
          </p:nvPicPr>
          <p:blipFill rotWithShape="1">
            <a:blip r:embed="rId2">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6" name="Rectangle: Rounded Corners 12">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7" name="Text Box 204">
            <a:extLst>
              <a:ext uri="{FF2B5EF4-FFF2-40B4-BE49-F238E27FC236}">
                <a16:creationId xmlns:a16="http://schemas.microsoft.com/office/drawing/2014/main" id="{D1C7D51E-658A-4884-8403-788B85654AC6}"/>
              </a:ext>
            </a:extLst>
          </p:cNvPr>
          <p:cNvSpPr txBox="1">
            <a:spLocks noChangeArrowheads="1"/>
          </p:cNvSpPr>
          <p:nvPr/>
        </p:nvSpPr>
        <p:spPr bwMode="auto">
          <a:xfrm>
            <a:off x="1257300" y="1538497"/>
            <a:ext cx="960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vi-VN" sz="3600" b="1" dirty="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Về</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nhà</a:t>
            </a:r>
            <a:r>
              <a:rPr lang="en-US" altLang="vi-VN" sz="3600" b="1" dirty="0" smtClean="0">
                <a:latin typeface="Times New Roman" panose="02020603050405020304" pitchFamily="18" charset="0"/>
                <a:cs typeface="Times New Roman" panose="02020603050405020304" pitchFamily="18" charset="0"/>
              </a:rPr>
              <a:t>:</a:t>
            </a:r>
            <a:endParaRPr lang="en-US" altLang="vi-VN" sz="3600" dirty="0">
              <a:latin typeface="Times New Roman" panose="02020603050405020304" pitchFamily="18" charset="0"/>
              <a:cs typeface="Times New Roman" panose="02020603050405020304" pitchFamily="18" charset="0"/>
            </a:endParaRPr>
          </a:p>
        </p:txBody>
      </p:sp>
      <p:sp>
        <p:nvSpPr>
          <p:cNvPr id="12" name="Text Box 204">
            <a:extLst>
              <a:ext uri="{FF2B5EF4-FFF2-40B4-BE49-F238E27FC236}">
                <a16:creationId xmlns:a16="http://schemas.microsoft.com/office/drawing/2014/main" id="{D1C7D51E-658A-4884-8403-788B85654AC6}"/>
              </a:ext>
            </a:extLst>
          </p:cNvPr>
          <p:cNvSpPr txBox="1">
            <a:spLocks noChangeArrowheads="1"/>
          </p:cNvSpPr>
          <p:nvPr/>
        </p:nvSpPr>
        <p:spPr bwMode="auto">
          <a:xfrm>
            <a:off x="1600200" y="2496437"/>
            <a:ext cx="96012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Ghi</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lại</a:t>
            </a:r>
            <a:r>
              <a:rPr lang="en-US" altLang="vi-VN" sz="3600" dirty="0" smtClean="0">
                <a:solidFill>
                  <a:srgbClr val="0000FF"/>
                </a:solidFill>
                <a:latin typeface="Times New Roman" panose="02020603050405020304" pitchFamily="18" charset="0"/>
                <a:cs typeface="Times New Roman" panose="02020603050405020304" pitchFamily="18" charset="0"/>
              </a:rPr>
              <a:t> 5 </a:t>
            </a:r>
            <a:r>
              <a:rPr lang="en-US" altLang="vi-VN" sz="3600" dirty="0" err="1" smtClean="0">
                <a:solidFill>
                  <a:srgbClr val="0000FF"/>
                </a:solidFill>
                <a:latin typeface="Times New Roman" panose="02020603050405020304" pitchFamily="18" charset="0"/>
                <a:cs typeface="Times New Roman" panose="02020603050405020304" pitchFamily="18" charset="0"/>
              </a:rPr>
              <a:t>danh</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từ</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chung</a:t>
            </a:r>
            <a:r>
              <a:rPr lang="en-US" altLang="vi-VN" sz="3600" dirty="0" smtClean="0">
                <a:solidFill>
                  <a:srgbClr val="0000FF"/>
                </a:solidFill>
                <a:latin typeface="Times New Roman" panose="02020603050405020304" pitchFamily="18" charset="0"/>
                <a:cs typeface="Times New Roman" panose="02020603050405020304" pitchFamily="18" charset="0"/>
              </a:rPr>
              <a:t>, 5 </a:t>
            </a:r>
            <a:r>
              <a:rPr lang="en-US" altLang="vi-VN" sz="3600" dirty="0" err="1" smtClean="0">
                <a:solidFill>
                  <a:srgbClr val="0000FF"/>
                </a:solidFill>
                <a:latin typeface="Times New Roman" panose="02020603050405020304" pitchFamily="18" charset="0"/>
                <a:cs typeface="Times New Roman" panose="02020603050405020304" pitchFamily="18" charset="0"/>
              </a:rPr>
              <a:t>danh</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từ</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riêng</a:t>
            </a:r>
            <a:r>
              <a:rPr lang="en-US" altLang="vi-VN" sz="3600"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20000"/>
              </a:spcBef>
              <a:buFont typeface="Arial" panose="020B0604020202020204" pitchFamily="34" charset="0"/>
              <a:buNone/>
            </a:pP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Nói</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với</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người</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thân</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về</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cách</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phân</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biệt</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danh</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từ</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chung</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và</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danh</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từ</a:t>
            </a:r>
            <a:r>
              <a:rPr lang="en-US" altLang="vi-VN" sz="3600" dirty="0" smtClean="0">
                <a:solidFill>
                  <a:srgbClr val="0000FF"/>
                </a:solidFill>
                <a:latin typeface="Times New Roman" panose="02020603050405020304" pitchFamily="18" charset="0"/>
                <a:cs typeface="Times New Roman" panose="02020603050405020304" pitchFamily="18" charset="0"/>
              </a:rPr>
              <a:t> </a:t>
            </a:r>
            <a:r>
              <a:rPr lang="en-US" altLang="vi-VN" sz="3600" dirty="0" err="1" smtClean="0">
                <a:solidFill>
                  <a:srgbClr val="0000FF"/>
                </a:solidFill>
                <a:latin typeface="Times New Roman" panose="02020603050405020304" pitchFamily="18" charset="0"/>
                <a:cs typeface="Times New Roman" panose="02020603050405020304" pitchFamily="18" charset="0"/>
              </a:rPr>
              <a:t>riêng</a:t>
            </a:r>
            <a:r>
              <a:rPr lang="en-US" altLang="vi-VN"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62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
                                        </p:tgtEl>
                                        <p:attrNameLst>
                                          <p:attrName>style.visibility</p:attrName>
                                        </p:attrNameLst>
                                      </p:cBhvr>
                                      <p:to>
                                        <p:strVal val="visible"/>
                                      </p:to>
                                    </p:set>
                                    <p:anim calcmode="discrete" valueType="clr">
                                      <p:cBhvr override="childStyle">
                                        <p:cTn id="1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
                                        </p:tgtEl>
                                        <p:attrNameLst>
                                          <p:attrName>fillcolor</p:attrName>
                                        </p:attrNameLst>
                                      </p:cBhvr>
                                      <p:tavLst>
                                        <p:tav tm="0">
                                          <p:val>
                                            <p:clrVal>
                                              <a:schemeClr val="accent2"/>
                                            </p:clrVal>
                                          </p:val>
                                        </p:tav>
                                        <p:tav tm="50000">
                                          <p:val>
                                            <p:clrVal>
                                              <a:schemeClr val="hlink"/>
                                            </p:clrVal>
                                          </p:val>
                                        </p:tav>
                                      </p:tavLst>
                                    </p:anim>
                                    <p:set>
                                      <p:cBhvr>
                                        <p:cTn id="16"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5CA96DE-78A4-4D71-9018-4AC46FF435DE}"/>
              </a:ext>
            </a:extLst>
          </p:cNvPr>
          <p:cNvPicPr>
            <a:picLocks noChangeAspect="1"/>
          </p:cNvPicPr>
          <p:nvPr/>
        </p:nvPicPr>
        <p:blipFill>
          <a:blip r:embed="rId8"/>
          <a:stretch>
            <a:fillRect/>
          </a:stretch>
        </p:blipFill>
        <p:spPr>
          <a:xfrm>
            <a:off x="-10004" y="-1857716"/>
            <a:ext cx="12202003" cy="8715716"/>
          </a:xfrm>
          <a:prstGeom prst="rect">
            <a:avLst/>
          </a:prstGeom>
        </p:spPr>
      </p:pic>
      <p:pic>
        <p:nvPicPr>
          <p:cNvPr id="33" name="Picture 32">
            <a:extLst>
              <a:ext uri="{FF2B5EF4-FFF2-40B4-BE49-F238E27FC236}">
                <a16:creationId xmlns:a16="http://schemas.microsoft.com/office/drawing/2014/main" id="{734ECCA8-0C93-4070-BC07-21CD5B1A208E}"/>
              </a:ext>
            </a:extLst>
          </p:cNvPr>
          <p:cNvPicPr>
            <a:picLocks noChangeAspect="1"/>
          </p:cNvPicPr>
          <p:nvPr/>
        </p:nvPicPr>
        <p:blipFill>
          <a:blip r:embed="rId9"/>
          <a:stretch>
            <a:fillRect/>
          </a:stretch>
        </p:blipFill>
        <p:spPr>
          <a:xfrm>
            <a:off x="0" y="-1850571"/>
            <a:ext cx="12192000" cy="8708571"/>
          </a:xfrm>
          <a:prstGeom prst="rect">
            <a:avLst/>
          </a:prstGeom>
        </p:spPr>
      </p:pic>
      <p:pic>
        <p:nvPicPr>
          <p:cNvPr id="4" name="Picture 3">
            <a:extLst>
              <a:ext uri="{FF2B5EF4-FFF2-40B4-BE49-F238E27FC236}">
                <a16:creationId xmlns:a16="http://schemas.microsoft.com/office/drawing/2014/main" id="{BDC1A603-354F-435D-AEB7-58626DEC55F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003" y="-1858466"/>
            <a:ext cx="12202003" cy="8714601"/>
          </a:xfrm>
          <a:prstGeom prst="rect">
            <a:avLst/>
          </a:prstGeom>
        </p:spPr>
      </p:pic>
      <p:pic>
        <p:nvPicPr>
          <p:cNvPr id="21" name="Picture 20">
            <a:extLst>
              <a:ext uri="{FF2B5EF4-FFF2-40B4-BE49-F238E27FC236}">
                <a16:creationId xmlns:a16="http://schemas.microsoft.com/office/drawing/2014/main" id="{101CE774-744F-4C7A-9955-F73491C34842}"/>
              </a:ext>
            </a:extLst>
          </p:cNvPr>
          <p:cNvPicPr>
            <a:picLocks noChangeAspect="1"/>
          </p:cNvPicPr>
          <p:nvPr/>
        </p:nvPicPr>
        <p:blipFill>
          <a:blip r:embed="rId11"/>
          <a:stretch>
            <a:fillRect/>
          </a:stretch>
        </p:blipFill>
        <p:spPr>
          <a:xfrm>
            <a:off x="6162974" y="5215980"/>
            <a:ext cx="1347333" cy="969348"/>
          </a:xfrm>
          <a:prstGeom prst="rect">
            <a:avLst/>
          </a:prstGeom>
        </p:spPr>
      </p:pic>
      <p:pic>
        <p:nvPicPr>
          <p:cNvPr id="20" name="Picture 19">
            <a:extLst>
              <a:ext uri="{FF2B5EF4-FFF2-40B4-BE49-F238E27FC236}">
                <a16:creationId xmlns:a16="http://schemas.microsoft.com/office/drawing/2014/main" id="{DB788A32-C95B-4003-9294-ED973E5BF647}"/>
              </a:ext>
            </a:extLst>
          </p:cNvPr>
          <p:cNvPicPr>
            <a:picLocks noChangeAspect="1"/>
          </p:cNvPicPr>
          <p:nvPr/>
        </p:nvPicPr>
        <p:blipFill>
          <a:blip r:embed="rId12"/>
          <a:stretch>
            <a:fillRect/>
          </a:stretch>
        </p:blipFill>
        <p:spPr>
          <a:xfrm>
            <a:off x="4540639" y="5215980"/>
            <a:ext cx="1347333" cy="963251"/>
          </a:xfrm>
          <a:prstGeom prst="rect">
            <a:avLst/>
          </a:prstGeom>
        </p:spPr>
      </p:pic>
      <p:pic>
        <p:nvPicPr>
          <p:cNvPr id="15" name="Picture 14">
            <a:extLst>
              <a:ext uri="{FF2B5EF4-FFF2-40B4-BE49-F238E27FC236}">
                <a16:creationId xmlns:a16="http://schemas.microsoft.com/office/drawing/2014/main" id="{C9D7EF65-CD86-4DEA-82CE-78B4750B4F6D}"/>
              </a:ext>
            </a:extLst>
          </p:cNvPr>
          <p:cNvPicPr>
            <a:picLocks noChangeAspect="1"/>
          </p:cNvPicPr>
          <p:nvPr/>
        </p:nvPicPr>
        <p:blipFill>
          <a:blip r:embed="rId13"/>
          <a:stretch>
            <a:fillRect/>
          </a:stretch>
        </p:blipFill>
        <p:spPr>
          <a:xfrm>
            <a:off x="6162974" y="3054758"/>
            <a:ext cx="1347333" cy="969348"/>
          </a:xfrm>
          <a:prstGeom prst="rect">
            <a:avLst/>
          </a:prstGeom>
        </p:spPr>
      </p:pic>
      <p:pic>
        <p:nvPicPr>
          <p:cNvPr id="2" name="Picture 1">
            <a:extLst>
              <a:ext uri="{FF2B5EF4-FFF2-40B4-BE49-F238E27FC236}">
                <a16:creationId xmlns:a16="http://schemas.microsoft.com/office/drawing/2014/main" id="{CD62D86A-FAC6-4AAB-B7AD-13AF6333299A}"/>
              </a:ext>
            </a:extLst>
          </p:cNvPr>
          <p:cNvPicPr>
            <a:picLocks noChangeAspect="1"/>
          </p:cNvPicPr>
          <p:nvPr/>
        </p:nvPicPr>
        <p:blipFill>
          <a:blip r:embed="rId14"/>
          <a:stretch>
            <a:fillRect/>
          </a:stretch>
        </p:blipFill>
        <p:spPr>
          <a:xfrm>
            <a:off x="4540639" y="3054758"/>
            <a:ext cx="1347333" cy="969348"/>
          </a:xfrm>
          <a:prstGeom prst="rect">
            <a:avLst/>
          </a:prstGeom>
        </p:spPr>
      </p:pic>
      <p:cxnSp>
        <p:nvCxnSpPr>
          <p:cNvPr id="6" name="Straight Connector 5">
            <a:extLst>
              <a:ext uri="{FF2B5EF4-FFF2-40B4-BE49-F238E27FC236}">
                <a16:creationId xmlns:a16="http://schemas.microsoft.com/office/drawing/2014/main" id="{3EF2F97A-9E2C-4C1B-9BA8-A29231423BAA}"/>
              </a:ext>
            </a:extLst>
          </p:cNvPr>
          <p:cNvCxnSpPr>
            <a:cxnSpLocks/>
          </p:cNvCxnSpPr>
          <p:nvPr/>
        </p:nvCxnSpPr>
        <p:spPr>
          <a:xfrm>
            <a:off x="0" y="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C3EFA8F-B9A1-4EA9-B52E-B89080D535F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74169" y="5907605"/>
            <a:ext cx="2138141" cy="2941725"/>
          </a:xfrm>
          <a:prstGeom prst="rect">
            <a:avLst/>
          </a:prstGeom>
        </p:spPr>
      </p:pic>
      <p:pic>
        <p:nvPicPr>
          <p:cNvPr id="12" name="Picture 11">
            <a:extLst>
              <a:ext uri="{FF2B5EF4-FFF2-40B4-BE49-F238E27FC236}">
                <a16:creationId xmlns:a16="http://schemas.microsoft.com/office/drawing/2014/main" id="{DBC6A1B7-E8F3-46D7-A22A-84F8AB3A969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42182" y="3752479"/>
            <a:ext cx="1169521" cy="1463501"/>
          </a:xfrm>
          <a:prstGeom prst="rect">
            <a:avLst/>
          </a:prstGeom>
        </p:spPr>
      </p:pic>
      <p:grpSp>
        <p:nvGrpSpPr>
          <p:cNvPr id="16" name="Group 15">
            <a:extLst>
              <a:ext uri="{FF2B5EF4-FFF2-40B4-BE49-F238E27FC236}">
                <a16:creationId xmlns:a16="http://schemas.microsoft.com/office/drawing/2014/main" id="{2125B487-0096-4B93-AE2A-35F664CA4945}"/>
              </a:ext>
            </a:extLst>
          </p:cNvPr>
          <p:cNvGrpSpPr/>
          <p:nvPr/>
        </p:nvGrpSpPr>
        <p:grpSpPr>
          <a:xfrm>
            <a:off x="407254" y="2465040"/>
            <a:ext cx="4407783" cy="1863941"/>
            <a:chOff x="407254" y="2465040"/>
            <a:chExt cx="4407783" cy="1863941"/>
          </a:xfrm>
        </p:grpSpPr>
        <p:sp>
          <p:nvSpPr>
            <p:cNvPr id="26" name="Freeform: Shape 25">
              <a:extLst>
                <a:ext uri="{FF2B5EF4-FFF2-40B4-BE49-F238E27FC236}">
                  <a16:creationId xmlns:a16="http://schemas.microsoft.com/office/drawing/2014/main" id="{DE107CBF-D45A-4821-9AF9-91E811B920BF}"/>
                </a:ext>
              </a:extLst>
            </p:cNvPr>
            <p:cNvSpPr/>
            <p:nvPr/>
          </p:nvSpPr>
          <p:spPr>
            <a:xfrm flipH="1">
              <a:off x="418429" y="2465042"/>
              <a:ext cx="4396608"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Rounded Corners 10">
              <a:extLst>
                <a:ext uri="{FF2B5EF4-FFF2-40B4-BE49-F238E27FC236}">
                  <a16:creationId xmlns:a16="http://schemas.microsoft.com/office/drawing/2014/main" id="{2D476256-F649-440E-8CB6-34553EE46959}"/>
                </a:ext>
              </a:extLst>
            </p:cNvPr>
            <p:cNvSpPr/>
            <p:nvPr/>
          </p:nvSpPr>
          <p:spPr>
            <a:xfrm>
              <a:off x="407254" y="2465040"/>
              <a:ext cx="4035311" cy="1844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Danh</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từ</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là</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những</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từ</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chỉ</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sự</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vật</a:t>
              </a:r>
              <a:endPar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F6095D1-5BDA-4028-80BF-CF720429106A}"/>
              </a:ext>
            </a:extLst>
          </p:cNvPr>
          <p:cNvGrpSpPr/>
          <p:nvPr/>
        </p:nvGrpSpPr>
        <p:grpSpPr>
          <a:xfrm>
            <a:off x="410492" y="4651605"/>
            <a:ext cx="4401306" cy="1863939"/>
            <a:chOff x="413731" y="4651605"/>
            <a:chExt cx="4401306" cy="1863939"/>
          </a:xfrm>
        </p:grpSpPr>
        <p:sp>
          <p:nvSpPr>
            <p:cNvPr id="30" name="Freeform: Shape 29">
              <a:extLst>
                <a:ext uri="{FF2B5EF4-FFF2-40B4-BE49-F238E27FC236}">
                  <a16:creationId xmlns:a16="http://schemas.microsoft.com/office/drawing/2014/main" id="{18151A68-8ABC-4A1D-8A5B-E03CCFBD3F59}"/>
                </a:ext>
              </a:extLst>
            </p:cNvPr>
            <p:cNvSpPr/>
            <p:nvPr/>
          </p:nvSpPr>
          <p:spPr>
            <a:xfrm flipH="1">
              <a:off x="428436" y="4651605"/>
              <a:ext cx="4386601"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Rounded Corners 36">
              <a:extLst>
                <a:ext uri="{FF2B5EF4-FFF2-40B4-BE49-F238E27FC236}">
                  <a16:creationId xmlns:a16="http://schemas.microsoft.com/office/drawing/2014/main" id="{E5506EB0-83F9-49CB-A1BA-DE0BD904E95B}"/>
                </a:ext>
              </a:extLst>
            </p:cNvPr>
            <p:cNvSpPr/>
            <p:nvPr/>
          </p:nvSpPr>
          <p:spPr>
            <a:xfrm>
              <a:off x="413731" y="4651957"/>
              <a:ext cx="4035311" cy="1844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Danh</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từ</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là</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những</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từ</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chỉ</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khái</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niệm</a:t>
              </a:r>
              <a:endPar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3B4C7E7A-5F81-463B-9FDA-5F8A47FCDC1D}"/>
              </a:ext>
            </a:extLst>
          </p:cNvPr>
          <p:cNvGrpSpPr/>
          <p:nvPr/>
        </p:nvGrpSpPr>
        <p:grpSpPr>
          <a:xfrm>
            <a:off x="7376963" y="2465041"/>
            <a:ext cx="4416325" cy="1863939"/>
            <a:chOff x="7376963" y="2465042"/>
            <a:chExt cx="4416325" cy="1863939"/>
          </a:xfrm>
        </p:grpSpPr>
        <p:sp>
          <p:nvSpPr>
            <p:cNvPr id="58" name="Freeform: Shape 57">
              <a:extLst>
                <a:ext uri="{FF2B5EF4-FFF2-40B4-BE49-F238E27FC236}">
                  <a16:creationId xmlns:a16="http://schemas.microsoft.com/office/drawing/2014/main" id="{F2A6F710-A8CF-4338-BF74-99DD36D700F5}"/>
                </a:ext>
              </a:extLst>
            </p:cNvPr>
            <p:cNvSpPr/>
            <p:nvPr/>
          </p:nvSpPr>
          <p:spPr>
            <a:xfrm>
              <a:off x="7376963" y="2465042"/>
              <a:ext cx="4396608"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Rounded Corners 37">
              <a:extLst>
                <a:ext uri="{FF2B5EF4-FFF2-40B4-BE49-F238E27FC236}">
                  <a16:creationId xmlns:a16="http://schemas.microsoft.com/office/drawing/2014/main" id="{556501E9-9FDB-43AC-A584-2F09815162C2}"/>
                </a:ext>
              </a:extLst>
            </p:cNvPr>
            <p:cNvSpPr/>
            <p:nvPr/>
          </p:nvSpPr>
          <p:spPr>
            <a:xfrm>
              <a:off x="7757977" y="2474972"/>
              <a:ext cx="4035311" cy="1844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Danh</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từ</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là</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những</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từ</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chỉ</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người</a:t>
              </a:r>
              <a:endPar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F1EA9857-F9FD-46FE-98C0-E0E88372E3CE}"/>
              </a:ext>
            </a:extLst>
          </p:cNvPr>
          <p:cNvGrpSpPr/>
          <p:nvPr/>
        </p:nvGrpSpPr>
        <p:grpSpPr>
          <a:xfrm>
            <a:off x="7383261" y="4651605"/>
            <a:ext cx="4403728" cy="1863939"/>
            <a:chOff x="7386970" y="4651605"/>
            <a:chExt cx="4403728" cy="1863939"/>
          </a:xfrm>
        </p:grpSpPr>
        <p:sp>
          <p:nvSpPr>
            <p:cNvPr id="59" name="Freeform: Shape 58">
              <a:extLst>
                <a:ext uri="{FF2B5EF4-FFF2-40B4-BE49-F238E27FC236}">
                  <a16:creationId xmlns:a16="http://schemas.microsoft.com/office/drawing/2014/main" id="{D460C3EE-DC44-4D12-870D-2DE09B68AF9B}"/>
                </a:ext>
              </a:extLst>
            </p:cNvPr>
            <p:cNvSpPr/>
            <p:nvPr/>
          </p:nvSpPr>
          <p:spPr>
            <a:xfrm>
              <a:off x="7386970" y="4651605"/>
              <a:ext cx="4386601"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Rounded Corners 38">
              <a:extLst>
                <a:ext uri="{FF2B5EF4-FFF2-40B4-BE49-F238E27FC236}">
                  <a16:creationId xmlns:a16="http://schemas.microsoft.com/office/drawing/2014/main" id="{007442A2-F9C5-43FF-810D-EFCA0A5691BC}"/>
                </a:ext>
              </a:extLst>
            </p:cNvPr>
            <p:cNvSpPr/>
            <p:nvPr/>
          </p:nvSpPr>
          <p:spPr>
            <a:xfrm>
              <a:off x="7755387" y="4651791"/>
              <a:ext cx="4035311" cy="1844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Danh</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từ</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là</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những</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từ</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chỉ</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hiện</a:t>
              </a:r>
              <a:r>
                <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2400" b="1" dirty="0" err="1">
                  <a:solidFill>
                    <a:srgbClr val="9C5043"/>
                  </a:solidFill>
                  <a:latin typeface="Arial" panose="020B0604020202020204" pitchFamily="34" charset="0"/>
                  <a:ea typeface="Tahoma" panose="020B0604030504040204" pitchFamily="34" charset="0"/>
                  <a:cs typeface="Arial" panose="020B0604020202020204" pitchFamily="34" charset="0"/>
                </a:rPr>
                <a:t>tượng</a:t>
              </a:r>
              <a:endParaRPr lang="en-US" sz="24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pic>
        <p:nvPicPr>
          <p:cNvPr id="25" name="Picture 24">
            <a:hlinkClick r:id="" action="ppaction://hlinkshowjump?jump=previousslide"/>
            <a:extLst>
              <a:ext uri="{FF2B5EF4-FFF2-40B4-BE49-F238E27FC236}">
                <a16:creationId xmlns:a16="http://schemas.microsoft.com/office/drawing/2014/main" id="{8B2C70E5-001C-4AB8-A483-A5AE816CCA2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390014" y="1298328"/>
            <a:ext cx="627889" cy="627889"/>
          </a:xfrm>
          <a:prstGeom prst="rect">
            <a:avLst/>
          </a:prstGeom>
        </p:spPr>
      </p:pic>
      <p:pic>
        <p:nvPicPr>
          <p:cNvPr id="43" name="Picture 42">
            <a:hlinkClick r:id="" action="ppaction://hlinkshowjump?jump=nextslide"/>
            <a:extLst>
              <a:ext uri="{FF2B5EF4-FFF2-40B4-BE49-F238E27FC236}">
                <a16:creationId xmlns:a16="http://schemas.microsoft.com/office/drawing/2014/main" id="{D8AAF6E7-6478-452A-B31D-6DDC7956E66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1390014" y="493887"/>
            <a:ext cx="627889" cy="627889"/>
          </a:xfrm>
          <a:prstGeom prst="rect">
            <a:avLst/>
          </a:prstGeom>
        </p:spPr>
      </p:pic>
      <p:grpSp>
        <p:nvGrpSpPr>
          <p:cNvPr id="31" name="Group 30">
            <a:extLst>
              <a:ext uri="{FF2B5EF4-FFF2-40B4-BE49-F238E27FC236}">
                <a16:creationId xmlns:a16="http://schemas.microsoft.com/office/drawing/2014/main" id="{7FE0546E-6488-491E-8AA1-277B5CEB2FD6}"/>
              </a:ext>
            </a:extLst>
          </p:cNvPr>
          <p:cNvGrpSpPr/>
          <p:nvPr/>
        </p:nvGrpSpPr>
        <p:grpSpPr>
          <a:xfrm>
            <a:off x="136207" y="161108"/>
            <a:ext cx="11127473" cy="2009400"/>
            <a:chOff x="150128" y="102542"/>
            <a:chExt cx="11127473" cy="2009400"/>
          </a:xfrm>
        </p:grpSpPr>
        <p:grpSp>
          <p:nvGrpSpPr>
            <p:cNvPr id="10" name="Group 9">
              <a:extLst>
                <a:ext uri="{FF2B5EF4-FFF2-40B4-BE49-F238E27FC236}">
                  <a16:creationId xmlns:a16="http://schemas.microsoft.com/office/drawing/2014/main" id="{F8E54022-CBBB-4124-B256-472085A25CC7}"/>
                </a:ext>
              </a:extLst>
            </p:cNvPr>
            <p:cNvGrpSpPr/>
            <p:nvPr/>
          </p:nvGrpSpPr>
          <p:grpSpPr>
            <a:xfrm>
              <a:off x="1107065" y="248000"/>
              <a:ext cx="10170536" cy="1863939"/>
              <a:chOff x="1107064" y="247999"/>
              <a:chExt cx="10404597" cy="1863939"/>
            </a:xfrm>
          </p:grpSpPr>
          <p:pic>
            <p:nvPicPr>
              <p:cNvPr id="3" name="Picture 2">
                <a:extLst>
                  <a:ext uri="{FF2B5EF4-FFF2-40B4-BE49-F238E27FC236}">
                    <a16:creationId xmlns:a16="http://schemas.microsoft.com/office/drawing/2014/main" id="{CBD9B5C9-CA06-4115-934D-476E7C9299B8}"/>
                  </a:ext>
                </a:extLst>
              </p:cNvPr>
              <p:cNvPicPr>
                <a:picLocks noChangeAspect="1"/>
              </p:cNvPicPr>
              <p:nvPr/>
            </p:nvPicPr>
            <p:blipFill>
              <a:blip r:embed="rId18"/>
              <a:stretch>
                <a:fillRect/>
              </a:stretch>
            </p:blipFill>
            <p:spPr>
              <a:xfrm>
                <a:off x="1107064" y="247999"/>
                <a:ext cx="10404597" cy="1863939"/>
              </a:xfrm>
              <a:prstGeom prst="rect">
                <a:avLst/>
              </a:prstGeom>
            </p:spPr>
          </p:pic>
          <p:sp>
            <p:nvSpPr>
              <p:cNvPr id="5" name="Rectangle 4">
                <a:extLst>
                  <a:ext uri="{FF2B5EF4-FFF2-40B4-BE49-F238E27FC236}">
                    <a16:creationId xmlns:a16="http://schemas.microsoft.com/office/drawing/2014/main" id="{68CCCB1E-5D6D-4B1D-94ED-906BCD4A2D0C}"/>
                  </a:ext>
                </a:extLst>
              </p:cNvPr>
              <p:cNvSpPr/>
              <p:nvPr/>
            </p:nvSpPr>
            <p:spPr>
              <a:xfrm>
                <a:off x="1527388" y="359923"/>
                <a:ext cx="9698331"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Arial" panose="020B0604020202020204" pitchFamily="34" charset="0"/>
                    <a:ea typeface="Tahoma" panose="020B0604030504040204" pitchFamily="34" charset="0"/>
                    <a:cs typeface="Arial" panose="020B0604020202020204" pitchFamily="34" charset="0"/>
                  </a:rPr>
                  <a:t>Danh</a:t>
                </a:r>
                <a:r>
                  <a:rPr lang="en-US" sz="4400" dirty="0">
                    <a:latin typeface="Arial" panose="020B0604020202020204" pitchFamily="34" charset="0"/>
                    <a:ea typeface="Tahoma" panose="020B0604030504040204" pitchFamily="34" charset="0"/>
                    <a:cs typeface="Arial" panose="020B0604020202020204" pitchFamily="34" charset="0"/>
                  </a:rPr>
                  <a:t> </a:t>
                </a:r>
                <a:r>
                  <a:rPr lang="en-US" sz="4400" dirty="0" err="1">
                    <a:latin typeface="Arial" panose="020B0604020202020204" pitchFamily="34" charset="0"/>
                    <a:ea typeface="Tahoma" panose="020B0604030504040204" pitchFamily="34" charset="0"/>
                    <a:cs typeface="Arial" panose="020B0604020202020204" pitchFamily="34" charset="0"/>
                  </a:rPr>
                  <a:t>từ</a:t>
                </a:r>
                <a:r>
                  <a:rPr lang="en-US" sz="4400" dirty="0">
                    <a:latin typeface="Arial" panose="020B0604020202020204" pitchFamily="34" charset="0"/>
                    <a:ea typeface="Tahoma" panose="020B0604030504040204" pitchFamily="34" charset="0"/>
                    <a:cs typeface="Arial" panose="020B0604020202020204" pitchFamily="34" charset="0"/>
                  </a:rPr>
                  <a:t> </a:t>
                </a:r>
                <a:r>
                  <a:rPr lang="en-US" sz="4400" dirty="0" err="1">
                    <a:latin typeface="Arial" panose="020B0604020202020204" pitchFamily="34" charset="0"/>
                    <a:ea typeface="Tahoma" panose="020B0604030504040204" pitchFamily="34" charset="0"/>
                    <a:cs typeface="Arial" panose="020B0604020202020204" pitchFamily="34" charset="0"/>
                  </a:rPr>
                  <a:t>là</a:t>
                </a:r>
                <a:r>
                  <a:rPr lang="en-US" sz="4400" dirty="0">
                    <a:latin typeface="Arial" panose="020B0604020202020204" pitchFamily="34" charset="0"/>
                    <a:ea typeface="Tahoma" panose="020B0604030504040204" pitchFamily="34" charset="0"/>
                    <a:cs typeface="Arial" panose="020B0604020202020204" pitchFamily="34" charset="0"/>
                  </a:rPr>
                  <a:t> </a:t>
                </a:r>
                <a:r>
                  <a:rPr lang="en-US" sz="4400" dirty="0" err="1">
                    <a:latin typeface="Arial" panose="020B0604020202020204" pitchFamily="34" charset="0"/>
                    <a:ea typeface="Tahoma" panose="020B0604030504040204" pitchFamily="34" charset="0"/>
                    <a:cs typeface="Arial" panose="020B0604020202020204" pitchFamily="34" charset="0"/>
                  </a:rPr>
                  <a:t>gì</a:t>
                </a:r>
                <a:r>
                  <a:rPr lang="en-US" sz="4400" dirty="0">
                    <a:latin typeface="Arial" panose="020B0604020202020204" pitchFamily="34" charset="0"/>
                    <a:ea typeface="Tahoma" panose="020B0604030504040204" pitchFamily="34" charset="0"/>
                    <a:cs typeface="Arial" panose="020B0604020202020204" pitchFamily="34" charset="0"/>
                  </a:rPr>
                  <a:t>?</a:t>
                </a:r>
              </a:p>
            </p:txBody>
          </p:sp>
        </p:grpSp>
        <p:pic>
          <p:nvPicPr>
            <p:cNvPr id="9" name="Picture 8">
              <a:extLst>
                <a:ext uri="{FF2B5EF4-FFF2-40B4-BE49-F238E27FC236}">
                  <a16:creationId xmlns:a16="http://schemas.microsoft.com/office/drawing/2014/main" id="{BA90CF18-B31B-4FFE-AF8E-D970FEA1326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29" name="TextBox 28">
              <a:extLst>
                <a:ext uri="{FF2B5EF4-FFF2-40B4-BE49-F238E27FC236}">
                  <a16:creationId xmlns:a16="http://schemas.microsoft.com/office/drawing/2014/main" id="{784446D1-0083-4268-9941-8C7553FD46F9}"/>
                </a:ext>
              </a:extLst>
            </p:cNvPr>
            <p:cNvSpPr txBox="1"/>
            <p:nvPr/>
          </p:nvSpPr>
          <p:spPr>
            <a:xfrm>
              <a:off x="506731" y="718214"/>
              <a:ext cx="909210" cy="738664"/>
            </a:xfrm>
            <a:prstGeom prst="rect">
              <a:avLst/>
            </a:prstGeom>
            <a:noFill/>
          </p:spPr>
          <p:txBody>
            <a:bodyPr wrap="square" rtlCol="0" anchor="ctr">
              <a:spAutoFit/>
            </a:bodyPr>
            <a:lstStyle/>
            <a:p>
              <a:pPr algn="ctr"/>
              <a:r>
                <a:rPr lang="en-US" sz="4200" dirty="0">
                  <a:solidFill>
                    <a:schemeClr val="bg1"/>
                  </a:solidFill>
                  <a:latin typeface="iCiel Cadena" panose="02000503000000020004" pitchFamily="50" charset="0"/>
                </a:rPr>
                <a:t>01</a:t>
              </a:r>
            </a:p>
          </p:txBody>
        </p:sp>
      </p:grpSp>
      <p:pic>
        <p:nvPicPr>
          <p:cNvPr id="68" name="Picture 67">
            <a:extLst>
              <a:ext uri="{FF2B5EF4-FFF2-40B4-BE49-F238E27FC236}">
                <a16:creationId xmlns:a16="http://schemas.microsoft.com/office/drawing/2014/main" id="{F8ECF37D-87DA-4037-9AD8-19A7885886B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47255" y="423470"/>
            <a:ext cx="1328152" cy="1328152"/>
          </a:xfrm>
          <a:prstGeom prst="rect">
            <a:avLst/>
          </a:prstGeom>
        </p:spPr>
      </p:pic>
      <p:pic>
        <p:nvPicPr>
          <p:cNvPr id="14" name="Picture 13">
            <a:extLst>
              <a:ext uri="{FF2B5EF4-FFF2-40B4-BE49-F238E27FC236}">
                <a16:creationId xmlns:a16="http://schemas.microsoft.com/office/drawing/2014/main" id="{ECFDE3CD-C082-47B5-9D9B-98E503415D3F}"/>
              </a:ext>
            </a:extLst>
          </p:cNvPr>
          <p:cNvPicPr>
            <a:picLocks noChangeAspect="1"/>
          </p:cNvPicPr>
          <p:nvPr/>
        </p:nvPicPr>
        <p:blipFill>
          <a:blip r:embed="rId20"/>
          <a:stretch>
            <a:fillRect/>
          </a:stretch>
        </p:blipFill>
        <p:spPr>
          <a:xfrm>
            <a:off x="-1660111" y="423470"/>
            <a:ext cx="1329043" cy="1329043"/>
          </a:xfrm>
          <a:prstGeom prst="rect">
            <a:avLst/>
          </a:prstGeom>
        </p:spPr>
      </p:pic>
      <p:pic>
        <p:nvPicPr>
          <p:cNvPr id="7" name="AmthanhThua">
            <a:hlinkClick r:id="" action="ppaction://media"/>
            <a:extLst>
              <a:ext uri="{FF2B5EF4-FFF2-40B4-BE49-F238E27FC236}">
                <a16:creationId xmlns:a16="http://schemas.microsoft.com/office/drawing/2014/main" id="{6A298B67-43A1-4AC9-AFD5-E52AFF7EC3B7}"/>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45012" y="4407923"/>
            <a:ext cx="487363" cy="487363"/>
          </a:xfrm>
          <a:prstGeom prst="rect">
            <a:avLst/>
          </a:prstGeom>
        </p:spPr>
      </p:pic>
      <p:pic>
        <p:nvPicPr>
          <p:cNvPr id="22" name="nhacthang">
            <a:hlinkClick r:id="" action="ppaction://media"/>
            <a:extLst>
              <a:ext uri="{FF2B5EF4-FFF2-40B4-BE49-F238E27FC236}">
                <a16:creationId xmlns:a16="http://schemas.microsoft.com/office/drawing/2014/main" id="{7F4D256B-EBEA-4BF4-94EE-9E076C8DB254}"/>
              </a:ext>
            </a:extLst>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1231859" y="2876396"/>
            <a:ext cx="487363" cy="487363"/>
          </a:xfrm>
          <a:prstGeom prst="rect">
            <a:avLst/>
          </a:prstGeom>
        </p:spPr>
      </p:pic>
      <p:sp>
        <p:nvSpPr>
          <p:cNvPr id="36" name="TextBox 35">
            <a:extLst>
              <a:ext uri="{FF2B5EF4-FFF2-40B4-BE49-F238E27FC236}">
                <a16:creationId xmlns:a16="http://schemas.microsoft.com/office/drawing/2014/main" id="{46C5205F-77CD-48D9-BEBD-A0A0E370FF5F}"/>
              </a:ext>
            </a:extLst>
          </p:cNvPr>
          <p:cNvSpPr txBox="1"/>
          <p:nvPr/>
        </p:nvSpPr>
        <p:spPr>
          <a:xfrm>
            <a:off x="-1759465" y="2036998"/>
            <a:ext cx="155042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a:t>
            </a:r>
            <a:r>
              <a:rPr lang="en-US" b="1" dirty="0" err="1"/>
              <a:t>Đúng</a:t>
            </a:r>
            <a:endParaRPr lang="en-US" b="1" dirty="0"/>
          </a:p>
        </p:txBody>
      </p:sp>
      <p:sp>
        <p:nvSpPr>
          <p:cNvPr id="40" name="TextBox 39">
            <a:extLst>
              <a:ext uri="{FF2B5EF4-FFF2-40B4-BE49-F238E27FC236}">
                <a16:creationId xmlns:a16="http://schemas.microsoft.com/office/drawing/2014/main" id="{42448546-574B-4681-A77D-861BAC54EDA0}"/>
              </a:ext>
            </a:extLst>
          </p:cNvPr>
          <p:cNvSpPr txBox="1"/>
          <p:nvPr/>
        </p:nvSpPr>
        <p:spPr>
          <a:xfrm>
            <a:off x="-1645107" y="3625082"/>
            <a:ext cx="132600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Sai</a:t>
            </a:r>
          </a:p>
        </p:txBody>
      </p:sp>
    </p:spTree>
    <p:extLst>
      <p:ext uri="{BB962C8B-B14F-4D97-AF65-F5344CB8AC3E}">
        <p14:creationId xmlns:p14="http://schemas.microsoft.com/office/powerpoint/2010/main" val="37814375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53" presetClass="entr" presetSubtype="52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fltVal val="0.5"/>
                                          </p:val>
                                        </p:tav>
                                        <p:tav tm="100000">
                                          <p:val>
                                            <p:strVal val="#ppt_x"/>
                                          </p:val>
                                        </p:tav>
                                      </p:tavLst>
                                    </p:anim>
                                    <p:anim calcmode="lin" valueType="num">
                                      <p:cBhvr>
                                        <p:cTn id="32" dur="500" fill="hold"/>
                                        <p:tgtEl>
                                          <p:spTgt spid="15"/>
                                        </p:tgtEl>
                                        <p:attrNameLst>
                                          <p:attrName>ppt_y</p:attrName>
                                        </p:attrNameLst>
                                      </p:cBhvr>
                                      <p:tavLst>
                                        <p:tav tm="0">
                                          <p:val>
                                            <p:fltVal val="0.5"/>
                                          </p:val>
                                        </p:tav>
                                        <p:tav tm="100000">
                                          <p:val>
                                            <p:strVal val="#ppt_y"/>
                                          </p:val>
                                        </p:tav>
                                      </p:tavLst>
                                    </p:anim>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3000"/>
                            </p:stCondLst>
                            <p:childTnLst>
                              <p:par>
                                <p:cTn id="38" presetID="53" presetClass="entr" presetSubtype="52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fltVal val="0.5"/>
                                          </p:val>
                                        </p:tav>
                                        <p:tav tm="100000">
                                          <p:val>
                                            <p:strVal val="#ppt_x"/>
                                          </p:val>
                                        </p:tav>
                                      </p:tavLst>
                                    </p:anim>
                                    <p:anim calcmode="lin" valueType="num">
                                      <p:cBhvr>
                                        <p:cTn id="44" dur="500" fill="hold"/>
                                        <p:tgtEl>
                                          <p:spTgt spid="2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4000"/>
                            </p:stCondLst>
                            <p:childTnLst>
                              <p:par>
                                <p:cTn id="50" presetID="53" presetClass="entr" presetSubtype="52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
                                        </p:tgtEl>
                                      </p:cBhvr>
                                    </p:animEffect>
                                    <p:animScale>
                                      <p:cBhvr>
                                        <p:cTn id="66" dur="250" autoRev="1" fill="hold"/>
                                        <p:tgtEl>
                                          <p:spTgt spid="2"/>
                                        </p:tgtEl>
                                      </p:cBhvr>
                                      <p:by x="105000" y="105000"/>
                                    </p:animScale>
                                  </p:childTnLst>
                                  <p:subTnLst>
                                    <p:audio>
                                      <p:cMediaNode>
                                        <p:cTn display="0" masterRel="sameClick">
                                          <p:stCondLst>
                                            <p:cond evt="begin" delay="0">
                                              <p:tn val="64"/>
                                            </p:cond>
                                          </p:stCondLst>
                                          <p:endCondLst>
                                            <p:cond evt="onStopAudio" delay="0">
                                              <p:tgtEl>
                                                <p:sldTgt/>
                                              </p:tgtEl>
                                            </p:cond>
                                          </p:endCondLst>
                                        </p:cTn>
                                        <p:tgtEl>
                                          <p:sndTgt r:embed="rId7" name="click.wav"/>
                                        </p:tgtEl>
                                      </p:cMediaNode>
                                    </p:audio>
                                  </p:subTnLst>
                                </p:cTn>
                              </p:par>
                            </p:childTnLst>
                          </p:cTn>
                        </p:par>
                        <p:par>
                          <p:cTn id="67" fill="hold">
                            <p:stCondLst>
                              <p:cond delay="500"/>
                            </p:stCondLst>
                            <p:childTnLst>
                              <p:par>
                                <p:cTn id="68" presetID="1" presetClass="mediacall" presetSubtype="0" fill="hold" nodeType="afterEffect">
                                  <p:stCondLst>
                                    <p:cond delay="0"/>
                                  </p:stCondLst>
                                  <p:childTnLst>
                                    <p:cmd type="call" cmd="playFrom(0.0)">
                                      <p:cBhvr>
                                        <p:cTn id="69" dur="3432" fill="hold"/>
                                        <p:tgtEl>
                                          <p:spTgt spid="22"/>
                                        </p:tgtEl>
                                      </p:cBhvr>
                                    </p:cmd>
                                  </p:childTnLst>
                                </p:cTn>
                              </p:par>
                              <p:par>
                                <p:cTn id="70" presetID="1"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63" presetClass="path" presetSubtype="0" accel="50000" decel="50000" fill="hold" nodeType="withEffect">
                                  <p:stCondLst>
                                    <p:cond delay="0"/>
                                  </p:stCondLst>
                                  <p:childTnLst>
                                    <p:animMotion origin="layout" path="M -1.04167E-6 -4.81481E-6 L 0.1599 -4.81481E-6 " pathEditMode="relative" rAng="0" ptsTypes="AA">
                                      <p:cBhvr>
                                        <p:cTn id="73" dur="500" fill="hold"/>
                                        <p:tgtEl>
                                          <p:spTgt spid="68"/>
                                        </p:tgtEl>
                                        <p:attrNameLst>
                                          <p:attrName>ppt_x</p:attrName>
                                          <p:attrName>ppt_y</p:attrName>
                                        </p:attrNameLst>
                                      </p:cBhvr>
                                      <p:rCtr x="7995" y="0"/>
                                    </p:animMotion>
                                  </p:childTnLst>
                                </p:cTn>
                              </p:par>
                              <p:par>
                                <p:cTn id="74" presetID="10" presetClass="exit" presetSubtype="0" fill="hold" nodeType="withEffect">
                                  <p:stCondLst>
                                    <p:cond delay="0"/>
                                  </p:stCondLst>
                                  <p:childTnLst>
                                    <p:animEffect transition="out" filter="fade">
                                      <p:cBhvr>
                                        <p:cTn id="75" dur="500"/>
                                        <p:tgtEl>
                                          <p:spTgt spid="31"/>
                                        </p:tgtEl>
                                      </p:cBhvr>
                                    </p:animEffect>
                                    <p:set>
                                      <p:cBhvr>
                                        <p:cTn id="76" dur="1" fill="hold">
                                          <p:stCondLst>
                                            <p:cond delay="499"/>
                                          </p:stCondLst>
                                        </p:cTn>
                                        <p:tgtEl>
                                          <p:spTgt spid="3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7"/>
                                        </p:tgtEl>
                                      </p:cBhvr>
                                    </p:animEffect>
                                    <p:set>
                                      <p:cBhvr>
                                        <p:cTn id="97" dur="1" fill="hold">
                                          <p:stCondLst>
                                            <p:cond delay="499"/>
                                          </p:stCondLst>
                                        </p:cTn>
                                        <p:tgtEl>
                                          <p:spTgt spid="17"/>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
                                        </p:tgtEl>
                                      </p:cBhvr>
                                    </p:animEffect>
                                    <p:set>
                                      <p:cBhvr>
                                        <p:cTn id="106" dur="1" fill="hold">
                                          <p:stCondLst>
                                            <p:cond delay="499"/>
                                          </p:stCondLst>
                                        </p:cTn>
                                        <p:tgtEl>
                                          <p:spTgt spid="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
                                        </p:tgtEl>
                                      </p:cBhvr>
                                    </p:animEffect>
                                    <p:set>
                                      <p:cBhvr>
                                        <p:cTn id="10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0" restart="whenNotActive" fill="hold" evtFilter="cancelBubble" nodeType="interactiveSeq">
                <p:stCondLst>
                  <p:cond evt="onClick" delay="0">
                    <p:tgtEl>
                      <p:spTgt spid="68"/>
                    </p:tgtEl>
                  </p:cond>
                </p:stCondLst>
                <p:endSync evt="end" delay="0">
                  <p:rtn val="all"/>
                </p:endSync>
                <p:childTnLst>
                  <p:par>
                    <p:cTn id="111" fill="hold">
                      <p:stCondLst>
                        <p:cond delay="0"/>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68"/>
                                        </p:tgtEl>
                                      </p:cBhvr>
                                    </p:animEffect>
                                    <p:animScale>
                                      <p:cBhvr>
                                        <p:cTn id="115" dur="250" autoRev="1" fill="hold"/>
                                        <p:tgtEl>
                                          <p:spTgt spid="68"/>
                                        </p:tgtEl>
                                      </p:cBhvr>
                                      <p:by x="105000" y="105000"/>
                                    </p:animScale>
                                  </p:childTnLst>
                                  <p:subTnLst>
                                    <p:audio>
                                      <p:cMediaNode>
                                        <p:cTn display="0" masterRel="sameClick">
                                          <p:stCondLst>
                                            <p:cond evt="begin" delay="0">
                                              <p:tn val="113"/>
                                            </p:cond>
                                          </p:stCondLst>
                                          <p:endCondLst>
                                            <p:cond evt="onStopAudio" delay="0">
                                              <p:tgtEl>
                                                <p:sldTgt/>
                                              </p:tgtEl>
                                            </p:cond>
                                          </p:endCondLst>
                                        </p:cTn>
                                        <p:tgtEl>
                                          <p:sndTgt r:embed="rId7" name="click.wav"/>
                                        </p:tgtEl>
                                      </p:cMediaNode>
                                    </p:audio>
                                  </p:subTnLst>
                                </p:cTn>
                              </p:par>
                            </p:childTnLst>
                          </p:cTn>
                        </p:par>
                        <p:par>
                          <p:cTn id="116" fill="hold">
                            <p:stCondLst>
                              <p:cond delay="500"/>
                            </p:stCondLst>
                            <p:childTnLst>
                              <p:par>
                                <p:cTn id="117" presetID="10" presetClass="exit" presetSubtype="0" fill="hold" nodeType="afterEffect">
                                  <p:stCondLst>
                                    <p:cond delay="0"/>
                                  </p:stCondLst>
                                  <p:childTnLst>
                                    <p:animEffect transition="out" filter="fade">
                                      <p:cBhvr>
                                        <p:cTn id="118" dur="500"/>
                                        <p:tgtEl>
                                          <p:spTgt spid="33"/>
                                        </p:tgtEl>
                                      </p:cBhvr>
                                    </p:animEffect>
                                    <p:set>
                                      <p:cBhvr>
                                        <p:cTn id="119" dur="1" fill="hold">
                                          <p:stCondLst>
                                            <p:cond delay="499"/>
                                          </p:stCondLst>
                                        </p:cTn>
                                        <p:tgtEl>
                                          <p:spTgt spid="33"/>
                                        </p:tgtEl>
                                        <p:attrNameLst>
                                          <p:attrName>style.visibility</p:attrName>
                                        </p:attrNameLst>
                                      </p:cBhvr>
                                      <p:to>
                                        <p:strVal val="hidden"/>
                                      </p:to>
                                    </p:set>
                                  </p:childTnLst>
                                </p:cTn>
                              </p:par>
                              <p:par>
                                <p:cTn id="120" presetID="35" presetClass="path" presetSubtype="0" accel="50000" decel="50000" fill="hold" nodeType="withEffect">
                                  <p:stCondLst>
                                    <p:cond delay="0"/>
                                  </p:stCondLst>
                                  <p:childTnLst>
                                    <p:animMotion origin="layout" path="M 0.1599 -4.81481E-6 L -1.04167E-6 -4.81481E-6 " pathEditMode="relative" rAng="0" ptsTypes="AA">
                                      <p:cBhvr>
                                        <p:cTn id="121" dur="500" fill="hold"/>
                                        <p:tgtEl>
                                          <p:spTgt spid="68"/>
                                        </p:tgtEl>
                                        <p:attrNameLst>
                                          <p:attrName>ppt_x</p:attrName>
                                          <p:attrName>ppt_y</p:attrName>
                                        </p:attrNameLst>
                                      </p:cBhvr>
                                      <p:rCtr x="-7995" y="0"/>
                                    </p:animMotion>
                                  </p:childTnLst>
                                </p:cTn>
                              </p:par>
                              <p:par>
                                <p:cTn id="122" presetID="10" presetClass="entr" presetSubtype="0" fill="hold"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500"/>
                                        <p:tgtEl>
                                          <p:spTgt spid="31"/>
                                        </p:tgtEl>
                                      </p:cBhvr>
                                    </p:animEffect>
                                  </p:childTnLst>
                                </p:cTn>
                              </p:par>
                              <p:par>
                                <p:cTn id="125" presetID="10" presetClass="entr" presetSubtype="0" fill="hold"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500"/>
                                        <p:tgtEl>
                                          <p:spTgt spid="12"/>
                                        </p:tgtEl>
                                      </p:cBhvr>
                                    </p:animEffect>
                                  </p:childTnLst>
                                </p:cTn>
                              </p:par>
                              <p:par>
                                <p:cTn id="128" presetID="10" presetClass="entr" presetSubtype="0" fill="hold"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500"/>
                                        <p:tgtEl>
                                          <p:spTgt spid="2"/>
                                        </p:tgtEl>
                                      </p:cBhvr>
                                    </p:animEffect>
                                  </p:childTnLst>
                                </p:cTn>
                              </p:par>
                              <p:par>
                                <p:cTn id="131" presetID="10" presetClass="entr" presetSubtype="0" fill="hold" nodeType="with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500"/>
                                        <p:tgtEl>
                                          <p:spTgt spid="16"/>
                                        </p:tgtEl>
                                      </p:cBhvr>
                                    </p:animEffect>
                                  </p:childTnLst>
                                </p:cTn>
                              </p:par>
                              <p:par>
                                <p:cTn id="134" presetID="10" presetClass="entr" presetSubtype="0" fill="hold" nodeType="with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fade">
                                      <p:cBhvr>
                                        <p:cTn id="136" dur="500"/>
                                        <p:tgtEl>
                                          <p:spTgt spid="4"/>
                                        </p:tgtEl>
                                      </p:cBhvr>
                                    </p:animEffect>
                                  </p:childTnLst>
                                </p:cTn>
                              </p:par>
                              <p:par>
                                <p:cTn id="137" presetID="10" presetClass="entr" presetSubtype="0" fill="hold" nodeType="with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fade">
                                      <p:cBhvr>
                                        <p:cTn id="139" dur="500"/>
                                        <p:tgtEl>
                                          <p:spTgt spid="6"/>
                                        </p:tgtEl>
                                      </p:cBhvr>
                                    </p:animEffect>
                                  </p:childTnLst>
                                </p:cTn>
                              </p:par>
                            </p:childTnLst>
                          </p:cTn>
                        </p:par>
                      </p:childTnLst>
                    </p:cTn>
                  </p:par>
                </p:childTnLst>
              </p:cTn>
              <p:nextCondLst>
                <p:cond evt="onClick" delay="0">
                  <p:tgtEl>
                    <p:spTgt spid="68"/>
                  </p:tgtEl>
                </p:cond>
              </p:nextCondLst>
            </p:seq>
            <p:seq concurrent="1" nextAc="seek">
              <p:cTn id="140" restart="whenNotActive" fill="hold" evtFilter="cancelBubble" nodeType="interactiveSeq">
                <p:stCondLst>
                  <p:cond evt="onClick" delay="0">
                    <p:tgtEl>
                      <p:spTgt spid="15"/>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nodeType="clickEffect">
                                  <p:stCondLst>
                                    <p:cond delay="0"/>
                                  </p:stCondLst>
                                  <p:childTnLst>
                                    <p:animEffect transition="out" filter="fade">
                                      <p:cBhvr>
                                        <p:cTn id="144" dur="500" tmFilter="0, 0; .2, .5; .8, .5; 1, 0"/>
                                        <p:tgtEl>
                                          <p:spTgt spid="15"/>
                                        </p:tgtEl>
                                      </p:cBhvr>
                                    </p:animEffect>
                                    <p:animScale>
                                      <p:cBhvr>
                                        <p:cTn id="145" dur="250" autoRev="1" fill="hold"/>
                                        <p:tgtEl>
                                          <p:spTgt spid="15"/>
                                        </p:tgtEl>
                                      </p:cBhvr>
                                      <p:by x="105000" y="105000"/>
                                    </p:animScale>
                                  </p:childTnLst>
                                  <p:subTnLst>
                                    <p:audio>
                                      <p:cMediaNode>
                                        <p:cTn display="0" masterRel="sameClick">
                                          <p:stCondLst>
                                            <p:cond evt="begin" delay="0">
                                              <p:tn val="143"/>
                                            </p:cond>
                                          </p:stCondLst>
                                          <p:endCondLst>
                                            <p:cond evt="onStopAudio" delay="0">
                                              <p:tgtEl>
                                                <p:sldTgt/>
                                              </p:tgtEl>
                                            </p:cond>
                                          </p:endCondLst>
                                        </p:cTn>
                                        <p:tgtEl>
                                          <p:sndTgt r:embed="rId7" name="click.wav"/>
                                        </p:tgtEl>
                                      </p:cMediaNode>
                                    </p:audio>
                                  </p:subTnLst>
                                </p:cTn>
                              </p:par>
                            </p:childTnLst>
                          </p:cTn>
                        </p:par>
                        <p:par>
                          <p:cTn id="146" fill="hold">
                            <p:stCondLst>
                              <p:cond delay="500"/>
                            </p:stCondLst>
                            <p:childTnLst>
                              <p:par>
                                <p:cTn id="147" presetID="1" presetClass="mediacall" presetSubtype="0" fill="hold" nodeType="afterEffect">
                                  <p:stCondLst>
                                    <p:cond delay="0"/>
                                  </p:stCondLst>
                                  <p:childTnLst>
                                    <p:cmd type="call" cmd="playFrom(0.0)">
                                      <p:cBhvr>
                                        <p:cTn id="148" dur="4995" fill="hold"/>
                                        <p:tgtEl>
                                          <p:spTgt spid="7"/>
                                        </p:tgtEl>
                                      </p:cBhvr>
                                    </p:cmd>
                                  </p:childTnLst>
                                </p:cTn>
                              </p:par>
                              <p:par>
                                <p:cTn id="149" presetID="1" presetClass="entr" presetSubtype="0" fill="hold" nodeType="withEffect">
                                  <p:stCondLst>
                                    <p:cond delay="0"/>
                                  </p:stCondLst>
                                  <p:childTnLst>
                                    <p:set>
                                      <p:cBhvr>
                                        <p:cTn id="150" dur="1" fill="hold">
                                          <p:stCondLst>
                                            <p:cond delay="0"/>
                                          </p:stCondLst>
                                        </p:cTn>
                                        <p:tgtEl>
                                          <p:spTgt spid="13"/>
                                        </p:tgtEl>
                                        <p:attrNameLst>
                                          <p:attrName>style.visibility</p:attrName>
                                        </p:attrNameLst>
                                      </p:cBhvr>
                                      <p:to>
                                        <p:strVal val="visible"/>
                                      </p:to>
                                    </p:set>
                                  </p:childTnLst>
                                </p:cTn>
                              </p:par>
                              <p:par>
                                <p:cTn id="151" presetID="63" presetClass="path" presetSubtype="0" accel="50000" decel="50000" fill="hold" nodeType="withEffect">
                                  <p:stCondLst>
                                    <p:cond delay="0"/>
                                  </p:stCondLst>
                                  <p:childTnLst>
                                    <p:animMotion origin="layout" path="M 6.25E-7 -4.81481E-6 L 0.1599 -4.81481E-6 " pathEditMode="relative" rAng="0" ptsTypes="AA">
                                      <p:cBhvr>
                                        <p:cTn id="152" dur="500" fill="hold"/>
                                        <p:tgtEl>
                                          <p:spTgt spid="14"/>
                                        </p:tgtEl>
                                        <p:attrNameLst>
                                          <p:attrName>ppt_x</p:attrName>
                                          <p:attrName>ppt_y</p:attrName>
                                        </p:attrNameLst>
                                      </p:cBhvr>
                                      <p:rCtr x="7995" y="0"/>
                                    </p:animMotion>
                                  </p:childTnLst>
                                </p:cTn>
                              </p:par>
                              <p:par>
                                <p:cTn id="153" presetID="10" presetClass="exit" presetSubtype="0" fill="hold" nodeType="withEffect">
                                  <p:stCondLst>
                                    <p:cond delay="0"/>
                                  </p:stCondLst>
                                  <p:childTnLst>
                                    <p:animEffect transition="out" filter="fade">
                                      <p:cBhvr>
                                        <p:cTn id="154" dur="500"/>
                                        <p:tgtEl>
                                          <p:spTgt spid="31"/>
                                        </p:tgtEl>
                                      </p:cBhvr>
                                    </p:animEffect>
                                    <p:set>
                                      <p:cBhvr>
                                        <p:cTn id="155" dur="1" fill="hold">
                                          <p:stCondLst>
                                            <p:cond delay="499"/>
                                          </p:stCondLst>
                                        </p:cTn>
                                        <p:tgtEl>
                                          <p:spTgt spid="31"/>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2"/>
                                        </p:tgtEl>
                                      </p:cBhvr>
                                    </p:animEffect>
                                    <p:set>
                                      <p:cBhvr>
                                        <p:cTn id="158" dur="1" fill="hold">
                                          <p:stCondLst>
                                            <p:cond delay="499"/>
                                          </p:stCondLst>
                                        </p:cTn>
                                        <p:tgtEl>
                                          <p:spTgt spid="12"/>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2"/>
                                        </p:tgtEl>
                                      </p:cBhvr>
                                    </p:animEffect>
                                    <p:set>
                                      <p:cBhvr>
                                        <p:cTn id="161" dur="1" fill="hold">
                                          <p:stCondLst>
                                            <p:cond delay="499"/>
                                          </p:stCondLst>
                                        </p:cTn>
                                        <p:tgtEl>
                                          <p:spTgt spid="2"/>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16"/>
                                        </p:tgtEl>
                                      </p:cBhvr>
                                    </p:animEffect>
                                    <p:set>
                                      <p:cBhvr>
                                        <p:cTn id="164" dur="1" fill="hold">
                                          <p:stCondLst>
                                            <p:cond delay="499"/>
                                          </p:stCondLst>
                                        </p:cTn>
                                        <p:tgtEl>
                                          <p:spTgt spid="16"/>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15"/>
                                        </p:tgtEl>
                                      </p:cBhvr>
                                    </p:animEffect>
                                    <p:set>
                                      <p:cBhvr>
                                        <p:cTn id="167" dur="1" fill="hold">
                                          <p:stCondLst>
                                            <p:cond delay="499"/>
                                          </p:stCondLst>
                                        </p:cTn>
                                        <p:tgtEl>
                                          <p:spTgt spid="15"/>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18"/>
                                        </p:tgtEl>
                                      </p:cBhvr>
                                    </p:animEffect>
                                    <p:set>
                                      <p:cBhvr>
                                        <p:cTn id="170" dur="1" fill="hold">
                                          <p:stCondLst>
                                            <p:cond delay="499"/>
                                          </p:stCondLst>
                                        </p:cTn>
                                        <p:tgtEl>
                                          <p:spTgt spid="18"/>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20"/>
                                        </p:tgtEl>
                                      </p:cBhvr>
                                    </p:animEffect>
                                    <p:set>
                                      <p:cBhvr>
                                        <p:cTn id="173" dur="1" fill="hold">
                                          <p:stCondLst>
                                            <p:cond delay="499"/>
                                          </p:stCondLst>
                                        </p:cTn>
                                        <p:tgtEl>
                                          <p:spTgt spid="20"/>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17"/>
                                        </p:tgtEl>
                                      </p:cBhvr>
                                    </p:animEffect>
                                    <p:set>
                                      <p:cBhvr>
                                        <p:cTn id="176" dur="1" fill="hold">
                                          <p:stCondLst>
                                            <p:cond delay="499"/>
                                          </p:stCondLst>
                                        </p:cTn>
                                        <p:tgtEl>
                                          <p:spTgt spid="17"/>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21"/>
                                        </p:tgtEl>
                                      </p:cBhvr>
                                    </p:animEffect>
                                    <p:set>
                                      <p:cBhvr>
                                        <p:cTn id="179" dur="1" fill="hold">
                                          <p:stCondLst>
                                            <p:cond delay="499"/>
                                          </p:stCondLst>
                                        </p:cTn>
                                        <p:tgtEl>
                                          <p:spTgt spid="21"/>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19"/>
                                        </p:tgtEl>
                                      </p:cBhvr>
                                    </p:animEffect>
                                    <p:set>
                                      <p:cBhvr>
                                        <p:cTn id="182" dur="1" fill="hold">
                                          <p:stCondLst>
                                            <p:cond delay="499"/>
                                          </p:stCondLst>
                                        </p:cTn>
                                        <p:tgtEl>
                                          <p:spTgt spid="19"/>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4"/>
                                        </p:tgtEl>
                                      </p:cBhvr>
                                    </p:animEffect>
                                    <p:set>
                                      <p:cBhvr>
                                        <p:cTn id="185" dur="1" fill="hold">
                                          <p:stCondLst>
                                            <p:cond delay="499"/>
                                          </p:stCondLst>
                                        </p:cTn>
                                        <p:tgtEl>
                                          <p:spTgt spid="4"/>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6"/>
                                        </p:tgtEl>
                                      </p:cBhvr>
                                    </p:animEffect>
                                    <p:set>
                                      <p:cBhvr>
                                        <p:cTn id="18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9" restart="whenNotActive" fill="hold" evtFilter="cancelBubble" nodeType="interactiveSeq">
                <p:stCondLst>
                  <p:cond evt="onClick" delay="0">
                    <p:tgtEl>
                      <p:spTgt spid="14"/>
                    </p:tgtEl>
                  </p:cond>
                </p:stCondLst>
                <p:endSync evt="end" delay="0">
                  <p:rtn val="all"/>
                </p:endSync>
                <p:childTnLst>
                  <p:par>
                    <p:cTn id="190" fill="hold">
                      <p:stCondLst>
                        <p:cond delay="0"/>
                      </p:stCondLst>
                      <p:childTnLst>
                        <p:par>
                          <p:cTn id="191" fill="hold">
                            <p:stCondLst>
                              <p:cond delay="0"/>
                            </p:stCondLst>
                            <p:childTnLst>
                              <p:par>
                                <p:cTn id="192" presetID="26" presetClass="emph" presetSubtype="0" fill="hold" nodeType="clickEffect">
                                  <p:stCondLst>
                                    <p:cond delay="0"/>
                                  </p:stCondLst>
                                  <p:childTnLst>
                                    <p:animEffect transition="out" filter="fade">
                                      <p:cBhvr>
                                        <p:cTn id="193" dur="500" tmFilter="0, 0; .2, .5; .8, .5; 1, 0"/>
                                        <p:tgtEl>
                                          <p:spTgt spid="14"/>
                                        </p:tgtEl>
                                      </p:cBhvr>
                                    </p:animEffect>
                                    <p:animScale>
                                      <p:cBhvr>
                                        <p:cTn id="194" dur="250" autoRev="1" fill="hold"/>
                                        <p:tgtEl>
                                          <p:spTgt spid="14"/>
                                        </p:tgtEl>
                                      </p:cBhvr>
                                      <p:by x="105000" y="105000"/>
                                    </p:animScale>
                                  </p:childTnLst>
                                  <p:subTnLst>
                                    <p:audio>
                                      <p:cMediaNode>
                                        <p:cTn display="0" masterRel="sameClick">
                                          <p:stCondLst>
                                            <p:cond evt="begin" delay="0">
                                              <p:tn val="192"/>
                                            </p:cond>
                                          </p:stCondLst>
                                          <p:endCondLst>
                                            <p:cond evt="onStopAudio" delay="0">
                                              <p:tgtEl>
                                                <p:sldTgt/>
                                              </p:tgtEl>
                                            </p:cond>
                                          </p:endCondLst>
                                        </p:cTn>
                                        <p:tgtEl>
                                          <p:sndTgt r:embed="rId7" name="click.wav"/>
                                        </p:tgtEl>
                                      </p:cMediaNode>
                                    </p:audio>
                                  </p:subTnLst>
                                </p:cTn>
                              </p:par>
                              <p:par>
                                <p:cTn id="195" presetID="35" presetClass="path" presetSubtype="0" accel="50000" decel="50000" fill="hold" nodeType="withEffect">
                                  <p:stCondLst>
                                    <p:cond delay="0"/>
                                  </p:stCondLst>
                                  <p:childTnLst>
                                    <p:animMotion origin="layout" path="M 0.1599 -4.81481E-6 L 6.25E-7 -4.81481E-6 " pathEditMode="relative" rAng="0" ptsTypes="AA">
                                      <p:cBhvr>
                                        <p:cTn id="196" dur="500" fill="hold"/>
                                        <p:tgtEl>
                                          <p:spTgt spid="14"/>
                                        </p:tgtEl>
                                        <p:attrNameLst>
                                          <p:attrName>ppt_x</p:attrName>
                                          <p:attrName>ppt_y</p:attrName>
                                        </p:attrNameLst>
                                      </p:cBhvr>
                                      <p:rCtr x="-7995" y="0"/>
                                    </p:animMotion>
                                  </p:childTnLst>
                                </p:cTn>
                              </p:par>
                            </p:childTnLst>
                          </p:cTn>
                        </p:par>
                        <p:par>
                          <p:cTn id="197" fill="hold">
                            <p:stCondLst>
                              <p:cond delay="500"/>
                            </p:stCondLst>
                            <p:childTnLst>
                              <p:par>
                                <p:cTn id="198" presetID="1" presetClass="exit" presetSubtype="0" fill="hold" nodeType="afterEffect">
                                  <p:stCondLst>
                                    <p:cond delay="0"/>
                                  </p:stCondLst>
                                  <p:childTnLst>
                                    <p:set>
                                      <p:cBhvr>
                                        <p:cTn id="199" dur="1" fill="hold">
                                          <p:stCondLst>
                                            <p:cond delay="0"/>
                                          </p:stCondLst>
                                        </p:cTn>
                                        <p:tgtEl>
                                          <p:spTgt spid="13"/>
                                        </p:tgtEl>
                                        <p:attrNameLst>
                                          <p:attrName>style.visibility</p:attrName>
                                        </p:attrNameLst>
                                      </p:cBhvr>
                                      <p:to>
                                        <p:strVal val="hidden"/>
                                      </p:to>
                                    </p:set>
                                  </p:childTnLst>
                                </p:cTn>
                              </p:par>
                              <p:par>
                                <p:cTn id="200" presetID="10" presetClass="entr" presetSubtype="0" fill="hold" nodeType="withEffect">
                                  <p:stCondLst>
                                    <p:cond delay="0"/>
                                  </p:stCondLst>
                                  <p:childTnLst>
                                    <p:set>
                                      <p:cBhvr>
                                        <p:cTn id="201" dur="1" fill="hold">
                                          <p:stCondLst>
                                            <p:cond delay="0"/>
                                          </p:stCondLst>
                                        </p:cTn>
                                        <p:tgtEl>
                                          <p:spTgt spid="31"/>
                                        </p:tgtEl>
                                        <p:attrNameLst>
                                          <p:attrName>style.visibility</p:attrName>
                                        </p:attrNameLst>
                                      </p:cBhvr>
                                      <p:to>
                                        <p:strVal val="visible"/>
                                      </p:to>
                                    </p:set>
                                    <p:animEffect transition="in" filter="fade">
                                      <p:cBhvr>
                                        <p:cTn id="202" dur="500"/>
                                        <p:tgtEl>
                                          <p:spTgt spid="31"/>
                                        </p:tgtEl>
                                      </p:cBhvr>
                                    </p:animEffect>
                                  </p:childTnLst>
                                </p:cTn>
                              </p:par>
                              <p:par>
                                <p:cTn id="203" presetID="10" presetClass="entr" presetSubtype="0" fill="hold" nodeType="withEffect">
                                  <p:stCondLst>
                                    <p:cond delay="0"/>
                                  </p:stCondLst>
                                  <p:childTnLst>
                                    <p:set>
                                      <p:cBhvr>
                                        <p:cTn id="204" dur="1" fill="hold">
                                          <p:stCondLst>
                                            <p:cond delay="0"/>
                                          </p:stCondLst>
                                        </p:cTn>
                                        <p:tgtEl>
                                          <p:spTgt spid="12"/>
                                        </p:tgtEl>
                                        <p:attrNameLst>
                                          <p:attrName>style.visibility</p:attrName>
                                        </p:attrNameLst>
                                      </p:cBhvr>
                                      <p:to>
                                        <p:strVal val="visible"/>
                                      </p:to>
                                    </p:set>
                                    <p:animEffect transition="in" filter="fade">
                                      <p:cBhvr>
                                        <p:cTn id="205" dur="500"/>
                                        <p:tgtEl>
                                          <p:spTgt spid="12"/>
                                        </p:tgtEl>
                                      </p:cBhvr>
                                    </p:animEffect>
                                  </p:childTnLst>
                                </p:cTn>
                              </p:par>
                              <p:par>
                                <p:cTn id="206" presetID="10" presetClass="entr" presetSubtype="0" fill="hold" nodeType="with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500"/>
                                        <p:tgtEl>
                                          <p:spTgt spid="2"/>
                                        </p:tgtEl>
                                      </p:cBhvr>
                                    </p:animEffect>
                                  </p:childTnLst>
                                </p:cTn>
                              </p:par>
                              <p:par>
                                <p:cTn id="209" presetID="10" presetClass="entr" presetSubtype="0" fill="hold" nodeType="withEffect">
                                  <p:stCondLst>
                                    <p:cond delay="0"/>
                                  </p:stCondLst>
                                  <p:childTnLst>
                                    <p:set>
                                      <p:cBhvr>
                                        <p:cTn id="210" dur="1" fill="hold">
                                          <p:stCondLst>
                                            <p:cond delay="0"/>
                                          </p:stCondLst>
                                        </p:cTn>
                                        <p:tgtEl>
                                          <p:spTgt spid="16"/>
                                        </p:tgtEl>
                                        <p:attrNameLst>
                                          <p:attrName>style.visibility</p:attrName>
                                        </p:attrNameLst>
                                      </p:cBhvr>
                                      <p:to>
                                        <p:strVal val="visible"/>
                                      </p:to>
                                    </p:set>
                                    <p:animEffect transition="in" filter="fade">
                                      <p:cBhvr>
                                        <p:cTn id="211" dur="500"/>
                                        <p:tgtEl>
                                          <p:spTgt spid="16"/>
                                        </p:tgtEl>
                                      </p:cBhvr>
                                    </p:animEffect>
                                  </p:childTnLst>
                                </p:cTn>
                              </p:par>
                              <p:par>
                                <p:cTn id="212" presetID="10" presetClass="entr" presetSubtype="0" fill="hold" nodeType="withEffect">
                                  <p:stCondLst>
                                    <p:cond delay="0"/>
                                  </p:stCondLst>
                                  <p:childTnLst>
                                    <p:set>
                                      <p:cBhvr>
                                        <p:cTn id="213" dur="1" fill="hold">
                                          <p:stCondLst>
                                            <p:cond delay="0"/>
                                          </p:stCondLst>
                                        </p:cTn>
                                        <p:tgtEl>
                                          <p:spTgt spid="15"/>
                                        </p:tgtEl>
                                        <p:attrNameLst>
                                          <p:attrName>style.visibility</p:attrName>
                                        </p:attrNameLst>
                                      </p:cBhvr>
                                      <p:to>
                                        <p:strVal val="visible"/>
                                      </p:to>
                                    </p:set>
                                    <p:animEffect transition="in" filter="fade">
                                      <p:cBhvr>
                                        <p:cTn id="214" dur="500"/>
                                        <p:tgtEl>
                                          <p:spTgt spid="15"/>
                                        </p:tgtEl>
                                      </p:cBhvr>
                                    </p:animEffect>
                                  </p:childTnLst>
                                </p:cTn>
                              </p:par>
                              <p:par>
                                <p:cTn id="215" presetID="10" presetClass="entr" presetSubtype="0" fill="hold" nodeType="withEffect">
                                  <p:stCondLst>
                                    <p:cond delay="0"/>
                                  </p:stCondLst>
                                  <p:childTnLst>
                                    <p:set>
                                      <p:cBhvr>
                                        <p:cTn id="216" dur="1" fill="hold">
                                          <p:stCondLst>
                                            <p:cond delay="0"/>
                                          </p:stCondLst>
                                        </p:cTn>
                                        <p:tgtEl>
                                          <p:spTgt spid="18"/>
                                        </p:tgtEl>
                                        <p:attrNameLst>
                                          <p:attrName>style.visibility</p:attrName>
                                        </p:attrNameLst>
                                      </p:cBhvr>
                                      <p:to>
                                        <p:strVal val="visible"/>
                                      </p:to>
                                    </p:set>
                                    <p:animEffect transition="in" filter="fade">
                                      <p:cBhvr>
                                        <p:cTn id="217" dur="500"/>
                                        <p:tgtEl>
                                          <p:spTgt spid="18"/>
                                        </p:tgtEl>
                                      </p:cBhvr>
                                    </p:animEffect>
                                  </p:childTnLst>
                                </p:cTn>
                              </p:par>
                              <p:par>
                                <p:cTn id="218" presetID="10" presetClass="entr" presetSubtype="0" fill="hold" nodeType="withEffect">
                                  <p:stCondLst>
                                    <p:cond delay="0"/>
                                  </p:stCondLst>
                                  <p:childTnLst>
                                    <p:set>
                                      <p:cBhvr>
                                        <p:cTn id="219" dur="1" fill="hold">
                                          <p:stCondLst>
                                            <p:cond delay="0"/>
                                          </p:stCondLst>
                                        </p:cTn>
                                        <p:tgtEl>
                                          <p:spTgt spid="20"/>
                                        </p:tgtEl>
                                        <p:attrNameLst>
                                          <p:attrName>style.visibility</p:attrName>
                                        </p:attrNameLst>
                                      </p:cBhvr>
                                      <p:to>
                                        <p:strVal val="visible"/>
                                      </p:to>
                                    </p:set>
                                    <p:animEffect transition="in" filter="fade">
                                      <p:cBhvr>
                                        <p:cTn id="220" dur="500"/>
                                        <p:tgtEl>
                                          <p:spTgt spid="20"/>
                                        </p:tgtEl>
                                      </p:cBhvr>
                                    </p:animEffect>
                                  </p:childTnLst>
                                </p:cTn>
                              </p:par>
                              <p:par>
                                <p:cTn id="221" presetID="10" presetClass="entr" presetSubtype="0" fill="hold" nodeType="withEffect">
                                  <p:stCondLst>
                                    <p:cond delay="0"/>
                                  </p:stCondLst>
                                  <p:childTnLst>
                                    <p:set>
                                      <p:cBhvr>
                                        <p:cTn id="222" dur="1" fill="hold">
                                          <p:stCondLst>
                                            <p:cond delay="0"/>
                                          </p:stCondLst>
                                        </p:cTn>
                                        <p:tgtEl>
                                          <p:spTgt spid="17"/>
                                        </p:tgtEl>
                                        <p:attrNameLst>
                                          <p:attrName>style.visibility</p:attrName>
                                        </p:attrNameLst>
                                      </p:cBhvr>
                                      <p:to>
                                        <p:strVal val="visible"/>
                                      </p:to>
                                    </p:set>
                                    <p:animEffect transition="in" filter="fade">
                                      <p:cBhvr>
                                        <p:cTn id="223" dur="500"/>
                                        <p:tgtEl>
                                          <p:spTgt spid="17"/>
                                        </p:tgtEl>
                                      </p:cBhvr>
                                    </p:animEffect>
                                  </p:childTnLst>
                                </p:cTn>
                              </p:par>
                              <p:par>
                                <p:cTn id="224" presetID="10" presetClass="entr" presetSubtype="0" fill="hold" nodeType="withEffect">
                                  <p:stCondLst>
                                    <p:cond delay="0"/>
                                  </p:stCondLst>
                                  <p:childTnLst>
                                    <p:set>
                                      <p:cBhvr>
                                        <p:cTn id="225" dur="1" fill="hold">
                                          <p:stCondLst>
                                            <p:cond delay="0"/>
                                          </p:stCondLst>
                                        </p:cTn>
                                        <p:tgtEl>
                                          <p:spTgt spid="21"/>
                                        </p:tgtEl>
                                        <p:attrNameLst>
                                          <p:attrName>style.visibility</p:attrName>
                                        </p:attrNameLst>
                                      </p:cBhvr>
                                      <p:to>
                                        <p:strVal val="visible"/>
                                      </p:to>
                                    </p:set>
                                    <p:animEffect transition="in" filter="fade">
                                      <p:cBhvr>
                                        <p:cTn id="226" dur="500"/>
                                        <p:tgtEl>
                                          <p:spTgt spid="21"/>
                                        </p:tgtEl>
                                      </p:cBhvr>
                                    </p:animEffect>
                                  </p:childTnLst>
                                </p:cTn>
                              </p:par>
                              <p:par>
                                <p:cTn id="227" presetID="10" presetClass="entr" presetSubtype="0" fill="hold" nodeType="withEffect">
                                  <p:stCondLst>
                                    <p:cond delay="0"/>
                                  </p:stCondLst>
                                  <p:childTnLst>
                                    <p:set>
                                      <p:cBhvr>
                                        <p:cTn id="228" dur="1" fill="hold">
                                          <p:stCondLst>
                                            <p:cond delay="0"/>
                                          </p:stCondLst>
                                        </p:cTn>
                                        <p:tgtEl>
                                          <p:spTgt spid="19"/>
                                        </p:tgtEl>
                                        <p:attrNameLst>
                                          <p:attrName>style.visibility</p:attrName>
                                        </p:attrNameLst>
                                      </p:cBhvr>
                                      <p:to>
                                        <p:strVal val="visible"/>
                                      </p:to>
                                    </p:set>
                                    <p:animEffect transition="in" filter="fade">
                                      <p:cBhvr>
                                        <p:cTn id="229" dur="500"/>
                                        <p:tgtEl>
                                          <p:spTgt spid="19"/>
                                        </p:tgtEl>
                                      </p:cBhvr>
                                    </p:animEffect>
                                  </p:childTnLst>
                                </p:cTn>
                              </p:par>
                              <p:par>
                                <p:cTn id="230" presetID="10" presetClass="entr" presetSubtype="0" fill="hold" nodeType="withEffect">
                                  <p:stCondLst>
                                    <p:cond delay="0"/>
                                  </p:stCondLst>
                                  <p:childTnLst>
                                    <p:set>
                                      <p:cBhvr>
                                        <p:cTn id="231" dur="1" fill="hold">
                                          <p:stCondLst>
                                            <p:cond delay="0"/>
                                          </p:stCondLst>
                                        </p:cTn>
                                        <p:tgtEl>
                                          <p:spTgt spid="4"/>
                                        </p:tgtEl>
                                        <p:attrNameLst>
                                          <p:attrName>style.visibility</p:attrName>
                                        </p:attrNameLst>
                                      </p:cBhvr>
                                      <p:to>
                                        <p:strVal val="visible"/>
                                      </p:to>
                                    </p:set>
                                    <p:animEffect transition="in" filter="fade">
                                      <p:cBhvr>
                                        <p:cTn id="232" dur="500"/>
                                        <p:tgtEl>
                                          <p:spTgt spid="4"/>
                                        </p:tgtEl>
                                      </p:cBhvr>
                                    </p:animEffect>
                                  </p:childTnLst>
                                </p:cTn>
                              </p:par>
                              <p:par>
                                <p:cTn id="233" presetID="10" presetClass="entr" presetSubtype="0" fill="hold" nodeType="withEffect">
                                  <p:stCondLst>
                                    <p:cond delay="0"/>
                                  </p:stCondLst>
                                  <p:childTnLst>
                                    <p:set>
                                      <p:cBhvr>
                                        <p:cTn id="234" dur="1" fill="hold">
                                          <p:stCondLst>
                                            <p:cond delay="0"/>
                                          </p:stCondLst>
                                        </p:cTn>
                                        <p:tgtEl>
                                          <p:spTgt spid="6"/>
                                        </p:tgtEl>
                                        <p:attrNameLst>
                                          <p:attrName>style.visibility</p:attrName>
                                        </p:attrNameLst>
                                      </p:cBhvr>
                                      <p:to>
                                        <p:strVal val="visible"/>
                                      </p:to>
                                    </p:set>
                                    <p:animEffect transition="in" filter="fade">
                                      <p:cBhvr>
                                        <p:cTn id="235" dur="500"/>
                                        <p:tgtEl>
                                          <p:spTgt spid="6"/>
                                        </p:tgtEl>
                                      </p:cBhvr>
                                    </p:animEffect>
                                  </p:childTnLst>
                                </p:cTn>
                              </p:par>
                            </p:childTnLst>
                          </p:cTn>
                        </p:par>
                      </p:childTnLst>
                    </p:cTn>
                  </p:par>
                </p:childTnLst>
              </p:cTn>
              <p:nextCondLst>
                <p:cond evt="onClick" delay="0">
                  <p:tgtEl>
                    <p:spTgt spid="14"/>
                  </p:tgtEl>
                </p:cond>
              </p:nextCondLst>
            </p:seq>
            <p:seq concurrent="1" nextAc="seek">
              <p:cTn id="236" restart="whenNotActive" fill="hold" evtFilter="cancelBubble" nodeType="interactiveSeq">
                <p:stCondLst>
                  <p:cond evt="onClick" delay="0">
                    <p:tgtEl>
                      <p:spTgt spid="20"/>
                    </p:tgtEl>
                  </p:cond>
                </p:stCondLst>
                <p:endSync evt="end" delay="0">
                  <p:rtn val="all"/>
                </p:endSync>
                <p:childTnLst>
                  <p:par>
                    <p:cTn id="237" fill="hold">
                      <p:stCondLst>
                        <p:cond delay="0"/>
                      </p:stCondLst>
                      <p:childTnLst>
                        <p:par>
                          <p:cTn id="238" fill="hold">
                            <p:stCondLst>
                              <p:cond delay="0"/>
                            </p:stCondLst>
                            <p:childTnLst>
                              <p:par>
                                <p:cTn id="239" presetID="26" presetClass="emph" presetSubtype="0" fill="hold" nodeType="clickEffect">
                                  <p:stCondLst>
                                    <p:cond delay="0"/>
                                  </p:stCondLst>
                                  <p:childTnLst>
                                    <p:animEffect transition="out" filter="fade">
                                      <p:cBhvr>
                                        <p:cTn id="240" dur="500" tmFilter="0, 0; .2, .5; .8, .5; 1, 0"/>
                                        <p:tgtEl>
                                          <p:spTgt spid="20"/>
                                        </p:tgtEl>
                                      </p:cBhvr>
                                    </p:animEffect>
                                    <p:animScale>
                                      <p:cBhvr>
                                        <p:cTn id="241" dur="250" autoRev="1" fill="hold"/>
                                        <p:tgtEl>
                                          <p:spTgt spid="20"/>
                                        </p:tgtEl>
                                      </p:cBhvr>
                                      <p:by x="105000" y="105000"/>
                                    </p:animScale>
                                  </p:childTnLst>
                                  <p:subTnLst>
                                    <p:audio>
                                      <p:cMediaNode>
                                        <p:cTn display="0" masterRel="sameClick">
                                          <p:stCondLst>
                                            <p:cond evt="begin" delay="0">
                                              <p:tn val="239"/>
                                            </p:cond>
                                          </p:stCondLst>
                                          <p:endCondLst>
                                            <p:cond evt="onStopAudio" delay="0">
                                              <p:tgtEl>
                                                <p:sldTgt/>
                                              </p:tgtEl>
                                            </p:cond>
                                          </p:endCondLst>
                                        </p:cTn>
                                        <p:tgtEl>
                                          <p:sndTgt r:embed="rId7" name="click.wav"/>
                                        </p:tgtEl>
                                      </p:cMediaNode>
                                    </p:audio>
                                  </p:subTnLst>
                                </p:cTn>
                              </p:par>
                            </p:childTnLst>
                          </p:cTn>
                        </p:par>
                        <p:par>
                          <p:cTn id="242" fill="hold">
                            <p:stCondLst>
                              <p:cond delay="500"/>
                            </p:stCondLst>
                            <p:childTnLst>
                              <p:par>
                                <p:cTn id="243" presetID="1" presetClass="mediacall" presetSubtype="0" fill="hold" nodeType="afterEffect">
                                  <p:stCondLst>
                                    <p:cond delay="0"/>
                                  </p:stCondLst>
                                  <p:childTnLst>
                                    <p:cmd type="call" cmd="playFrom(0.0)">
                                      <p:cBhvr>
                                        <p:cTn id="244" dur="4995" fill="hold"/>
                                        <p:tgtEl>
                                          <p:spTgt spid="7"/>
                                        </p:tgtEl>
                                      </p:cBhvr>
                                    </p:cmd>
                                  </p:childTnLst>
                                </p:cTn>
                              </p:par>
                              <p:par>
                                <p:cTn id="245" presetID="1" presetClass="entr" presetSubtype="0" fill="hold" nodeType="withEffect">
                                  <p:stCondLst>
                                    <p:cond delay="0"/>
                                  </p:stCondLst>
                                  <p:childTnLst>
                                    <p:set>
                                      <p:cBhvr>
                                        <p:cTn id="246" dur="1" fill="hold">
                                          <p:stCondLst>
                                            <p:cond delay="0"/>
                                          </p:stCondLst>
                                        </p:cTn>
                                        <p:tgtEl>
                                          <p:spTgt spid="13"/>
                                        </p:tgtEl>
                                        <p:attrNameLst>
                                          <p:attrName>style.visibility</p:attrName>
                                        </p:attrNameLst>
                                      </p:cBhvr>
                                      <p:to>
                                        <p:strVal val="visible"/>
                                      </p:to>
                                    </p:set>
                                  </p:childTnLst>
                                </p:cTn>
                              </p:par>
                              <p:par>
                                <p:cTn id="247" presetID="63" presetClass="path" presetSubtype="0" accel="50000" decel="50000" fill="hold" nodeType="withEffect">
                                  <p:stCondLst>
                                    <p:cond delay="0"/>
                                  </p:stCondLst>
                                  <p:childTnLst>
                                    <p:animMotion origin="layout" path="M 6.25E-7 -4.81481E-6 L 0.16094 -4.81481E-6 " pathEditMode="relative" rAng="0" ptsTypes="AA">
                                      <p:cBhvr>
                                        <p:cTn id="248" dur="500" fill="hold"/>
                                        <p:tgtEl>
                                          <p:spTgt spid="14"/>
                                        </p:tgtEl>
                                        <p:attrNameLst>
                                          <p:attrName>ppt_x</p:attrName>
                                          <p:attrName>ppt_y</p:attrName>
                                        </p:attrNameLst>
                                      </p:cBhvr>
                                      <p:rCtr x="7591" y="0"/>
                                    </p:animMotion>
                                  </p:childTnLst>
                                </p:cTn>
                              </p:par>
                              <p:par>
                                <p:cTn id="249" presetID="10" presetClass="exit" presetSubtype="0" fill="hold" nodeType="withEffect">
                                  <p:stCondLst>
                                    <p:cond delay="0"/>
                                  </p:stCondLst>
                                  <p:childTnLst>
                                    <p:animEffect transition="out" filter="fade">
                                      <p:cBhvr>
                                        <p:cTn id="250" dur="500"/>
                                        <p:tgtEl>
                                          <p:spTgt spid="31"/>
                                        </p:tgtEl>
                                      </p:cBhvr>
                                    </p:animEffect>
                                    <p:set>
                                      <p:cBhvr>
                                        <p:cTn id="251" dur="1" fill="hold">
                                          <p:stCondLst>
                                            <p:cond delay="499"/>
                                          </p:stCondLst>
                                        </p:cTn>
                                        <p:tgtEl>
                                          <p:spTgt spid="31"/>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12"/>
                                        </p:tgtEl>
                                      </p:cBhvr>
                                    </p:animEffect>
                                    <p:set>
                                      <p:cBhvr>
                                        <p:cTn id="254" dur="1" fill="hold">
                                          <p:stCondLst>
                                            <p:cond delay="499"/>
                                          </p:stCondLst>
                                        </p:cTn>
                                        <p:tgtEl>
                                          <p:spTgt spid="12"/>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2"/>
                                        </p:tgtEl>
                                      </p:cBhvr>
                                    </p:animEffect>
                                    <p:set>
                                      <p:cBhvr>
                                        <p:cTn id="257" dur="1" fill="hold">
                                          <p:stCondLst>
                                            <p:cond delay="499"/>
                                          </p:stCondLst>
                                        </p:cTn>
                                        <p:tgtEl>
                                          <p:spTgt spid="2"/>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16"/>
                                        </p:tgtEl>
                                      </p:cBhvr>
                                    </p:animEffect>
                                    <p:set>
                                      <p:cBhvr>
                                        <p:cTn id="260" dur="1" fill="hold">
                                          <p:stCondLst>
                                            <p:cond delay="499"/>
                                          </p:stCondLst>
                                        </p:cTn>
                                        <p:tgtEl>
                                          <p:spTgt spid="16"/>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500"/>
                                        <p:tgtEl>
                                          <p:spTgt spid="15"/>
                                        </p:tgtEl>
                                      </p:cBhvr>
                                    </p:animEffect>
                                    <p:set>
                                      <p:cBhvr>
                                        <p:cTn id="263" dur="1" fill="hold">
                                          <p:stCondLst>
                                            <p:cond delay="499"/>
                                          </p:stCondLst>
                                        </p:cTn>
                                        <p:tgtEl>
                                          <p:spTgt spid="15"/>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18"/>
                                        </p:tgtEl>
                                      </p:cBhvr>
                                    </p:animEffect>
                                    <p:set>
                                      <p:cBhvr>
                                        <p:cTn id="266" dur="1" fill="hold">
                                          <p:stCondLst>
                                            <p:cond delay="499"/>
                                          </p:stCondLst>
                                        </p:cTn>
                                        <p:tgtEl>
                                          <p:spTgt spid="18"/>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20"/>
                                        </p:tgtEl>
                                      </p:cBhvr>
                                    </p:animEffect>
                                    <p:set>
                                      <p:cBhvr>
                                        <p:cTn id="269" dur="1" fill="hold">
                                          <p:stCondLst>
                                            <p:cond delay="499"/>
                                          </p:stCondLst>
                                        </p:cTn>
                                        <p:tgtEl>
                                          <p:spTgt spid="20"/>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17"/>
                                        </p:tgtEl>
                                      </p:cBhvr>
                                    </p:animEffect>
                                    <p:set>
                                      <p:cBhvr>
                                        <p:cTn id="272" dur="1" fill="hold">
                                          <p:stCondLst>
                                            <p:cond delay="499"/>
                                          </p:stCondLst>
                                        </p:cTn>
                                        <p:tgtEl>
                                          <p:spTgt spid="17"/>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21"/>
                                        </p:tgtEl>
                                      </p:cBhvr>
                                    </p:animEffect>
                                    <p:set>
                                      <p:cBhvr>
                                        <p:cTn id="275" dur="1" fill="hold">
                                          <p:stCondLst>
                                            <p:cond delay="499"/>
                                          </p:stCondLst>
                                        </p:cTn>
                                        <p:tgtEl>
                                          <p:spTgt spid="21"/>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19"/>
                                        </p:tgtEl>
                                      </p:cBhvr>
                                    </p:animEffect>
                                    <p:set>
                                      <p:cBhvr>
                                        <p:cTn id="278" dur="1" fill="hold">
                                          <p:stCondLst>
                                            <p:cond delay="499"/>
                                          </p:stCondLst>
                                        </p:cTn>
                                        <p:tgtEl>
                                          <p:spTgt spid="19"/>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4"/>
                                        </p:tgtEl>
                                      </p:cBhvr>
                                    </p:animEffect>
                                    <p:set>
                                      <p:cBhvr>
                                        <p:cTn id="281" dur="1" fill="hold">
                                          <p:stCondLst>
                                            <p:cond delay="499"/>
                                          </p:stCondLst>
                                        </p:cTn>
                                        <p:tgtEl>
                                          <p:spTgt spid="4"/>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6"/>
                                        </p:tgtEl>
                                      </p:cBhvr>
                                    </p:animEffect>
                                    <p:set>
                                      <p:cBhvr>
                                        <p:cTn id="28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85" restart="whenNotActive" fill="hold" evtFilter="cancelBubble" nodeType="interactiveSeq">
                <p:stCondLst>
                  <p:cond evt="onClick" delay="0">
                    <p:tgtEl>
                      <p:spTgt spid="21"/>
                    </p:tgtEl>
                  </p:cond>
                </p:stCondLst>
                <p:endSync evt="end" delay="0">
                  <p:rtn val="all"/>
                </p:endSync>
                <p:childTnLst>
                  <p:par>
                    <p:cTn id="286" fill="hold">
                      <p:stCondLst>
                        <p:cond delay="0"/>
                      </p:stCondLst>
                      <p:childTnLst>
                        <p:par>
                          <p:cTn id="287" fill="hold">
                            <p:stCondLst>
                              <p:cond delay="0"/>
                            </p:stCondLst>
                            <p:childTnLst>
                              <p:par>
                                <p:cTn id="288" presetID="26" presetClass="emph" presetSubtype="0" fill="hold" nodeType="clickEffect">
                                  <p:stCondLst>
                                    <p:cond delay="0"/>
                                  </p:stCondLst>
                                  <p:childTnLst>
                                    <p:animEffect transition="out" filter="fade">
                                      <p:cBhvr>
                                        <p:cTn id="289" dur="500" tmFilter="0, 0; .2, .5; .8, .5; 1, 0"/>
                                        <p:tgtEl>
                                          <p:spTgt spid="21"/>
                                        </p:tgtEl>
                                      </p:cBhvr>
                                    </p:animEffect>
                                    <p:animScale>
                                      <p:cBhvr>
                                        <p:cTn id="290" dur="250" autoRev="1" fill="hold"/>
                                        <p:tgtEl>
                                          <p:spTgt spid="21"/>
                                        </p:tgtEl>
                                      </p:cBhvr>
                                      <p:by x="105000" y="105000"/>
                                    </p:animScale>
                                  </p:childTnLst>
                                  <p:subTnLst>
                                    <p:audio>
                                      <p:cMediaNode>
                                        <p:cTn display="0" masterRel="sameClick">
                                          <p:stCondLst>
                                            <p:cond evt="begin" delay="0">
                                              <p:tn val="288"/>
                                            </p:cond>
                                          </p:stCondLst>
                                          <p:endCondLst>
                                            <p:cond evt="onStopAudio" delay="0">
                                              <p:tgtEl>
                                                <p:sldTgt/>
                                              </p:tgtEl>
                                            </p:cond>
                                          </p:endCondLst>
                                        </p:cTn>
                                        <p:tgtEl>
                                          <p:sndTgt r:embed="rId7" name="click.wav"/>
                                        </p:tgtEl>
                                      </p:cMediaNode>
                                    </p:audio>
                                  </p:subTnLst>
                                </p:cTn>
                              </p:par>
                            </p:childTnLst>
                          </p:cTn>
                        </p:par>
                        <p:par>
                          <p:cTn id="291" fill="hold">
                            <p:stCondLst>
                              <p:cond delay="500"/>
                            </p:stCondLst>
                            <p:childTnLst>
                              <p:par>
                                <p:cTn id="292" presetID="1" presetClass="mediacall" presetSubtype="0" fill="hold" nodeType="afterEffect">
                                  <p:stCondLst>
                                    <p:cond delay="0"/>
                                  </p:stCondLst>
                                  <p:childTnLst>
                                    <p:cmd type="call" cmd="playFrom(0.0)">
                                      <p:cBhvr>
                                        <p:cTn id="293" dur="4995" fill="hold"/>
                                        <p:tgtEl>
                                          <p:spTgt spid="7"/>
                                        </p:tgtEl>
                                      </p:cBhvr>
                                    </p:cmd>
                                  </p:childTnLst>
                                </p:cTn>
                              </p:par>
                              <p:par>
                                <p:cTn id="294" presetID="1" presetClass="entr" presetSubtype="0" fill="hold" nodeType="withEffect">
                                  <p:stCondLst>
                                    <p:cond delay="0"/>
                                  </p:stCondLst>
                                  <p:childTnLst>
                                    <p:set>
                                      <p:cBhvr>
                                        <p:cTn id="295" dur="1" fill="hold">
                                          <p:stCondLst>
                                            <p:cond delay="0"/>
                                          </p:stCondLst>
                                        </p:cTn>
                                        <p:tgtEl>
                                          <p:spTgt spid="13"/>
                                        </p:tgtEl>
                                        <p:attrNameLst>
                                          <p:attrName>style.visibility</p:attrName>
                                        </p:attrNameLst>
                                      </p:cBhvr>
                                      <p:to>
                                        <p:strVal val="visible"/>
                                      </p:to>
                                    </p:set>
                                  </p:childTnLst>
                                </p:cTn>
                              </p:par>
                              <p:par>
                                <p:cTn id="296" presetID="63" presetClass="path" presetSubtype="0" accel="50000" decel="50000" fill="hold" nodeType="withEffect">
                                  <p:stCondLst>
                                    <p:cond delay="0"/>
                                  </p:stCondLst>
                                  <p:childTnLst>
                                    <p:animMotion origin="layout" path="M 6.25E-7 -4.81481E-6 L 0.16093 -4.81481E-6 " pathEditMode="relative" rAng="0" ptsTypes="AA">
                                      <p:cBhvr>
                                        <p:cTn id="297" dur="500" fill="hold"/>
                                        <p:tgtEl>
                                          <p:spTgt spid="14"/>
                                        </p:tgtEl>
                                        <p:attrNameLst>
                                          <p:attrName>ppt_x</p:attrName>
                                          <p:attrName>ppt_y</p:attrName>
                                        </p:attrNameLst>
                                      </p:cBhvr>
                                      <p:rCtr x="7956" y="0"/>
                                    </p:animMotion>
                                  </p:childTnLst>
                                </p:cTn>
                              </p:par>
                              <p:par>
                                <p:cTn id="298" presetID="10" presetClass="exit" presetSubtype="0" fill="hold" nodeType="withEffect">
                                  <p:stCondLst>
                                    <p:cond delay="0"/>
                                  </p:stCondLst>
                                  <p:childTnLst>
                                    <p:animEffect transition="out" filter="fade">
                                      <p:cBhvr>
                                        <p:cTn id="299" dur="500"/>
                                        <p:tgtEl>
                                          <p:spTgt spid="31"/>
                                        </p:tgtEl>
                                      </p:cBhvr>
                                    </p:animEffect>
                                    <p:set>
                                      <p:cBhvr>
                                        <p:cTn id="300" dur="1" fill="hold">
                                          <p:stCondLst>
                                            <p:cond delay="499"/>
                                          </p:stCondLst>
                                        </p:cTn>
                                        <p:tgtEl>
                                          <p:spTgt spid="31"/>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12"/>
                                        </p:tgtEl>
                                      </p:cBhvr>
                                    </p:animEffect>
                                    <p:set>
                                      <p:cBhvr>
                                        <p:cTn id="303" dur="1" fill="hold">
                                          <p:stCondLst>
                                            <p:cond delay="499"/>
                                          </p:stCondLst>
                                        </p:cTn>
                                        <p:tgtEl>
                                          <p:spTgt spid="12"/>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2"/>
                                        </p:tgtEl>
                                      </p:cBhvr>
                                    </p:animEffect>
                                    <p:set>
                                      <p:cBhvr>
                                        <p:cTn id="306" dur="1" fill="hold">
                                          <p:stCondLst>
                                            <p:cond delay="499"/>
                                          </p:stCondLst>
                                        </p:cTn>
                                        <p:tgtEl>
                                          <p:spTgt spid="2"/>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16"/>
                                        </p:tgtEl>
                                      </p:cBhvr>
                                    </p:animEffect>
                                    <p:set>
                                      <p:cBhvr>
                                        <p:cTn id="309" dur="1" fill="hold">
                                          <p:stCondLst>
                                            <p:cond delay="499"/>
                                          </p:stCondLst>
                                        </p:cTn>
                                        <p:tgtEl>
                                          <p:spTgt spid="16"/>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15"/>
                                        </p:tgtEl>
                                      </p:cBhvr>
                                    </p:animEffect>
                                    <p:set>
                                      <p:cBhvr>
                                        <p:cTn id="312" dur="1" fill="hold">
                                          <p:stCondLst>
                                            <p:cond delay="499"/>
                                          </p:stCondLst>
                                        </p:cTn>
                                        <p:tgtEl>
                                          <p:spTgt spid="15"/>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500"/>
                                        <p:tgtEl>
                                          <p:spTgt spid="18"/>
                                        </p:tgtEl>
                                      </p:cBhvr>
                                    </p:animEffect>
                                    <p:set>
                                      <p:cBhvr>
                                        <p:cTn id="315" dur="1" fill="hold">
                                          <p:stCondLst>
                                            <p:cond delay="499"/>
                                          </p:stCondLst>
                                        </p:cTn>
                                        <p:tgtEl>
                                          <p:spTgt spid="18"/>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20"/>
                                        </p:tgtEl>
                                      </p:cBhvr>
                                    </p:animEffect>
                                    <p:set>
                                      <p:cBhvr>
                                        <p:cTn id="318" dur="1" fill="hold">
                                          <p:stCondLst>
                                            <p:cond delay="499"/>
                                          </p:stCondLst>
                                        </p:cTn>
                                        <p:tgtEl>
                                          <p:spTgt spid="20"/>
                                        </p:tgtEl>
                                        <p:attrNameLst>
                                          <p:attrName>style.visibility</p:attrName>
                                        </p:attrNameLst>
                                      </p:cBhvr>
                                      <p:to>
                                        <p:strVal val="hidden"/>
                                      </p:to>
                                    </p:set>
                                  </p:childTnLst>
                                </p:cTn>
                              </p:par>
                              <p:par>
                                <p:cTn id="319" presetID="10" presetClass="exit" presetSubtype="0" fill="hold" nodeType="withEffect">
                                  <p:stCondLst>
                                    <p:cond delay="0"/>
                                  </p:stCondLst>
                                  <p:childTnLst>
                                    <p:animEffect transition="out" filter="fade">
                                      <p:cBhvr>
                                        <p:cTn id="320" dur="500"/>
                                        <p:tgtEl>
                                          <p:spTgt spid="17"/>
                                        </p:tgtEl>
                                      </p:cBhvr>
                                    </p:animEffect>
                                    <p:set>
                                      <p:cBhvr>
                                        <p:cTn id="321" dur="1" fill="hold">
                                          <p:stCondLst>
                                            <p:cond delay="499"/>
                                          </p:stCondLst>
                                        </p:cTn>
                                        <p:tgtEl>
                                          <p:spTgt spid="17"/>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21"/>
                                        </p:tgtEl>
                                      </p:cBhvr>
                                    </p:animEffect>
                                    <p:set>
                                      <p:cBhvr>
                                        <p:cTn id="324" dur="1" fill="hold">
                                          <p:stCondLst>
                                            <p:cond delay="499"/>
                                          </p:stCondLst>
                                        </p:cTn>
                                        <p:tgtEl>
                                          <p:spTgt spid="21"/>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19"/>
                                        </p:tgtEl>
                                      </p:cBhvr>
                                    </p:animEffect>
                                    <p:set>
                                      <p:cBhvr>
                                        <p:cTn id="327" dur="1" fill="hold">
                                          <p:stCondLst>
                                            <p:cond delay="499"/>
                                          </p:stCondLst>
                                        </p:cTn>
                                        <p:tgtEl>
                                          <p:spTgt spid="19"/>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4"/>
                                        </p:tgtEl>
                                      </p:cBhvr>
                                    </p:animEffect>
                                    <p:set>
                                      <p:cBhvr>
                                        <p:cTn id="330" dur="1" fill="hold">
                                          <p:stCondLst>
                                            <p:cond delay="499"/>
                                          </p:stCondLst>
                                        </p:cTn>
                                        <p:tgtEl>
                                          <p:spTgt spid="4"/>
                                        </p:tgtEl>
                                        <p:attrNameLst>
                                          <p:attrName>style.visibility</p:attrName>
                                        </p:attrNameLst>
                                      </p:cBhvr>
                                      <p:to>
                                        <p:strVal val="hidden"/>
                                      </p:to>
                                    </p:set>
                                  </p:childTnLst>
                                </p:cTn>
                              </p:par>
                              <p:par>
                                <p:cTn id="331" presetID="10" presetClass="exit" presetSubtype="0" fill="hold" nodeType="withEffect">
                                  <p:stCondLst>
                                    <p:cond delay="0"/>
                                  </p:stCondLst>
                                  <p:childTnLst>
                                    <p:animEffect transition="out" filter="fade">
                                      <p:cBhvr>
                                        <p:cTn id="332" dur="500"/>
                                        <p:tgtEl>
                                          <p:spTgt spid="6"/>
                                        </p:tgtEl>
                                      </p:cBhvr>
                                    </p:animEffect>
                                    <p:set>
                                      <p:cBhvr>
                                        <p:cTn id="33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334" fill="hold" display="0">
                  <p:stCondLst>
                    <p:cond delay="indefinite"/>
                  </p:stCondLst>
                  <p:endCondLst>
                    <p:cond evt="onStopAudio" delay="0">
                      <p:tgtEl>
                        <p:sldTgt/>
                      </p:tgtEl>
                    </p:cond>
                  </p:endCondLst>
                </p:cTn>
                <p:tgtEl>
                  <p:spTgt spid="7"/>
                </p:tgtEl>
              </p:cMediaNode>
            </p:audio>
            <p:audio>
              <p:cMediaNode vol="80000">
                <p:cTn id="335" fill="hold" display="0">
                  <p:stCondLst>
                    <p:cond delay="indefinite"/>
                  </p:stCondLst>
                  <p:endCondLst>
                    <p:cond evt="onStopAudio" delay="0">
                      <p:tgtEl>
                        <p:sldTgt/>
                      </p:tgtEl>
                    </p:cond>
                  </p:endCondLst>
                </p:cTn>
                <p:tgtEl>
                  <p:spTgt spid="22"/>
                </p:tgtEl>
              </p:cMediaNode>
            </p:audio>
            <p:seq concurrent="1" nextAc="seek">
              <p:cTn id="336" restart="whenNotActive" fill="hold" evtFilter="cancelBubble" nodeType="interactiveSeq">
                <p:stCondLst>
                  <p:cond evt="onClick" delay="0">
                    <p:tgtEl>
                      <p:spTgt spid="43"/>
                    </p:tgtEl>
                  </p:cond>
                </p:stCondLst>
                <p:endSync evt="end" delay="0">
                  <p:rtn val="all"/>
                </p:endSync>
                <p:childTnLst>
                  <p:par>
                    <p:cTn id="337" fill="hold">
                      <p:stCondLst>
                        <p:cond delay="0"/>
                      </p:stCondLst>
                      <p:childTnLst>
                        <p:par>
                          <p:cTn id="338" fill="hold">
                            <p:stCondLst>
                              <p:cond delay="0"/>
                            </p:stCondLst>
                            <p:childTnLst>
                              <p:par>
                                <p:cTn id="339" presetID="26" presetClass="emph" presetSubtype="0" fill="hold" nodeType="clickEffect">
                                  <p:stCondLst>
                                    <p:cond delay="0"/>
                                  </p:stCondLst>
                                  <p:childTnLst>
                                    <p:animEffect transition="out" filter="fade">
                                      <p:cBhvr>
                                        <p:cTn id="340" dur="500" tmFilter="0, 0; .2, .5; .8, .5; 1, 0"/>
                                        <p:tgtEl>
                                          <p:spTgt spid="43"/>
                                        </p:tgtEl>
                                      </p:cBhvr>
                                    </p:animEffect>
                                    <p:animScale>
                                      <p:cBhvr>
                                        <p:cTn id="341" dur="250" autoRev="1" fill="hold"/>
                                        <p:tgtEl>
                                          <p:spTgt spid="43"/>
                                        </p:tgtEl>
                                      </p:cBhvr>
                                      <p:by x="105000" y="105000"/>
                                    </p:animScale>
                                  </p:childTnLst>
                                  <p:subTnLst>
                                    <p:audio>
                                      <p:cMediaNode>
                                        <p:cTn display="0" masterRel="sameClick">
                                          <p:stCondLst>
                                            <p:cond evt="begin" delay="0">
                                              <p:tn val="339"/>
                                            </p:cond>
                                          </p:stCondLst>
                                          <p:endCondLst>
                                            <p:cond evt="onStopAudio" delay="0">
                                              <p:tgtEl>
                                                <p:sldTgt/>
                                              </p:tgtEl>
                                            </p:cond>
                                          </p:endCondLst>
                                        </p:cTn>
                                        <p:tgtEl>
                                          <p:sndTgt r:embed="rId7" name="click.wav"/>
                                        </p:tgtEl>
                                      </p:cMediaNode>
                                    </p:audio>
                                  </p:subTnLst>
                                </p:cTn>
                              </p:par>
                            </p:childTnLst>
                          </p:cTn>
                        </p:par>
                      </p:childTnLst>
                    </p:cTn>
                  </p:par>
                </p:childTnLst>
              </p:cTn>
              <p:nextCondLst>
                <p:cond evt="onClick" delay="0">
                  <p:tgtEl>
                    <p:spTgt spid="43"/>
                  </p:tgtEl>
                </p:cond>
              </p:nextCondLst>
            </p:seq>
            <p:seq concurrent="1" nextAc="seek">
              <p:cTn id="342" restart="whenNotActive" fill="hold" evtFilter="cancelBubble" nodeType="interactiveSeq">
                <p:stCondLst>
                  <p:cond evt="onClick" delay="0">
                    <p:tgtEl>
                      <p:spTgt spid="25"/>
                    </p:tgtEl>
                  </p:cond>
                </p:stCondLst>
                <p:endSync evt="end" delay="0">
                  <p:rtn val="all"/>
                </p:endSync>
                <p:childTnLst>
                  <p:par>
                    <p:cTn id="343" fill="hold">
                      <p:stCondLst>
                        <p:cond delay="0"/>
                      </p:stCondLst>
                      <p:childTnLst>
                        <p:par>
                          <p:cTn id="344" fill="hold">
                            <p:stCondLst>
                              <p:cond delay="0"/>
                            </p:stCondLst>
                            <p:childTnLst>
                              <p:par>
                                <p:cTn id="345" presetID="26" presetClass="emph" presetSubtype="0" fill="hold" nodeType="clickEffect">
                                  <p:stCondLst>
                                    <p:cond delay="0"/>
                                  </p:stCondLst>
                                  <p:childTnLst>
                                    <p:animEffect transition="out" filter="fade">
                                      <p:cBhvr>
                                        <p:cTn id="346" dur="500" tmFilter="0, 0; .2, .5; .8, .5; 1, 0"/>
                                        <p:tgtEl>
                                          <p:spTgt spid="25"/>
                                        </p:tgtEl>
                                      </p:cBhvr>
                                    </p:animEffect>
                                    <p:animScale>
                                      <p:cBhvr>
                                        <p:cTn id="347" dur="250" autoRev="1" fill="hold"/>
                                        <p:tgtEl>
                                          <p:spTgt spid="25"/>
                                        </p:tgtEl>
                                      </p:cBhvr>
                                      <p:by x="105000" y="105000"/>
                                    </p:animScale>
                                  </p:childTnLst>
                                  <p:subTnLst>
                                    <p:audio>
                                      <p:cMediaNode>
                                        <p:cTn display="0" masterRel="sameClick">
                                          <p:stCondLst>
                                            <p:cond evt="begin" delay="0">
                                              <p:tn val="345"/>
                                            </p:cond>
                                          </p:stCondLst>
                                          <p:endCondLst>
                                            <p:cond evt="onStopAudio" delay="0">
                                              <p:tgtEl>
                                                <p:sldTgt/>
                                              </p:tgtEl>
                                            </p:cond>
                                          </p:endCondLst>
                                        </p:cTn>
                                        <p:tgtEl>
                                          <p:sndTgt r:embed="rId7" name="click.wav"/>
                                        </p:tgtEl>
                                      </p:cMediaNode>
                                    </p:audio>
                                  </p:subTnLst>
                                </p:cTn>
                              </p:par>
                            </p:childTnLst>
                          </p:cTn>
                        </p:par>
                      </p:childTnLst>
                    </p:cTn>
                  </p:par>
                </p:childTnLst>
              </p:cTn>
              <p:nextCondLst>
                <p:cond evt="onClick" delay="0">
                  <p:tgtEl>
                    <p:spTgt spid="2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5CA96DE-78A4-4D71-9018-4AC46FF435DE}"/>
              </a:ext>
            </a:extLst>
          </p:cNvPr>
          <p:cNvPicPr>
            <a:picLocks noChangeAspect="1"/>
          </p:cNvPicPr>
          <p:nvPr/>
        </p:nvPicPr>
        <p:blipFill>
          <a:blip r:embed="rId8"/>
          <a:stretch>
            <a:fillRect/>
          </a:stretch>
        </p:blipFill>
        <p:spPr>
          <a:xfrm>
            <a:off x="-10004" y="-1857716"/>
            <a:ext cx="12202003" cy="8715716"/>
          </a:xfrm>
          <a:prstGeom prst="rect">
            <a:avLst/>
          </a:prstGeom>
        </p:spPr>
      </p:pic>
      <p:pic>
        <p:nvPicPr>
          <p:cNvPr id="33" name="Picture 32">
            <a:extLst>
              <a:ext uri="{FF2B5EF4-FFF2-40B4-BE49-F238E27FC236}">
                <a16:creationId xmlns:a16="http://schemas.microsoft.com/office/drawing/2014/main" id="{734ECCA8-0C93-4070-BC07-21CD5B1A208E}"/>
              </a:ext>
            </a:extLst>
          </p:cNvPr>
          <p:cNvPicPr>
            <a:picLocks noChangeAspect="1"/>
          </p:cNvPicPr>
          <p:nvPr/>
        </p:nvPicPr>
        <p:blipFill>
          <a:blip r:embed="rId9"/>
          <a:stretch>
            <a:fillRect/>
          </a:stretch>
        </p:blipFill>
        <p:spPr>
          <a:xfrm>
            <a:off x="0" y="-1850571"/>
            <a:ext cx="12192000" cy="8708571"/>
          </a:xfrm>
          <a:prstGeom prst="rect">
            <a:avLst/>
          </a:prstGeom>
        </p:spPr>
      </p:pic>
      <p:pic>
        <p:nvPicPr>
          <p:cNvPr id="4" name="Picture 3">
            <a:extLst>
              <a:ext uri="{FF2B5EF4-FFF2-40B4-BE49-F238E27FC236}">
                <a16:creationId xmlns:a16="http://schemas.microsoft.com/office/drawing/2014/main" id="{BDC1A603-354F-435D-AEB7-58626DEC55F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003" y="-1858466"/>
            <a:ext cx="12202003" cy="8714601"/>
          </a:xfrm>
          <a:prstGeom prst="rect">
            <a:avLst/>
          </a:prstGeom>
        </p:spPr>
      </p:pic>
      <p:pic>
        <p:nvPicPr>
          <p:cNvPr id="21" name="Picture 20">
            <a:extLst>
              <a:ext uri="{FF2B5EF4-FFF2-40B4-BE49-F238E27FC236}">
                <a16:creationId xmlns:a16="http://schemas.microsoft.com/office/drawing/2014/main" id="{101CE774-744F-4C7A-9955-F73491C34842}"/>
              </a:ext>
            </a:extLst>
          </p:cNvPr>
          <p:cNvPicPr>
            <a:picLocks noChangeAspect="1"/>
          </p:cNvPicPr>
          <p:nvPr/>
        </p:nvPicPr>
        <p:blipFill>
          <a:blip r:embed="rId11"/>
          <a:stretch>
            <a:fillRect/>
          </a:stretch>
        </p:blipFill>
        <p:spPr>
          <a:xfrm>
            <a:off x="6164420" y="5215980"/>
            <a:ext cx="1347333" cy="969348"/>
          </a:xfrm>
          <a:prstGeom prst="rect">
            <a:avLst/>
          </a:prstGeom>
        </p:spPr>
      </p:pic>
      <p:pic>
        <p:nvPicPr>
          <p:cNvPr id="20" name="Picture 19">
            <a:extLst>
              <a:ext uri="{FF2B5EF4-FFF2-40B4-BE49-F238E27FC236}">
                <a16:creationId xmlns:a16="http://schemas.microsoft.com/office/drawing/2014/main" id="{DB788A32-C95B-4003-9294-ED973E5BF647}"/>
              </a:ext>
            </a:extLst>
          </p:cNvPr>
          <p:cNvPicPr>
            <a:picLocks noChangeAspect="1"/>
          </p:cNvPicPr>
          <p:nvPr/>
        </p:nvPicPr>
        <p:blipFill>
          <a:blip r:embed="rId12"/>
          <a:stretch>
            <a:fillRect/>
          </a:stretch>
        </p:blipFill>
        <p:spPr>
          <a:xfrm>
            <a:off x="4539104" y="5219029"/>
            <a:ext cx="1347333" cy="963251"/>
          </a:xfrm>
          <a:prstGeom prst="rect">
            <a:avLst/>
          </a:prstGeom>
        </p:spPr>
      </p:pic>
      <p:pic>
        <p:nvPicPr>
          <p:cNvPr id="15" name="Picture 14">
            <a:extLst>
              <a:ext uri="{FF2B5EF4-FFF2-40B4-BE49-F238E27FC236}">
                <a16:creationId xmlns:a16="http://schemas.microsoft.com/office/drawing/2014/main" id="{C9D7EF65-CD86-4DEA-82CE-78B4750B4F6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540976" y="3039261"/>
            <a:ext cx="1343589" cy="969348"/>
          </a:xfrm>
          <a:prstGeom prst="rect">
            <a:avLst/>
          </a:prstGeom>
        </p:spPr>
      </p:pic>
      <p:pic>
        <p:nvPicPr>
          <p:cNvPr id="2" name="Picture 1">
            <a:extLst>
              <a:ext uri="{FF2B5EF4-FFF2-40B4-BE49-F238E27FC236}">
                <a16:creationId xmlns:a16="http://schemas.microsoft.com/office/drawing/2014/main" id="{CD62D86A-FAC6-4AAB-B7AD-13AF6333299A}"/>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182874" y="3039261"/>
            <a:ext cx="1335138" cy="969348"/>
          </a:xfrm>
          <a:prstGeom prst="rect">
            <a:avLst/>
          </a:prstGeom>
        </p:spPr>
      </p:pic>
      <p:cxnSp>
        <p:nvCxnSpPr>
          <p:cNvPr id="6" name="Straight Connector 5">
            <a:extLst>
              <a:ext uri="{FF2B5EF4-FFF2-40B4-BE49-F238E27FC236}">
                <a16:creationId xmlns:a16="http://schemas.microsoft.com/office/drawing/2014/main" id="{3EF2F97A-9E2C-4C1B-9BA8-A29231423BAA}"/>
              </a:ext>
            </a:extLst>
          </p:cNvPr>
          <p:cNvCxnSpPr>
            <a:cxnSpLocks/>
          </p:cNvCxnSpPr>
          <p:nvPr/>
        </p:nvCxnSpPr>
        <p:spPr>
          <a:xfrm>
            <a:off x="0" y="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BC6A1B7-E8F3-46D7-A22A-84F8AB3A969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42182" y="3752479"/>
            <a:ext cx="1169521" cy="1463501"/>
          </a:xfrm>
          <a:prstGeom prst="rect">
            <a:avLst/>
          </a:prstGeom>
        </p:spPr>
      </p:pic>
      <p:grpSp>
        <p:nvGrpSpPr>
          <p:cNvPr id="16" name="Group 15">
            <a:extLst>
              <a:ext uri="{FF2B5EF4-FFF2-40B4-BE49-F238E27FC236}">
                <a16:creationId xmlns:a16="http://schemas.microsoft.com/office/drawing/2014/main" id="{2125B487-0096-4B93-AE2A-35F664CA4945}"/>
              </a:ext>
            </a:extLst>
          </p:cNvPr>
          <p:cNvGrpSpPr/>
          <p:nvPr/>
        </p:nvGrpSpPr>
        <p:grpSpPr>
          <a:xfrm>
            <a:off x="7375668" y="2455975"/>
            <a:ext cx="4396608" cy="1871084"/>
            <a:chOff x="418429" y="2465042"/>
            <a:chExt cx="4396608" cy="1871084"/>
          </a:xfrm>
        </p:grpSpPr>
        <p:sp>
          <p:nvSpPr>
            <p:cNvPr id="26" name="Freeform: Shape 25">
              <a:extLst>
                <a:ext uri="{FF2B5EF4-FFF2-40B4-BE49-F238E27FC236}">
                  <a16:creationId xmlns:a16="http://schemas.microsoft.com/office/drawing/2014/main" id="{DE107CBF-D45A-4821-9AF9-91E811B920BF}"/>
                </a:ext>
              </a:extLst>
            </p:cNvPr>
            <p:cNvSpPr/>
            <p:nvPr/>
          </p:nvSpPr>
          <p:spPr>
            <a:xfrm>
              <a:off x="418429" y="2465042"/>
              <a:ext cx="4396608"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Rounded Corners 10">
              <a:extLst>
                <a:ext uri="{FF2B5EF4-FFF2-40B4-BE49-F238E27FC236}">
                  <a16:creationId xmlns:a16="http://schemas.microsoft.com/office/drawing/2014/main" id="{2D476256-F649-440E-8CB6-34553EE46959}"/>
                </a:ext>
              </a:extLst>
            </p:cNvPr>
            <p:cNvSpPr/>
            <p:nvPr/>
          </p:nvSpPr>
          <p:spPr>
            <a:xfrm>
              <a:off x="765958" y="2492017"/>
              <a:ext cx="4035311" cy="1844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9C5043"/>
                  </a:solidFill>
                  <a:latin typeface="Arial" panose="020B0604020202020204" pitchFamily="34" charset="0"/>
                  <a:ea typeface="Tahoma" panose="020B0604030504040204" pitchFamily="34" charset="0"/>
                  <a:cs typeface="Arial" panose="020B0604020202020204" pitchFamily="34" charset="0"/>
                </a:rPr>
                <a:t>tất</a:t>
              </a:r>
              <a:r>
                <a:rPr lang="en-US" sz="4400" b="1" dirty="0" smtClean="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4400" b="1" dirty="0" err="1" smtClean="0">
                  <a:solidFill>
                    <a:srgbClr val="9C5043"/>
                  </a:solidFill>
                  <a:latin typeface="Arial" panose="020B0604020202020204" pitchFamily="34" charset="0"/>
                  <a:ea typeface="Tahoma" panose="020B0604030504040204" pitchFamily="34" charset="0"/>
                  <a:cs typeface="Arial" panose="020B0604020202020204" pitchFamily="34" charset="0"/>
                </a:rPr>
                <a:t>chân</a:t>
              </a:r>
              <a:endParaRPr lang="en-US" sz="44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F6095D1-5BDA-4028-80BF-CF720429106A}"/>
              </a:ext>
            </a:extLst>
          </p:cNvPr>
          <p:cNvGrpSpPr/>
          <p:nvPr/>
        </p:nvGrpSpPr>
        <p:grpSpPr>
          <a:xfrm>
            <a:off x="420579" y="4651605"/>
            <a:ext cx="4401306" cy="1863939"/>
            <a:chOff x="413731" y="4651605"/>
            <a:chExt cx="4401306" cy="1863939"/>
          </a:xfrm>
        </p:grpSpPr>
        <p:sp>
          <p:nvSpPr>
            <p:cNvPr id="30" name="Freeform: Shape 29">
              <a:extLst>
                <a:ext uri="{FF2B5EF4-FFF2-40B4-BE49-F238E27FC236}">
                  <a16:creationId xmlns:a16="http://schemas.microsoft.com/office/drawing/2014/main" id="{18151A68-8ABC-4A1D-8A5B-E03CCFBD3F59}"/>
                </a:ext>
              </a:extLst>
            </p:cNvPr>
            <p:cNvSpPr/>
            <p:nvPr/>
          </p:nvSpPr>
          <p:spPr>
            <a:xfrm flipH="1">
              <a:off x="428436" y="4651605"/>
              <a:ext cx="4386601"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Rounded Corners 36">
              <a:extLst>
                <a:ext uri="{FF2B5EF4-FFF2-40B4-BE49-F238E27FC236}">
                  <a16:creationId xmlns:a16="http://schemas.microsoft.com/office/drawing/2014/main" id="{E5506EB0-83F9-49CB-A1BA-DE0BD904E95B}"/>
                </a:ext>
              </a:extLst>
            </p:cNvPr>
            <p:cNvSpPr/>
            <p:nvPr/>
          </p:nvSpPr>
          <p:spPr>
            <a:xfrm>
              <a:off x="413731" y="4651957"/>
              <a:ext cx="4035311" cy="1844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9C5043"/>
                  </a:solidFill>
                  <a:latin typeface="Arial" panose="020B0604020202020204" pitchFamily="34" charset="0"/>
                  <a:ea typeface="Tahoma" panose="020B0604030504040204" pitchFamily="34" charset="0"/>
                  <a:cs typeface="Arial" panose="020B0604020202020204" pitchFamily="34" charset="0"/>
                </a:rPr>
                <a:t>tất</a:t>
              </a:r>
              <a:r>
                <a:rPr lang="en-US" sz="4400" b="1" dirty="0" smtClean="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4400" b="1" dirty="0" err="1" smtClean="0">
                  <a:solidFill>
                    <a:srgbClr val="9C5043"/>
                  </a:solidFill>
                  <a:latin typeface="Arial" panose="020B0604020202020204" pitchFamily="34" charset="0"/>
                  <a:ea typeface="Tahoma" panose="020B0604030504040204" pitchFamily="34" charset="0"/>
                  <a:cs typeface="Arial" panose="020B0604020202020204" pitchFamily="34" charset="0"/>
                </a:rPr>
                <a:t>cả</a:t>
              </a:r>
              <a:endParaRPr lang="en-US" sz="44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3B4C7E7A-5F81-463B-9FDA-5F8A47FCDC1D}"/>
              </a:ext>
            </a:extLst>
          </p:cNvPr>
          <p:cNvGrpSpPr/>
          <p:nvPr/>
        </p:nvGrpSpPr>
        <p:grpSpPr>
          <a:xfrm>
            <a:off x="502969" y="2472946"/>
            <a:ext cx="4410376" cy="1864387"/>
            <a:chOff x="7363195" y="2465042"/>
            <a:chExt cx="4410376" cy="1864387"/>
          </a:xfrm>
        </p:grpSpPr>
        <p:sp>
          <p:nvSpPr>
            <p:cNvPr id="58" name="Freeform: Shape 57">
              <a:extLst>
                <a:ext uri="{FF2B5EF4-FFF2-40B4-BE49-F238E27FC236}">
                  <a16:creationId xmlns:a16="http://schemas.microsoft.com/office/drawing/2014/main" id="{F2A6F710-A8CF-4338-BF74-99DD36D700F5}"/>
                </a:ext>
              </a:extLst>
            </p:cNvPr>
            <p:cNvSpPr/>
            <p:nvPr/>
          </p:nvSpPr>
          <p:spPr>
            <a:xfrm flipH="1">
              <a:off x="7376963" y="2465042"/>
              <a:ext cx="4396608"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Rounded Corners 37">
              <a:extLst>
                <a:ext uri="{FF2B5EF4-FFF2-40B4-BE49-F238E27FC236}">
                  <a16:creationId xmlns:a16="http://schemas.microsoft.com/office/drawing/2014/main" id="{556501E9-9FDB-43AC-A584-2F09815162C2}"/>
                </a:ext>
              </a:extLst>
            </p:cNvPr>
            <p:cNvSpPr/>
            <p:nvPr/>
          </p:nvSpPr>
          <p:spPr>
            <a:xfrm>
              <a:off x="7363195" y="2485320"/>
              <a:ext cx="4035311" cy="1844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9C5043"/>
                  </a:solidFill>
                  <a:latin typeface="Arial" panose="020B0604020202020204" pitchFamily="34" charset="0"/>
                  <a:ea typeface="Tahoma" panose="020B0604030504040204" pitchFamily="34" charset="0"/>
                  <a:cs typeface="Arial" panose="020B0604020202020204" pitchFamily="34" charset="0"/>
                </a:rPr>
                <a:t>tất</a:t>
              </a:r>
              <a:r>
                <a:rPr lang="en-US" sz="4400" b="1" dirty="0" smtClean="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4400" b="1" dirty="0" err="1" smtClean="0">
                  <a:solidFill>
                    <a:srgbClr val="9C5043"/>
                  </a:solidFill>
                  <a:latin typeface="Arial" panose="020B0604020202020204" pitchFamily="34" charset="0"/>
                  <a:ea typeface="Tahoma" panose="020B0604030504040204" pitchFamily="34" charset="0"/>
                  <a:cs typeface="Arial" panose="020B0604020202020204" pitchFamily="34" charset="0"/>
                </a:rPr>
                <a:t>bật</a:t>
              </a:r>
              <a:endParaRPr lang="en-US" sz="44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F1EA9857-F9FD-46FE-98C0-E0E88372E3CE}"/>
              </a:ext>
            </a:extLst>
          </p:cNvPr>
          <p:cNvGrpSpPr/>
          <p:nvPr/>
        </p:nvGrpSpPr>
        <p:grpSpPr>
          <a:xfrm>
            <a:off x="7372108" y="4651605"/>
            <a:ext cx="4403728" cy="1863939"/>
            <a:chOff x="7386970" y="4651605"/>
            <a:chExt cx="4403728" cy="1863939"/>
          </a:xfrm>
        </p:grpSpPr>
        <p:sp>
          <p:nvSpPr>
            <p:cNvPr id="59" name="Freeform: Shape 58">
              <a:extLst>
                <a:ext uri="{FF2B5EF4-FFF2-40B4-BE49-F238E27FC236}">
                  <a16:creationId xmlns:a16="http://schemas.microsoft.com/office/drawing/2014/main" id="{D460C3EE-DC44-4D12-870D-2DE09B68AF9B}"/>
                </a:ext>
              </a:extLst>
            </p:cNvPr>
            <p:cNvSpPr/>
            <p:nvPr/>
          </p:nvSpPr>
          <p:spPr>
            <a:xfrm>
              <a:off x="7386970" y="4651605"/>
              <a:ext cx="4386601" cy="1863939"/>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Rounded Corners 38">
              <a:extLst>
                <a:ext uri="{FF2B5EF4-FFF2-40B4-BE49-F238E27FC236}">
                  <a16:creationId xmlns:a16="http://schemas.microsoft.com/office/drawing/2014/main" id="{007442A2-F9C5-43FF-810D-EFCA0A5691BC}"/>
                </a:ext>
              </a:extLst>
            </p:cNvPr>
            <p:cNvSpPr/>
            <p:nvPr/>
          </p:nvSpPr>
          <p:spPr>
            <a:xfrm>
              <a:off x="7755387" y="4651791"/>
              <a:ext cx="4035311" cy="1844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9C5043"/>
                  </a:solidFill>
                  <a:latin typeface="Arial" panose="020B0604020202020204" pitchFamily="34" charset="0"/>
                  <a:ea typeface="Tahoma" panose="020B0604030504040204" pitchFamily="34" charset="0"/>
                  <a:cs typeface="Arial" panose="020B0604020202020204" pitchFamily="34" charset="0"/>
                </a:rPr>
                <a:t>t</a:t>
              </a:r>
              <a:r>
                <a:rPr lang="en-US" sz="4400" b="1" dirty="0" err="1" smtClean="0">
                  <a:solidFill>
                    <a:srgbClr val="9C5043"/>
                  </a:solidFill>
                  <a:latin typeface="Arial" panose="020B0604020202020204" pitchFamily="34" charset="0"/>
                  <a:ea typeface="Tahoma" panose="020B0604030504040204" pitchFamily="34" charset="0"/>
                  <a:cs typeface="Arial" panose="020B0604020202020204" pitchFamily="34" charset="0"/>
                </a:rPr>
                <a:t>ất</a:t>
              </a:r>
              <a:r>
                <a:rPr lang="en-US" sz="4400" b="1" dirty="0" smtClean="0">
                  <a:solidFill>
                    <a:srgbClr val="9C5043"/>
                  </a:solidFill>
                  <a:latin typeface="Arial" panose="020B0604020202020204" pitchFamily="34" charset="0"/>
                  <a:ea typeface="Tahoma" panose="020B0604030504040204" pitchFamily="34" charset="0"/>
                  <a:cs typeface="Arial" panose="020B0604020202020204" pitchFamily="34" charset="0"/>
                </a:rPr>
                <a:t> </a:t>
              </a:r>
              <a:r>
                <a:rPr lang="en-US" sz="4400" b="1" dirty="0" err="1" smtClean="0">
                  <a:solidFill>
                    <a:srgbClr val="9C5043"/>
                  </a:solidFill>
                  <a:latin typeface="Arial" panose="020B0604020202020204" pitchFamily="34" charset="0"/>
                  <a:ea typeface="Tahoma" panose="020B0604030504040204" pitchFamily="34" charset="0"/>
                  <a:cs typeface="Arial" panose="020B0604020202020204" pitchFamily="34" charset="0"/>
                </a:rPr>
                <a:t>tả</a:t>
              </a:r>
              <a:endParaRPr lang="en-US" sz="4400" b="1" dirty="0">
                <a:solidFill>
                  <a:srgbClr val="9C5043"/>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7FE0546E-6488-491E-8AA1-277B5CEB2FD6}"/>
              </a:ext>
            </a:extLst>
          </p:cNvPr>
          <p:cNvGrpSpPr/>
          <p:nvPr/>
        </p:nvGrpSpPr>
        <p:grpSpPr>
          <a:xfrm>
            <a:off x="155152" y="159046"/>
            <a:ext cx="11127473" cy="2009400"/>
            <a:chOff x="150128" y="102542"/>
            <a:chExt cx="11127473" cy="2009400"/>
          </a:xfrm>
        </p:grpSpPr>
        <p:grpSp>
          <p:nvGrpSpPr>
            <p:cNvPr id="10" name="Group 9">
              <a:extLst>
                <a:ext uri="{FF2B5EF4-FFF2-40B4-BE49-F238E27FC236}">
                  <a16:creationId xmlns:a16="http://schemas.microsoft.com/office/drawing/2014/main" id="{F8E54022-CBBB-4124-B256-472085A25CC7}"/>
                </a:ext>
              </a:extLst>
            </p:cNvPr>
            <p:cNvGrpSpPr/>
            <p:nvPr/>
          </p:nvGrpSpPr>
          <p:grpSpPr>
            <a:xfrm>
              <a:off x="1107065" y="248000"/>
              <a:ext cx="10170536" cy="1863939"/>
              <a:chOff x="1107064" y="247999"/>
              <a:chExt cx="10404597" cy="1863939"/>
            </a:xfrm>
          </p:grpSpPr>
          <p:pic>
            <p:nvPicPr>
              <p:cNvPr id="3" name="Picture 2">
                <a:extLst>
                  <a:ext uri="{FF2B5EF4-FFF2-40B4-BE49-F238E27FC236}">
                    <a16:creationId xmlns:a16="http://schemas.microsoft.com/office/drawing/2014/main" id="{CBD9B5C9-CA06-4115-934D-476E7C9299B8}"/>
                  </a:ext>
                </a:extLst>
              </p:cNvPr>
              <p:cNvPicPr>
                <a:picLocks noChangeAspect="1"/>
              </p:cNvPicPr>
              <p:nvPr/>
            </p:nvPicPr>
            <p:blipFill>
              <a:blip r:embed="rId16"/>
              <a:stretch>
                <a:fillRect/>
              </a:stretch>
            </p:blipFill>
            <p:spPr>
              <a:xfrm>
                <a:off x="1107064" y="247999"/>
                <a:ext cx="10404597" cy="1863939"/>
              </a:xfrm>
              <a:prstGeom prst="rect">
                <a:avLst/>
              </a:prstGeom>
            </p:spPr>
          </p:pic>
          <p:sp>
            <p:nvSpPr>
              <p:cNvPr id="5" name="Rectangle 4">
                <a:extLst>
                  <a:ext uri="{FF2B5EF4-FFF2-40B4-BE49-F238E27FC236}">
                    <a16:creationId xmlns:a16="http://schemas.microsoft.com/office/drawing/2014/main" id="{68CCCB1E-5D6D-4B1D-94ED-906BCD4A2D0C}"/>
                  </a:ext>
                </a:extLst>
              </p:cNvPr>
              <p:cNvSpPr/>
              <p:nvPr/>
            </p:nvSpPr>
            <p:spPr>
              <a:xfrm>
                <a:off x="1527388" y="359923"/>
                <a:ext cx="9698331"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ea typeface="Tahoma" panose="020B0604030504040204" pitchFamily="34" charset="0"/>
                    <a:cs typeface="Arial" panose="020B0604020202020204" pitchFamily="34" charset="0"/>
                  </a:rPr>
                  <a:t>Trong </a:t>
                </a:r>
                <a:r>
                  <a:rPr lang="en-US" sz="3600" dirty="0" err="1">
                    <a:latin typeface="Arial" panose="020B0604020202020204" pitchFamily="34" charset="0"/>
                    <a:ea typeface="Tahoma" panose="020B0604030504040204" pitchFamily="34" charset="0"/>
                    <a:cs typeface="Arial" panose="020B0604020202020204" pitchFamily="34" charset="0"/>
                  </a:rPr>
                  <a:t>các</a:t>
                </a:r>
                <a:r>
                  <a:rPr lang="en-US" sz="3600" dirty="0">
                    <a:latin typeface="Arial" panose="020B0604020202020204" pitchFamily="34" charset="0"/>
                    <a:ea typeface="Tahoma" panose="020B0604030504040204" pitchFamily="34" charset="0"/>
                    <a:cs typeface="Arial" panose="020B0604020202020204" pitchFamily="34" charset="0"/>
                  </a:rPr>
                  <a:t> </a:t>
                </a:r>
                <a:r>
                  <a:rPr lang="en-US" sz="3600" dirty="0" err="1">
                    <a:latin typeface="Arial" panose="020B0604020202020204" pitchFamily="34" charset="0"/>
                    <a:ea typeface="Tahoma" panose="020B0604030504040204" pitchFamily="34" charset="0"/>
                    <a:cs typeface="Arial" panose="020B0604020202020204" pitchFamily="34" charset="0"/>
                  </a:rPr>
                  <a:t>từ</a:t>
                </a:r>
                <a:r>
                  <a:rPr lang="en-US" sz="3600" dirty="0">
                    <a:latin typeface="Arial" panose="020B0604020202020204" pitchFamily="34" charset="0"/>
                    <a:ea typeface="Tahoma" panose="020B0604030504040204" pitchFamily="34" charset="0"/>
                    <a:cs typeface="Arial" panose="020B0604020202020204" pitchFamily="34" charset="0"/>
                  </a:rPr>
                  <a:t> </a:t>
                </a:r>
                <a:r>
                  <a:rPr lang="en-US" sz="3600" dirty="0" err="1">
                    <a:latin typeface="Arial" panose="020B0604020202020204" pitchFamily="34" charset="0"/>
                    <a:ea typeface="Tahoma" panose="020B0604030504040204" pitchFamily="34" charset="0"/>
                    <a:cs typeface="Arial" panose="020B0604020202020204" pitchFamily="34" charset="0"/>
                  </a:rPr>
                  <a:t>ngữ</a:t>
                </a:r>
                <a:r>
                  <a:rPr lang="en-US" sz="3600" dirty="0">
                    <a:latin typeface="Arial" panose="020B0604020202020204" pitchFamily="34" charset="0"/>
                    <a:ea typeface="Tahoma" panose="020B0604030504040204" pitchFamily="34" charset="0"/>
                    <a:cs typeface="Arial" panose="020B0604020202020204" pitchFamily="34" charset="0"/>
                  </a:rPr>
                  <a:t> </a:t>
                </a:r>
                <a:r>
                  <a:rPr lang="en-US" sz="3600" dirty="0" err="1">
                    <a:latin typeface="Arial" panose="020B0604020202020204" pitchFamily="34" charset="0"/>
                    <a:ea typeface="Tahoma" panose="020B0604030504040204" pitchFamily="34" charset="0"/>
                    <a:cs typeface="Arial" panose="020B0604020202020204" pitchFamily="34" charset="0"/>
                  </a:rPr>
                  <a:t>sau</a:t>
                </a:r>
                <a:r>
                  <a:rPr lang="en-US" sz="3600" dirty="0">
                    <a:latin typeface="Arial" panose="020B0604020202020204" pitchFamily="34" charset="0"/>
                    <a:ea typeface="Tahoma" panose="020B0604030504040204" pitchFamily="34" charset="0"/>
                    <a:cs typeface="Arial" panose="020B0604020202020204" pitchFamily="34" charset="0"/>
                  </a:rPr>
                  <a:t>, </a:t>
                </a:r>
                <a:r>
                  <a:rPr lang="en-US" sz="3600" dirty="0" err="1">
                    <a:latin typeface="Arial" panose="020B0604020202020204" pitchFamily="34" charset="0"/>
                    <a:ea typeface="Tahoma" panose="020B0604030504040204" pitchFamily="34" charset="0"/>
                    <a:cs typeface="Arial" panose="020B0604020202020204" pitchFamily="34" charset="0"/>
                  </a:rPr>
                  <a:t>từ</a:t>
                </a:r>
                <a:r>
                  <a:rPr lang="en-US" sz="3600" dirty="0">
                    <a:latin typeface="Arial" panose="020B0604020202020204" pitchFamily="34" charset="0"/>
                    <a:ea typeface="Tahoma" panose="020B0604030504040204" pitchFamily="34" charset="0"/>
                    <a:cs typeface="Arial" panose="020B0604020202020204" pitchFamily="34" charset="0"/>
                  </a:rPr>
                  <a:t> </a:t>
                </a:r>
                <a:r>
                  <a:rPr lang="en-US" sz="3600" dirty="0" err="1">
                    <a:latin typeface="Arial" panose="020B0604020202020204" pitchFamily="34" charset="0"/>
                    <a:ea typeface="Tahoma" panose="020B0604030504040204" pitchFamily="34" charset="0"/>
                    <a:cs typeface="Arial" panose="020B0604020202020204" pitchFamily="34" charset="0"/>
                  </a:rPr>
                  <a:t>ngữ</a:t>
                </a:r>
                <a:r>
                  <a:rPr lang="en-US" sz="3600" dirty="0">
                    <a:latin typeface="Arial" panose="020B0604020202020204" pitchFamily="34" charset="0"/>
                    <a:ea typeface="Tahoma" panose="020B0604030504040204" pitchFamily="34" charset="0"/>
                    <a:cs typeface="Arial" panose="020B0604020202020204" pitchFamily="34" charset="0"/>
                  </a:rPr>
                  <a:t> </a:t>
                </a:r>
                <a:r>
                  <a:rPr lang="en-US" sz="3600" dirty="0" err="1">
                    <a:latin typeface="Arial" panose="020B0604020202020204" pitchFamily="34" charset="0"/>
                    <a:ea typeface="Tahoma" panose="020B0604030504040204" pitchFamily="34" charset="0"/>
                    <a:cs typeface="Arial" panose="020B0604020202020204" pitchFamily="34" charset="0"/>
                  </a:rPr>
                  <a:t>nào</a:t>
                </a:r>
                <a:r>
                  <a:rPr lang="en-US" sz="3600" dirty="0">
                    <a:latin typeface="Arial" panose="020B0604020202020204" pitchFamily="34" charset="0"/>
                    <a:ea typeface="Tahoma" panose="020B0604030504040204" pitchFamily="34" charset="0"/>
                    <a:cs typeface="Arial" panose="020B0604020202020204" pitchFamily="34" charset="0"/>
                  </a:rPr>
                  <a:t> </a:t>
                </a:r>
                <a:r>
                  <a:rPr lang="en-US" sz="3600" dirty="0" err="1">
                    <a:latin typeface="Arial" panose="020B0604020202020204" pitchFamily="34" charset="0"/>
                    <a:ea typeface="Tahoma" panose="020B0604030504040204" pitchFamily="34" charset="0"/>
                    <a:cs typeface="Arial" panose="020B0604020202020204" pitchFamily="34" charset="0"/>
                  </a:rPr>
                  <a:t>là</a:t>
                </a:r>
                <a:r>
                  <a:rPr lang="en-US" sz="3600" dirty="0">
                    <a:latin typeface="Arial" panose="020B0604020202020204" pitchFamily="34" charset="0"/>
                    <a:ea typeface="Tahoma" panose="020B0604030504040204" pitchFamily="34" charset="0"/>
                    <a:cs typeface="Arial" panose="020B0604020202020204" pitchFamily="34" charset="0"/>
                  </a:rPr>
                  <a:t> </a:t>
                </a:r>
                <a:r>
                  <a:rPr lang="en-US" sz="3600" dirty="0" err="1">
                    <a:latin typeface="Arial" panose="020B0604020202020204" pitchFamily="34" charset="0"/>
                    <a:ea typeface="Tahoma" panose="020B0604030504040204" pitchFamily="34" charset="0"/>
                    <a:cs typeface="Arial" panose="020B0604020202020204" pitchFamily="34" charset="0"/>
                  </a:rPr>
                  <a:t>danh</a:t>
                </a:r>
                <a:r>
                  <a:rPr lang="en-US" sz="3600" dirty="0">
                    <a:latin typeface="Arial" panose="020B0604020202020204" pitchFamily="34" charset="0"/>
                    <a:ea typeface="Tahoma" panose="020B0604030504040204" pitchFamily="34" charset="0"/>
                    <a:cs typeface="Arial" panose="020B0604020202020204" pitchFamily="34" charset="0"/>
                  </a:rPr>
                  <a:t> </a:t>
                </a:r>
                <a:r>
                  <a:rPr lang="en-US" sz="3600" dirty="0" err="1">
                    <a:latin typeface="Arial" panose="020B0604020202020204" pitchFamily="34" charset="0"/>
                    <a:ea typeface="Tahoma" panose="020B0604030504040204" pitchFamily="34" charset="0"/>
                    <a:cs typeface="Arial" panose="020B0604020202020204" pitchFamily="34" charset="0"/>
                  </a:rPr>
                  <a:t>từ</a:t>
                </a:r>
                <a:r>
                  <a:rPr lang="en-US" sz="3600" dirty="0">
                    <a:latin typeface="Arial" panose="020B0604020202020204" pitchFamily="34" charset="0"/>
                    <a:ea typeface="Tahoma" panose="020B0604030504040204" pitchFamily="34" charset="0"/>
                    <a:cs typeface="Arial" panose="020B0604020202020204" pitchFamily="34" charset="0"/>
                  </a:rPr>
                  <a:t>: </a:t>
                </a:r>
              </a:p>
            </p:txBody>
          </p:sp>
        </p:grpSp>
        <p:pic>
          <p:nvPicPr>
            <p:cNvPr id="9" name="Picture 8">
              <a:extLst>
                <a:ext uri="{FF2B5EF4-FFF2-40B4-BE49-F238E27FC236}">
                  <a16:creationId xmlns:a16="http://schemas.microsoft.com/office/drawing/2014/main" id="{BA90CF18-B31B-4FFE-AF8E-D970FEA1326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29" name="TextBox 28">
              <a:extLst>
                <a:ext uri="{FF2B5EF4-FFF2-40B4-BE49-F238E27FC236}">
                  <a16:creationId xmlns:a16="http://schemas.microsoft.com/office/drawing/2014/main" id="{784446D1-0083-4268-9941-8C7553FD46F9}"/>
                </a:ext>
              </a:extLst>
            </p:cNvPr>
            <p:cNvSpPr txBox="1"/>
            <p:nvPr/>
          </p:nvSpPr>
          <p:spPr>
            <a:xfrm>
              <a:off x="506731" y="718214"/>
              <a:ext cx="909210" cy="738664"/>
            </a:xfrm>
            <a:prstGeom prst="rect">
              <a:avLst/>
            </a:prstGeom>
            <a:noFill/>
          </p:spPr>
          <p:txBody>
            <a:bodyPr wrap="square" rtlCol="0" anchor="ctr">
              <a:spAutoFit/>
            </a:bodyPr>
            <a:lstStyle/>
            <a:p>
              <a:pPr algn="ctr"/>
              <a:r>
                <a:rPr lang="en-US" sz="4200" dirty="0">
                  <a:solidFill>
                    <a:schemeClr val="bg1"/>
                  </a:solidFill>
                  <a:latin typeface="iCiel Cadena" panose="02000503000000020004" pitchFamily="50" charset="0"/>
                </a:rPr>
                <a:t>02</a:t>
              </a:r>
            </a:p>
          </p:txBody>
        </p:sp>
      </p:grpSp>
      <p:pic>
        <p:nvPicPr>
          <p:cNvPr id="68" name="Picture 67">
            <a:extLst>
              <a:ext uri="{FF2B5EF4-FFF2-40B4-BE49-F238E27FC236}">
                <a16:creationId xmlns:a16="http://schemas.microsoft.com/office/drawing/2014/main" id="{F8ECF37D-87DA-4037-9AD8-19A7885886B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47255" y="423470"/>
            <a:ext cx="1328152" cy="1328152"/>
          </a:xfrm>
          <a:prstGeom prst="rect">
            <a:avLst/>
          </a:prstGeom>
        </p:spPr>
      </p:pic>
      <p:pic>
        <p:nvPicPr>
          <p:cNvPr id="14" name="Picture 13">
            <a:extLst>
              <a:ext uri="{FF2B5EF4-FFF2-40B4-BE49-F238E27FC236}">
                <a16:creationId xmlns:a16="http://schemas.microsoft.com/office/drawing/2014/main" id="{ECFDE3CD-C082-47B5-9D9B-98E503415D3F}"/>
              </a:ext>
            </a:extLst>
          </p:cNvPr>
          <p:cNvPicPr>
            <a:picLocks noChangeAspect="1"/>
          </p:cNvPicPr>
          <p:nvPr/>
        </p:nvPicPr>
        <p:blipFill>
          <a:blip r:embed="rId19"/>
          <a:stretch>
            <a:fillRect/>
          </a:stretch>
        </p:blipFill>
        <p:spPr>
          <a:xfrm>
            <a:off x="-1660111" y="423470"/>
            <a:ext cx="1329043" cy="1329043"/>
          </a:xfrm>
          <a:prstGeom prst="rect">
            <a:avLst/>
          </a:prstGeom>
        </p:spPr>
      </p:pic>
      <p:pic>
        <p:nvPicPr>
          <p:cNvPr id="7" name="AmthanhThua">
            <a:hlinkClick r:id="" action="ppaction://media"/>
            <a:extLst>
              <a:ext uri="{FF2B5EF4-FFF2-40B4-BE49-F238E27FC236}">
                <a16:creationId xmlns:a16="http://schemas.microsoft.com/office/drawing/2014/main" id="{6A298B67-43A1-4AC9-AFD5-E52AFF7EC3B7}"/>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36462" y="4407923"/>
            <a:ext cx="487363" cy="487363"/>
          </a:xfrm>
          <a:prstGeom prst="rect">
            <a:avLst/>
          </a:prstGeom>
        </p:spPr>
      </p:pic>
      <p:pic>
        <p:nvPicPr>
          <p:cNvPr id="22" name="nhacthang">
            <a:hlinkClick r:id="" action="ppaction://media"/>
            <a:extLst>
              <a:ext uri="{FF2B5EF4-FFF2-40B4-BE49-F238E27FC236}">
                <a16:creationId xmlns:a16="http://schemas.microsoft.com/office/drawing/2014/main" id="{7F4D256B-EBEA-4BF4-94EE-9E076C8DB254}"/>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227935" y="2779130"/>
            <a:ext cx="487363" cy="487363"/>
          </a:xfrm>
          <a:prstGeom prst="rect">
            <a:avLst/>
          </a:prstGeom>
        </p:spPr>
      </p:pic>
      <p:pic>
        <p:nvPicPr>
          <p:cNvPr id="45" name="Picture 44">
            <a:hlinkClick r:id="" action="ppaction://hlinkshowjump?jump=previousslide"/>
            <a:extLst>
              <a:ext uri="{FF2B5EF4-FFF2-40B4-BE49-F238E27FC236}">
                <a16:creationId xmlns:a16="http://schemas.microsoft.com/office/drawing/2014/main" id="{D2114C23-4EA2-4CCF-B588-DC8089003ED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390014" y="1298328"/>
            <a:ext cx="627889" cy="627889"/>
          </a:xfrm>
          <a:prstGeom prst="rect">
            <a:avLst/>
          </a:prstGeom>
        </p:spPr>
      </p:pic>
      <p:pic>
        <p:nvPicPr>
          <p:cNvPr id="46" name="Picture 45">
            <a:hlinkClick r:id="" action="ppaction://hlinkshowjump?jump=nextslide"/>
            <a:extLst>
              <a:ext uri="{FF2B5EF4-FFF2-40B4-BE49-F238E27FC236}">
                <a16:creationId xmlns:a16="http://schemas.microsoft.com/office/drawing/2014/main" id="{511111AB-EF03-4E46-BEE1-F19A9BB1EA2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11390014" y="493887"/>
            <a:ext cx="627889" cy="627889"/>
          </a:xfrm>
          <a:prstGeom prst="rect">
            <a:avLst/>
          </a:prstGeom>
        </p:spPr>
      </p:pic>
      <p:sp>
        <p:nvSpPr>
          <p:cNvPr id="8" name="TextBox 7">
            <a:extLst>
              <a:ext uri="{FF2B5EF4-FFF2-40B4-BE49-F238E27FC236}">
                <a16:creationId xmlns:a16="http://schemas.microsoft.com/office/drawing/2014/main" id="{44FBAE7B-FFBC-474D-9562-EEE690ED6027}"/>
              </a:ext>
            </a:extLst>
          </p:cNvPr>
          <p:cNvSpPr txBox="1"/>
          <p:nvPr/>
        </p:nvSpPr>
        <p:spPr>
          <a:xfrm>
            <a:off x="-1759465" y="2036998"/>
            <a:ext cx="155042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a:t>
            </a:r>
            <a:r>
              <a:rPr lang="en-US" b="1" dirty="0" err="1"/>
              <a:t>Đúng</a:t>
            </a:r>
            <a:endParaRPr lang="en-US" b="1" dirty="0"/>
          </a:p>
        </p:txBody>
      </p:sp>
      <p:sp>
        <p:nvSpPr>
          <p:cNvPr id="36" name="TextBox 35">
            <a:extLst>
              <a:ext uri="{FF2B5EF4-FFF2-40B4-BE49-F238E27FC236}">
                <a16:creationId xmlns:a16="http://schemas.microsoft.com/office/drawing/2014/main" id="{096E381D-D2B1-4C19-B9E9-15E0466E4979}"/>
              </a:ext>
            </a:extLst>
          </p:cNvPr>
          <p:cNvSpPr txBox="1"/>
          <p:nvPr/>
        </p:nvSpPr>
        <p:spPr>
          <a:xfrm>
            <a:off x="-1669154" y="3528341"/>
            <a:ext cx="132600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Sai</a:t>
            </a:r>
          </a:p>
        </p:txBody>
      </p:sp>
    </p:spTree>
    <p:extLst>
      <p:ext uri="{BB962C8B-B14F-4D97-AF65-F5344CB8AC3E}">
        <p14:creationId xmlns:p14="http://schemas.microsoft.com/office/powerpoint/2010/main" val="20195888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fltVal val="0.5"/>
                                          </p:val>
                                        </p:tav>
                                        <p:tav tm="100000">
                                          <p:val>
                                            <p:strVal val="#ppt_x"/>
                                          </p:val>
                                        </p:tav>
                                      </p:tavLst>
                                    </p:anim>
                                    <p:anim calcmode="lin" valueType="num">
                                      <p:cBhvr>
                                        <p:cTn id="20" dur="500" fill="hold"/>
                                        <p:tgtEl>
                                          <p:spTgt spid="15"/>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000"/>
                            </p:stCondLst>
                            <p:childTnLst>
                              <p:par>
                                <p:cTn id="26" presetID="53" presetClass="entr" presetSubtype="52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anim calcmode="lin" valueType="num">
                                      <p:cBhvr>
                                        <p:cTn id="31" dur="500" fill="hold"/>
                                        <p:tgtEl>
                                          <p:spTgt spid="2"/>
                                        </p:tgtEl>
                                        <p:attrNameLst>
                                          <p:attrName>ppt_x</p:attrName>
                                        </p:attrNameLst>
                                      </p:cBhvr>
                                      <p:tavLst>
                                        <p:tav tm="0">
                                          <p:val>
                                            <p:fltVal val="0.5"/>
                                          </p:val>
                                        </p:tav>
                                        <p:tav tm="100000">
                                          <p:val>
                                            <p:strVal val="#ppt_x"/>
                                          </p:val>
                                        </p:tav>
                                      </p:tavLst>
                                    </p:anim>
                                    <p:anim calcmode="lin" valueType="num">
                                      <p:cBhvr>
                                        <p:cTn id="32" dur="500" fill="hold"/>
                                        <p:tgtEl>
                                          <p:spTgt spid="2"/>
                                        </p:tgtEl>
                                        <p:attrNameLst>
                                          <p:attrName>ppt_y</p:attrName>
                                        </p:attrNameLst>
                                      </p:cBhvr>
                                      <p:tavLst>
                                        <p:tav tm="0">
                                          <p:val>
                                            <p:fltVal val="0.5"/>
                                          </p:val>
                                        </p:tav>
                                        <p:tav tm="100000">
                                          <p:val>
                                            <p:strVal val="#ppt_y"/>
                                          </p:val>
                                        </p:tav>
                                      </p:tavLst>
                                    </p:anim>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53" presetClass="entr" presetSubtype="52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fltVal val="0.5"/>
                                          </p:val>
                                        </p:tav>
                                        <p:tav tm="100000">
                                          <p:val>
                                            <p:strVal val="#ppt_x"/>
                                          </p:val>
                                        </p:tav>
                                      </p:tavLst>
                                    </p:anim>
                                    <p:anim calcmode="lin" valueType="num">
                                      <p:cBhvr>
                                        <p:cTn id="44" dur="500" fill="hold"/>
                                        <p:tgtEl>
                                          <p:spTgt spid="2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4000"/>
                            </p:stCondLst>
                            <p:childTnLst>
                              <p:par>
                                <p:cTn id="50" presetID="53" presetClass="entr" presetSubtype="52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
                                        </p:tgtEl>
                                      </p:cBhvr>
                                    </p:animEffect>
                                    <p:animScale>
                                      <p:cBhvr>
                                        <p:cTn id="66" dur="250" autoRev="1" fill="hold"/>
                                        <p:tgtEl>
                                          <p:spTgt spid="2"/>
                                        </p:tgtEl>
                                      </p:cBhvr>
                                      <p:by x="105000" y="105000"/>
                                    </p:animScale>
                                  </p:childTnLst>
                                  <p:subTnLst>
                                    <p:audio>
                                      <p:cMediaNode>
                                        <p:cTn display="0" masterRel="sameClick">
                                          <p:stCondLst>
                                            <p:cond evt="begin" delay="0">
                                              <p:tn val="64"/>
                                            </p:cond>
                                          </p:stCondLst>
                                          <p:endCondLst>
                                            <p:cond evt="onStopAudio" delay="0">
                                              <p:tgtEl>
                                                <p:sldTgt/>
                                              </p:tgtEl>
                                            </p:cond>
                                          </p:endCondLst>
                                        </p:cTn>
                                        <p:tgtEl>
                                          <p:sndTgt r:embed="rId7" name="click.wav"/>
                                        </p:tgtEl>
                                      </p:cMediaNode>
                                    </p:audio>
                                  </p:subTnLst>
                                </p:cTn>
                              </p:par>
                            </p:childTnLst>
                          </p:cTn>
                        </p:par>
                        <p:par>
                          <p:cTn id="67" fill="hold">
                            <p:stCondLst>
                              <p:cond delay="500"/>
                            </p:stCondLst>
                            <p:childTnLst>
                              <p:par>
                                <p:cTn id="68" presetID="1" presetClass="mediacall" presetSubtype="0" fill="hold" nodeType="afterEffect">
                                  <p:stCondLst>
                                    <p:cond delay="0"/>
                                  </p:stCondLst>
                                  <p:childTnLst>
                                    <p:cmd type="call" cmd="playFrom(0.0)">
                                      <p:cBhvr>
                                        <p:cTn id="69" dur="3432" fill="hold"/>
                                        <p:tgtEl>
                                          <p:spTgt spid="22"/>
                                        </p:tgtEl>
                                      </p:cBhvr>
                                    </p:cmd>
                                  </p:childTnLst>
                                </p:cTn>
                              </p:par>
                              <p:par>
                                <p:cTn id="70" presetID="1"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63" presetClass="path" presetSubtype="0" accel="50000" decel="50000" fill="hold" nodeType="withEffect">
                                  <p:stCondLst>
                                    <p:cond delay="0"/>
                                  </p:stCondLst>
                                  <p:childTnLst>
                                    <p:animMotion origin="layout" path="M -1.04167E-6 -4.81481E-6 L 0.1599 -4.81481E-6 " pathEditMode="relative" rAng="0" ptsTypes="AA">
                                      <p:cBhvr>
                                        <p:cTn id="73" dur="500" fill="hold"/>
                                        <p:tgtEl>
                                          <p:spTgt spid="68"/>
                                        </p:tgtEl>
                                        <p:attrNameLst>
                                          <p:attrName>ppt_x</p:attrName>
                                          <p:attrName>ppt_y</p:attrName>
                                        </p:attrNameLst>
                                      </p:cBhvr>
                                      <p:rCtr x="7995" y="0"/>
                                    </p:animMotion>
                                  </p:childTnLst>
                                </p:cTn>
                              </p:par>
                              <p:par>
                                <p:cTn id="74" presetID="10" presetClass="exit" presetSubtype="0" fill="hold" nodeType="withEffect">
                                  <p:stCondLst>
                                    <p:cond delay="0"/>
                                  </p:stCondLst>
                                  <p:childTnLst>
                                    <p:animEffect transition="out" filter="fade">
                                      <p:cBhvr>
                                        <p:cTn id="75" dur="500"/>
                                        <p:tgtEl>
                                          <p:spTgt spid="31"/>
                                        </p:tgtEl>
                                      </p:cBhvr>
                                    </p:animEffect>
                                    <p:set>
                                      <p:cBhvr>
                                        <p:cTn id="76" dur="1" fill="hold">
                                          <p:stCondLst>
                                            <p:cond delay="499"/>
                                          </p:stCondLst>
                                        </p:cTn>
                                        <p:tgtEl>
                                          <p:spTgt spid="3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7"/>
                                        </p:tgtEl>
                                      </p:cBhvr>
                                    </p:animEffect>
                                    <p:set>
                                      <p:cBhvr>
                                        <p:cTn id="97" dur="1" fill="hold">
                                          <p:stCondLst>
                                            <p:cond delay="499"/>
                                          </p:stCondLst>
                                        </p:cTn>
                                        <p:tgtEl>
                                          <p:spTgt spid="17"/>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
                                        </p:tgtEl>
                                      </p:cBhvr>
                                    </p:animEffect>
                                    <p:set>
                                      <p:cBhvr>
                                        <p:cTn id="106" dur="1" fill="hold">
                                          <p:stCondLst>
                                            <p:cond delay="499"/>
                                          </p:stCondLst>
                                        </p:cTn>
                                        <p:tgtEl>
                                          <p:spTgt spid="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
                                        </p:tgtEl>
                                      </p:cBhvr>
                                    </p:animEffect>
                                    <p:set>
                                      <p:cBhvr>
                                        <p:cTn id="10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0" restart="whenNotActive" fill="hold" evtFilter="cancelBubble" nodeType="interactiveSeq">
                <p:stCondLst>
                  <p:cond evt="onClick" delay="0">
                    <p:tgtEl>
                      <p:spTgt spid="68"/>
                    </p:tgtEl>
                  </p:cond>
                </p:stCondLst>
                <p:endSync evt="end" delay="0">
                  <p:rtn val="all"/>
                </p:endSync>
                <p:childTnLst>
                  <p:par>
                    <p:cTn id="111" fill="hold">
                      <p:stCondLst>
                        <p:cond delay="0"/>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68"/>
                                        </p:tgtEl>
                                      </p:cBhvr>
                                    </p:animEffect>
                                    <p:animScale>
                                      <p:cBhvr>
                                        <p:cTn id="115" dur="250" autoRev="1" fill="hold"/>
                                        <p:tgtEl>
                                          <p:spTgt spid="68"/>
                                        </p:tgtEl>
                                      </p:cBhvr>
                                      <p:by x="105000" y="105000"/>
                                    </p:animScale>
                                  </p:childTnLst>
                                  <p:subTnLst>
                                    <p:audio>
                                      <p:cMediaNode>
                                        <p:cTn display="0" masterRel="sameClick">
                                          <p:stCondLst>
                                            <p:cond evt="begin" delay="0">
                                              <p:tn val="113"/>
                                            </p:cond>
                                          </p:stCondLst>
                                          <p:endCondLst>
                                            <p:cond evt="onStopAudio" delay="0">
                                              <p:tgtEl>
                                                <p:sldTgt/>
                                              </p:tgtEl>
                                            </p:cond>
                                          </p:endCondLst>
                                        </p:cTn>
                                        <p:tgtEl>
                                          <p:sndTgt r:embed="rId7" name="click.wav"/>
                                        </p:tgtEl>
                                      </p:cMediaNode>
                                    </p:audio>
                                  </p:subTnLst>
                                </p:cTn>
                              </p:par>
                            </p:childTnLst>
                          </p:cTn>
                        </p:par>
                        <p:par>
                          <p:cTn id="116" fill="hold">
                            <p:stCondLst>
                              <p:cond delay="500"/>
                            </p:stCondLst>
                            <p:childTnLst>
                              <p:par>
                                <p:cTn id="117" presetID="10" presetClass="exit" presetSubtype="0" fill="hold" nodeType="afterEffect">
                                  <p:stCondLst>
                                    <p:cond delay="0"/>
                                  </p:stCondLst>
                                  <p:childTnLst>
                                    <p:animEffect transition="out" filter="fade">
                                      <p:cBhvr>
                                        <p:cTn id="118" dur="500"/>
                                        <p:tgtEl>
                                          <p:spTgt spid="33"/>
                                        </p:tgtEl>
                                      </p:cBhvr>
                                    </p:animEffect>
                                    <p:set>
                                      <p:cBhvr>
                                        <p:cTn id="119" dur="1" fill="hold">
                                          <p:stCondLst>
                                            <p:cond delay="499"/>
                                          </p:stCondLst>
                                        </p:cTn>
                                        <p:tgtEl>
                                          <p:spTgt spid="33"/>
                                        </p:tgtEl>
                                        <p:attrNameLst>
                                          <p:attrName>style.visibility</p:attrName>
                                        </p:attrNameLst>
                                      </p:cBhvr>
                                      <p:to>
                                        <p:strVal val="hidden"/>
                                      </p:to>
                                    </p:set>
                                  </p:childTnLst>
                                </p:cTn>
                              </p:par>
                              <p:par>
                                <p:cTn id="120" presetID="35" presetClass="path" presetSubtype="0" accel="50000" decel="50000" fill="hold" nodeType="withEffect">
                                  <p:stCondLst>
                                    <p:cond delay="0"/>
                                  </p:stCondLst>
                                  <p:childTnLst>
                                    <p:animMotion origin="layout" path="M 0.1599 -4.81481E-6 L -1.04167E-6 -4.81481E-6 " pathEditMode="relative" rAng="0" ptsTypes="AA">
                                      <p:cBhvr>
                                        <p:cTn id="121" dur="500" fill="hold"/>
                                        <p:tgtEl>
                                          <p:spTgt spid="68"/>
                                        </p:tgtEl>
                                        <p:attrNameLst>
                                          <p:attrName>ppt_x</p:attrName>
                                          <p:attrName>ppt_y</p:attrName>
                                        </p:attrNameLst>
                                      </p:cBhvr>
                                      <p:rCtr x="-7995" y="0"/>
                                    </p:animMotion>
                                  </p:childTnLst>
                                </p:cTn>
                              </p:par>
                              <p:par>
                                <p:cTn id="122" presetID="10" presetClass="entr" presetSubtype="0" fill="hold"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500"/>
                                        <p:tgtEl>
                                          <p:spTgt spid="31"/>
                                        </p:tgtEl>
                                      </p:cBhvr>
                                    </p:animEffect>
                                  </p:childTnLst>
                                </p:cTn>
                              </p:par>
                              <p:par>
                                <p:cTn id="125" presetID="10" presetClass="entr" presetSubtype="0" fill="hold"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500"/>
                                        <p:tgtEl>
                                          <p:spTgt spid="12"/>
                                        </p:tgtEl>
                                      </p:cBhvr>
                                    </p:animEffect>
                                  </p:childTnLst>
                                </p:cTn>
                              </p:par>
                              <p:par>
                                <p:cTn id="128" presetID="10" presetClass="entr" presetSubtype="0" fill="hold"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500"/>
                                        <p:tgtEl>
                                          <p:spTgt spid="2"/>
                                        </p:tgtEl>
                                      </p:cBhvr>
                                    </p:animEffect>
                                  </p:childTnLst>
                                </p:cTn>
                              </p:par>
                              <p:par>
                                <p:cTn id="131" presetID="10" presetClass="entr" presetSubtype="0" fill="hold" nodeType="with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500"/>
                                        <p:tgtEl>
                                          <p:spTgt spid="16"/>
                                        </p:tgtEl>
                                      </p:cBhvr>
                                    </p:animEffect>
                                  </p:childTnLst>
                                </p:cTn>
                              </p:par>
                              <p:par>
                                <p:cTn id="134" presetID="10" presetClass="entr" presetSubtype="0" fill="hold" nodeType="with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fade">
                                      <p:cBhvr>
                                        <p:cTn id="136" dur="500"/>
                                        <p:tgtEl>
                                          <p:spTgt spid="4"/>
                                        </p:tgtEl>
                                      </p:cBhvr>
                                    </p:animEffect>
                                  </p:childTnLst>
                                </p:cTn>
                              </p:par>
                              <p:par>
                                <p:cTn id="137" presetID="10" presetClass="entr" presetSubtype="0" fill="hold" nodeType="with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fade">
                                      <p:cBhvr>
                                        <p:cTn id="139" dur="500"/>
                                        <p:tgtEl>
                                          <p:spTgt spid="6"/>
                                        </p:tgtEl>
                                      </p:cBhvr>
                                    </p:animEffect>
                                  </p:childTnLst>
                                </p:cTn>
                              </p:par>
                            </p:childTnLst>
                          </p:cTn>
                        </p:par>
                      </p:childTnLst>
                    </p:cTn>
                  </p:par>
                </p:childTnLst>
              </p:cTn>
              <p:nextCondLst>
                <p:cond evt="onClick" delay="0">
                  <p:tgtEl>
                    <p:spTgt spid="68"/>
                  </p:tgtEl>
                </p:cond>
              </p:nextCondLst>
            </p:seq>
            <p:seq concurrent="1" nextAc="seek">
              <p:cTn id="140" restart="whenNotActive" fill="hold" evtFilter="cancelBubble" nodeType="interactiveSeq">
                <p:stCondLst>
                  <p:cond evt="onClick" delay="0">
                    <p:tgtEl>
                      <p:spTgt spid="15"/>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nodeType="clickEffect">
                                  <p:stCondLst>
                                    <p:cond delay="0"/>
                                  </p:stCondLst>
                                  <p:childTnLst>
                                    <p:animEffect transition="out" filter="fade">
                                      <p:cBhvr>
                                        <p:cTn id="144" dur="500" tmFilter="0, 0; .2, .5; .8, .5; 1, 0"/>
                                        <p:tgtEl>
                                          <p:spTgt spid="15"/>
                                        </p:tgtEl>
                                      </p:cBhvr>
                                    </p:animEffect>
                                    <p:animScale>
                                      <p:cBhvr>
                                        <p:cTn id="145" dur="250" autoRev="1" fill="hold"/>
                                        <p:tgtEl>
                                          <p:spTgt spid="15"/>
                                        </p:tgtEl>
                                      </p:cBhvr>
                                      <p:by x="105000" y="105000"/>
                                    </p:animScale>
                                  </p:childTnLst>
                                  <p:subTnLst>
                                    <p:audio>
                                      <p:cMediaNode>
                                        <p:cTn display="0" masterRel="sameClick">
                                          <p:stCondLst>
                                            <p:cond evt="begin" delay="0">
                                              <p:tn val="143"/>
                                            </p:cond>
                                          </p:stCondLst>
                                          <p:endCondLst>
                                            <p:cond evt="onStopAudio" delay="0">
                                              <p:tgtEl>
                                                <p:sldTgt/>
                                              </p:tgtEl>
                                            </p:cond>
                                          </p:endCondLst>
                                        </p:cTn>
                                        <p:tgtEl>
                                          <p:sndTgt r:embed="rId7" name="click.wav"/>
                                        </p:tgtEl>
                                      </p:cMediaNode>
                                    </p:audio>
                                  </p:subTnLst>
                                </p:cTn>
                              </p:par>
                            </p:childTnLst>
                          </p:cTn>
                        </p:par>
                        <p:par>
                          <p:cTn id="146" fill="hold">
                            <p:stCondLst>
                              <p:cond delay="500"/>
                            </p:stCondLst>
                            <p:childTnLst>
                              <p:par>
                                <p:cTn id="147" presetID="1" presetClass="mediacall" presetSubtype="0" fill="hold" nodeType="afterEffect">
                                  <p:stCondLst>
                                    <p:cond delay="0"/>
                                  </p:stCondLst>
                                  <p:childTnLst>
                                    <p:cmd type="call" cmd="playFrom(0.0)">
                                      <p:cBhvr>
                                        <p:cTn id="148" dur="4995" fill="hold"/>
                                        <p:tgtEl>
                                          <p:spTgt spid="7"/>
                                        </p:tgtEl>
                                      </p:cBhvr>
                                    </p:cmd>
                                  </p:childTnLst>
                                </p:cTn>
                              </p:par>
                              <p:par>
                                <p:cTn id="149" presetID="1" presetClass="entr" presetSubtype="0" fill="hold" nodeType="withEffect">
                                  <p:stCondLst>
                                    <p:cond delay="0"/>
                                  </p:stCondLst>
                                  <p:childTnLst>
                                    <p:set>
                                      <p:cBhvr>
                                        <p:cTn id="150" dur="1" fill="hold">
                                          <p:stCondLst>
                                            <p:cond delay="0"/>
                                          </p:stCondLst>
                                        </p:cTn>
                                        <p:tgtEl>
                                          <p:spTgt spid="13"/>
                                        </p:tgtEl>
                                        <p:attrNameLst>
                                          <p:attrName>style.visibility</p:attrName>
                                        </p:attrNameLst>
                                      </p:cBhvr>
                                      <p:to>
                                        <p:strVal val="visible"/>
                                      </p:to>
                                    </p:set>
                                  </p:childTnLst>
                                </p:cTn>
                              </p:par>
                              <p:par>
                                <p:cTn id="151" presetID="63" presetClass="path" presetSubtype="0" accel="50000" decel="50000" fill="hold" nodeType="withEffect">
                                  <p:stCondLst>
                                    <p:cond delay="0"/>
                                  </p:stCondLst>
                                  <p:childTnLst>
                                    <p:animMotion origin="layout" path="M 6.25E-7 -4.81481E-6 L 0.1599 -4.81481E-6 " pathEditMode="relative" rAng="0" ptsTypes="AA">
                                      <p:cBhvr>
                                        <p:cTn id="152" dur="500" fill="hold"/>
                                        <p:tgtEl>
                                          <p:spTgt spid="14"/>
                                        </p:tgtEl>
                                        <p:attrNameLst>
                                          <p:attrName>ppt_x</p:attrName>
                                          <p:attrName>ppt_y</p:attrName>
                                        </p:attrNameLst>
                                      </p:cBhvr>
                                      <p:rCtr x="7995" y="0"/>
                                    </p:animMotion>
                                  </p:childTnLst>
                                </p:cTn>
                              </p:par>
                              <p:par>
                                <p:cTn id="153" presetID="10" presetClass="exit" presetSubtype="0" fill="hold" nodeType="withEffect">
                                  <p:stCondLst>
                                    <p:cond delay="0"/>
                                  </p:stCondLst>
                                  <p:childTnLst>
                                    <p:animEffect transition="out" filter="fade">
                                      <p:cBhvr>
                                        <p:cTn id="154" dur="500"/>
                                        <p:tgtEl>
                                          <p:spTgt spid="31"/>
                                        </p:tgtEl>
                                      </p:cBhvr>
                                    </p:animEffect>
                                    <p:set>
                                      <p:cBhvr>
                                        <p:cTn id="155" dur="1" fill="hold">
                                          <p:stCondLst>
                                            <p:cond delay="499"/>
                                          </p:stCondLst>
                                        </p:cTn>
                                        <p:tgtEl>
                                          <p:spTgt spid="31"/>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2"/>
                                        </p:tgtEl>
                                      </p:cBhvr>
                                    </p:animEffect>
                                    <p:set>
                                      <p:cBhvr>
                                        <p:cTn id="158" dur="1" fill="hold">
                                          <p:stCondLst>
                                            <p:cond delay="499"/>
                                          </p:stCondLst>
                                        </p:cTn>
                                        <p:tgtEl>
                                          <p:spTgt spid="12"/>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2"/>
                                        </p:tgtEl>
                                      </p:cBhvr>
                                    </p:animEffect>
                                    <p:set>
                                      <p:cBhvr>
                                        <p:cTn id="161" dur="1" fill="hold">
                                          <p:stCondLst>
                                            <p:cond delay="499"/>
                                          </p:stCondLst>
                                        </p:cTn>
                                        <p:tgtEl>
                                          <p:spTgt spid="2"/>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16"/>
                                        </p:tgtEl>
                                      </p:cBhvr>
                                    </p:animEffect>
                                    <p:set>
                                      <p:cBhvr>
                                        <p:cTn id="164" dur="1" fill="hold">
                                          <p:stCondLst>
                                            <p:cond delay="499"/>
                                          </p:stCondLst>
                                        </p:cTn>
                                        <p:tgtEl>
                                          <p:spTgt spid="16"/>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15"/>
                                        </p:tgtEl>
                                      </p:cBhvr>
                                    </p:animEffect>
                                    <p:set>
                                      <p:cBhvr>
                                        <p:cTn id="167" dur="1" fill="hold">
                                          <p:stCondLst>
                                            <p:cond delay="499"/>
                                          </p:stCondLst>
                                        </p:cTn>
                                        <p:tgtEl>
                                          <p:spTgt spid="15"/>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18"/>
                                        </p:tgtEl>
                                      </p:cBhvr>
                                    </p:animEffect>
                                    <p:set>
                                      <p:cBhvr>
                                        <p:cTn id="170" dur="1" fill="hold">
                                          <p:stCondLst>
                                            <p:cond delay="499"/>
                                          </p:stCondLst>
                                        </p:cTn>
                                        <p:tgtEl>
                                          <p:spTgt spid="18"/>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20"/>
                                        </p:tgtEl>
                                      </p:cBhvr>
                                    </p:animEffect>
                                    <p:set>
                                      <p:cBhvr>
                                        <p:cTn id="173" dur="1" fill="hold">
                                          <p:stCondLst>
                                            <p:cond delay="499"/>
                                          </p:stCondLst>
                                        </p:cTn>
                                        <p:tgtEl>
                                          <p:spTgt spid="20"/>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17"/>
                                        </p:tgtEl>
                                      </p:cBhvr>
                                    </p:animEffect>
                                    <p:set>
                                      <p:cBhvr>
                                        <p:cTn id="176" dur="1" fill="hold">
                                          <p:stCondLst>
                                            <p:cond delay="499"/>
                                          </p:stCondLst>
                                        </p:cTn>
                                        <p:tgtEl>
                                          <p:spTgt spid="17"/>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21"/>
                                        </p:tgtEl>
                                      </p:cBhvr>
                                    </p:animEffect>
                                    <p:set>
                                      <p:cBhvr>
                                        <p:cTn id="179" dur="1" fill="hold">
                                          <p:stCondLst>
                                            <p:cond delay="499"/>
                                          </p:stCondLst>
                                        </p:cTn>
                                        <p:tgtEl>
                                          <p:spTgt spid="21"/>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19"/>
                                        </p:tgtEl>
                                      </p:cBhvr>
                                    </p:animEffect>
                                    <p:set>
                                      <p:cBhvr>
                                        <p:cTn id="182" dur="1" fill="hold">
                                          <p:stCondLst>
                                            <p:cond delay="499"/>
                                          </p:stCondLst>
                                        </p:cTn>
                                        <p:tgtEl>
                                          <p:spTgt spid="19"/>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4"/>
                                        </p:tgtEl>
                                      </p:cBhvr>
                                    </p:animEffect>
                                    <p:set>
                                      <p:cBhvr>
                                        <p:cTn id="185" dur="1" fill="hold">
                                          <p:stCondLst>
                                            <p:cond delay="499"/>
                                          </p:stCondLst>
                                        </p:cTn>
                                        <p:tgtEl>
                                          <p:spTgt spid="4"/>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6"/>
                                        </p:tgtEl>
                                      </p:cBhvr>
                                    </p:animEffect>
                                    <p:set>
                                      <p:cBhvr>
                                        <p:cTn id="18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9" restart="whenNotActive" fill="hold" evtFilter="cancelBubble" nodeType="interactiveSeq">
                <p:stCondLst>
                  <p:cond evt="onClick" delay="0">
                    <p:tgtEl>
                      <p:spTgt spid="14"/>
                    </p:tgtEl>
                  </p:cond>
                </p:stCondLst>
                <p:endSync evt="end" delay="0">
                  <p:rtn val="all"/>
                </p:endSync>
                <p:childTnLst>
                  <p:par>
                    <p:cTn id="190" fill="hold">
                      <p:stCondLst>
                        <p:cond delay="0"/>
                      </p:stCondLst>
                      <p:childTnLst>
                        <p:par>
                          <p:cTn id="191" fill="hold">
                            <p:stCondLst>
                              <p:cond delay="0"/>
                            </p:stCondLst>
                            <p:childTnLst>
                              <p:par>
                                <p:cTn id="192" presetID="26" presetClass="emph" presetSubtype="0" fill="hold" nodeType="clickEffect">
                                  <p:stCondLst>
                                    <p:cond delay="0"/>
                                  </p:stCondLst>
                                  <p:childTnLst>
                                    <p:animEffect transition="out" filter="fade">
                                      <p:cBhvr>
                                        <p:cTn id="193" dur="500" tmFilter="0, 0; .2, .5; .8, .5; 1, 0"/>
                                        <p:tgtEl>
                                          <p:spTgt spid="14"/>
                                        </p:tgtEl>
                                      </p:cBhvr>
                                    </p:animEffect>
                                    <p:animScale>
                                      <p:cBhvr>
                                        <p:cTn id="194" dur="250" autoRev="1" fill="hold"/>
                                        <p:tgtEl>
                                          <p:spTgt spid="14"/>
                                        </p:tgtEl>
                                      </p:cBhvr>
                                      <p:by x="105000" y="105000"/>
                                    </p:animScale>
                                  </p:childTnLst>
                                  <p:subTnLst>
                                    <p:audio>
                                      <p:cMediaNode>
                                        <p:cTn display="0" masterRel="sameClick">
                                          <p:stCondLst>
                                            <p:cond evt="begin" delay="0">
                                              <p:tn val="192"/>
                                            </p:cond>
                                          </p:stCondLst>
                                          <p:endCondLst>
                                            <p:cond evt="onStopAudio" delay="0">
                                              <p:tgtEl>
                                                <p:sldTgt/>
                                              </p:tgtEl>
                                            </p:cond>
                                          </p:endCondLst>
                                        </p:cTn>
                                        <p:tgtEl>
                                          <p:sndTgt r:embed="rId7" name="click.wav"/>
                                        </p:tgtEl>
                                      </p:cMediaNode>
                                    </p:audio>
                                  </p:subTnLst>
                                </p:cTn>
                              </p:par>
                              <p:par>
                                <p:cTn id="195" presetID="35" presetClass="path" presetSubtype="0" accel="50000" decel="50000" fill="hold" nodeType="withEffect">
                                  <p:stCondLst>
                                    <p:cond delay="0"/>
                                  </p:stCondLst>
                                  <p:childTnLst>
                                    <p:animMotion origin="layout" path="M 0.1599 -4.81481E-6 L 6.25E-7 -4.81481E-6 " pathEditMode="relative" rAng="0" ptsTypes="AA">
                                      <p:cBhvr>
                                        <p:cTn id="196" dur="500" fill="hold"/>
                                        <p:tgtEl>
                                          <p:spTgt spid="14"/>
                                        </p:tgtEl>
                                        <p:attrNameLst>
                                          <p:attrName>ppt_x</p:attrName>
                                          <p:attrName>ppt_y</p:attrName>
                                        </p:attrNameLst>
                                      </p:cBhvr>
                                      <p:rCtr x="-7995" y="0"/>
                                    </p:animMotion>
                                  </p:childTnLst>
                                </p:cTn>
                              </p:par>
                            </p:childTnLst>
                          </p:cTn>
                        </p:par>
                        <p:par>
                          <p:cTn id="197" fill="hold">
                            <p:stCondLst>
                              <p:cond delay="500"/>
                            </p:stCondLst>
                            <p:childTnLst>
                              <p:par>
                                <p:cTn id="198" presetID="1" presetClass="exit" presetSubtype="0" fill="hold" nodeType="afterEffect">
                                  <p:stCondLst>
                                    <p:cond delay="0"/>
                                  </p:stCondLst>
                                  <p:childTnLst>
                                    <p:set>
                                      <p:cBhvr>
                                        <p:cTn id="199" dur="1" fill="hold">
                                          <p:stCondLst>
                                            <p:cond delay="0"/>
                                          </p:stCondLst>
                                        </p:cTn>
                                        <p:tgtEl>
                                          <p:spTgt spid="13"/>
                                        </p:tgtEl>
                                        <p:attrNameLst>
                                          <p:attrName>style.visibility</p:attrName>
                                        </p:attrNameLst>
                                      </p:cBhvr>
                                      <p:to>
                                        <p:strVal val="hidden"/>
                                      </p:to>
                                    </p:set>
                                  </p:childTnLst>
                                </p:cTn>
                              </p:par>
                              <p:par>
                                <p:cTn id="200" presetID="10" presetClass="entr" presetSubtype="0" fill="hold" nodeType="withEffect">
                                  <p:stCondLst>
                                    <p:cond delay="0"/>
                                  </p:stCondLst>
                                  <p:childTnLst>
                                    <p:set>
                                      <p:cBhvr>
                                        <p:cTn id="201" dur="1" fill="hold">
                                          <p:stCondLst>
                                            <p:cond delay="0"/>
                                          </p:stCondLst>
                                        </p:cTn>
                                        <p:tgtEl>
                                          <p:spTgt spid="31"/>
                                        </p:tgtEl>
                                        <p:attrNameLst>
                                          <p:attrName>style.visibility</p:attrName>
                                        </p:attrNameLst>
                                      </p:cBhvr>
                                      <p:to>
                                        <p:strVal val="visible"/>
                                      </p:to>
                                    </p:set>
                                    <p:animEffect transition="in" filter="fade">
                                      <p:cBhvr>
                                        <p:cTn id="202" dur="500"/>
                                        <p:tgtEl>
                                          <p:spTgt spid="31"/>
                                        </p:tgtEl>
                                      </p:cBhvr>
                                    </p:animEffect>
                                  </p:childTnLst>
                                </p:cTn>
                              </p:par>
                              <p:par>
                                <p:cTn id="203" presetID="10" presetClass="entr" presetSubtype="0" fill="hold" nodeType="withEffect">
                                  <p:stCondLst>
                                    <p:cond delay="0"/>
                                  </p:stCondLst>
                                  <p:childTnLst>
                                    <p:set>
                                      <p:cBhvr>
                                        <p:cTn id="204" dur="1" fill="hold">
                                          <p:stCondLst>
                                            <p:cond delay="0"/>
                                          </p:stCondLst>
                                        </p:cTn>
                                        <p:tgtEl>
                                          <p:spTgt spid="12"/>
                                        </p:tgtEl>
                                        <p:attrNameLst>
                                          <p:attrName>style.visibility</p:attrName>
                                        </p:attrNameLst>
                                      </p:cBhvr>
                                      <p:to>
                                        <p:strVal val="visible"/>
                                      </p:to>
                                    </p:set>
                                    <p:animEffect transition="in" filter="fade">
                                      <p:cBhvr>
                                        <p:cTn id="205" dur="500"/>
                                        <p:tgtEl>
                                          <p:spTgt spid="12"/>
                                        </p:tgtEl>
                                      </p:cBhvr>
                                    </p:animEffect>
                                  </p:childTnLst>
                                </p:cTn>
                              </p:par>
                              <p:par>
                                <p:cTn id="206" presetID="10" presetClass="entr" presetSubtype="0" fill="hold" nodeType="with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500"/>
                                        <p:tgtEl>
                                          <p:spTgt spid="2"/>
                                        </p:tgtEl>
                                      </p:cBhvr>
                                    </p:animEffect>
                                  </p:childTnLst>
                                </p:cTn>
                              </p:par>
                              <p:par>
                                <p:cTn id="209" presetID="10" presetClass="entr" presetSubtype="0" fill="hold" nodeType="withEffect">
                                  <p:stCondLst>
                                    <p:cond delay="0"/>
                                  </p:stCondLst>
                                  <p:childTnLst>
                                    <p:set>
                                      <p:cBhvr>
                                        <p:cTn id="210" dur="1" fill="hold">
                                          <p:stCondLst>
                                            <p:cond delay="0"/>
                                          </p:stCondLst>
                                        </p:cTn>
                                        <p:tgtEl>
                                          <p:spTgt spid="16"/>
                                        </p:tgtEl>
                                        <p:attrNameLst>
                                          <p:attrName>style.visibility</p:attrName>
                                        </p:attrNameLst>
                                      </p:cBhvr>
                                      <p:to>
                                        <p:strVal val="visible"/>
                                      </p:to>
                                    </p:set>
                                    <p:animEffect transition="in" filter="fade">
                                      <p:cBhvr>
                                        <p:cTn id="211" dur="500"/>
                                        <p:tgtEl>
                                          <p:spTgt spid="16"/>
                                        </p:tgtEl>
                                      </p:cBhvr>
                                    </p:animEffect>
                                  </p:childTnLst>
                                </p:cTn>
                              </p:par>
                              <p:par>
                                <p:cTn id="212" presetID="10" presetClass="entr" presetSubtype="0" fill="hold" nodeType="withEffect">
                                  <p:stCondLst>
                                    <p:cond delay="0"/>
                                  </p:stCondLst>
                                  <p:childTnLst>
                                    <p:set>
                                      <p:cBhvr>
                                        <p:cTn id="213" dur="1" fill="hold">
                                          <p:stCondLst>
                                            <p:cond delay="0"/>
                                          </p:stCondLst>
                                        </p:cTn>
                                        <p:tgtEl>
                                          <p:spTgt spid="15"/>
                                        </p:tgtEl>
                                        <p:attrNameLst>
                                          <p:attrName>style.visibility</p:attrName>
                                        </p:attrNameLst>
                                      </p:cBhvr>
                                      <p:to>
                                        <p:strVal val="visible"/>
                                      </p:to>
                                    </p:set>
                                    <p:animEffect transition="in" filter="fade">
                                      <p:cBhvr>
                                        <p:cTn id="214" dur="500"/>
                                        <p:tgtEl>
                                          <p:spTgt spid="15"/>
                                        </p:tgtEl>
                                      </p:cBhvr>
                                    </p:animEffect>
                                  </p:childTnLst>
                                </p:cTn>
                              </p:par>
                              <p:par>
                                <p:cTn id="215" presetID="10" presetClass="entr" presetSubtype="0" fill="hold" nodeType="withEffect">
                                  <p:stCondLst>
                                    <p:cond delay="0"/>
                                  </p:stCondLst>
                                  <p:childTnLst>
                                    <p:set>
                                      <p:cBhvr>
                                        <p:cTn id="216" dur="1" fill="hold">
                                          <p:stCondLst>
                                            <p:cond delay="0"/>
                                          </p:stCondLst>
                                        </p:cTn>
                                        <p:tgtEl>
                                          <p:spTgt spid="18"/>
                                        </p:tgtEl>
                                        <p:attrNameLst>
                                          <p:attrName>style.visibility</p:attrName>
                                        </p:attrNameLst>
                                      </p:cBhvr>
                                      <p:to>
                                        <p:strVal val="visible"/>
                                      </p:to>
                                    </p:set>
                                    <p:animEffect transition="in" filter="fade">
                                      <p:cBhvr>
                                        <p:cTn id="217" dur="500"/>
                                        <p:tgtEl>
                                          <p:spTgt spid="18"/>
                                        </p:tgtEl>
                                      </p:cBhvr>
                                    </p:animEffect>
                                  </p:childTnLst>
                                </p:cTn>
                              </p:par>
                              <p:par>
                                <p:cTn id="218" presetID="10" presetClass="entr" presetSubtype="0" fill="hold" nodeType="withEffect">
                                  <p:stCondLst>
                                    <p:cond delay="0"/>
                                  </p:stCondLst>
                                  <p:childTnLst>
                                    <p:set>
                                      <p:cBhvr>
                                        <p:cTn id="219" dur="1" fill="hold">
                                          <p:stCondLst>
                                            <p:cond delay="0"/>
                                          </p:stCondLst>
                                        </p:cTn>
                                        <p:tgtEl>
                                          <p:spTgt spid="20"/>
                                        </p:tgtEl>
                                        <p:attrNameLst>
                                          <p:attrName>style.visibility</p:attrName>
                                        </p:attrNameLst>
                                      </p:cBhvr>
                                      <p:to>
                                        <p:strVal val="visible"/>
                                      </p:to>
                                    </p:set>
                                    <p:animEffect transition="in" filter="fade">
                                      <p:cBhvr>
                                        <p:cTn id="220" dur="500"/>
                                        <p:tgtEl>
                                          <p:spTgt spid="20"/>
                                        </p:tgtEl>
                                      </p:cBhvr>
                                    </p:animEffect>
                                  </p:childTnLst>
                                </p:cTn>
                              </p:par>
                              <p:par>
                                <p:cTn id="221" presetID="10" presetClass="entr" presetSubtype="0" fill="hold" nodeType="withEffect">
                                  <p:stCondLst>
                                    <p:cond delay="0"/>
                                  </p:stCondLst>
                                  <p:childTnLst>
                                    <p:set>
                                      <p:cBhvr>
                                        <p:cTn id="222" dur="1" fill="hold">
                                          <p:stCondLst>
                                            <p:cond delay="0"/>
                                          </p:stCondLst>
                                        </p:cTn>
                                        <p:tgtEl>
                                          <p:spTgt spid="17"/>
                                        </p:tgtEl>
                                        <p:attrNameLst>
                                          <p:attrName>style.visibility</p:attrName>
                                        </p:attrNameLst>
                                      </p:cBhvr>
                                      <p:to>
                                        <p:strVal val="visible"/>
                                      </p:to>
                                    </p:set>
                                    <p:animEffect transition="in" filter="fade">
                                      <p:cBhvr>
                                        <p:cTn id="223" dur="500"/>
                                        <p:tgtEl>
                                          <p:spTgt spid="17"/>
                                        </p:tgtEl>
                                      </p:cBhvr>
                                    </p:animEffect>
                                  </p:childTnLst>
                                </p:cTn>
                              </p:par>
                              <p:par>
                                <p:cTn id="224" presetID="10" presetClass="entr" presetSubtype="0" fill="hold" nodeType="withEffect">
                                  <p:stCondLst>
                                    <p:cond delay="0"/>
                                  </p:stCondLst>
                                  <p:childTnLst>
                                    <p:set>
                                      <p:cBhvr>
                                        <p:cTn id="225" dur="1" fill="hold">
                                          <p:stCondLst>
                                            <p:cond delay="0"/>
                                          </p:stCondLst>
                                        </p:cTn>
                                        <p:tgtEl>
                                          <p:spTgt spid="21"/>
                                        </p:tgtEl>
                                        <p:attrNameLst>
                                          <p:attrName>style.visibility</p:attrName>
                                        </p:attrNameLst>
                                      </p:cBhvr>
                                      <p:to>
                                        <p:strVal val="visible"/>
                                      </p:to>
                                    </p:set>
                                    <p:animEffect transition="in" filter="fade">
                                      <p:cBhvr>
                                        <p:cTn id="226" dur="500"/>
                                        <p:tgtEl>
                                          <p:spTgt spid="21"/>
                                        </p:tgtEl>
                                      </p:cBhvr>
                                    </p:animEffect>
                                  </p:childTnLst>
                                </p:cTn>
                              </p:par>
                              <p:par>
                                <p:cTn id="227" presetID="10" presetClass="entr" presetSubtype="0" fill="hold" nodeType="withEffect">
                                  <p:stCondLst>
                                    <p:cond delay="0"/>
                                  </p:stCondLst>
                                  <p:childTnLst>
                                    <p:set>
                                      <p:cBhvr>
                                        <p:cTn id="228" dur="1" fill="hold">
                                          <p:stCondLst>
                                            <p:cond delay="0"/>
                                          </p:stCondLst>
                                        </p:cTn>
                                        <p:tgtEl>
                                          <p:spTgt spid="19"/>
                                        </p:tgtEl>
                                        <p:attrNameLst>
                                          <p:attrName>style.visibility</p:attrName>
                                        </p:attrNameLst>
                                      </p:cBhvr>
                                      <p:to>
                                        <p:strVal val="visible"/>
                                      </p:to>
                                    </p:set>
                                    <p:animEffect transition="in" filter="fade">
                                      <p:cBhvr>
                                        <p:cTn id="229" dur="500"/>
                                        <p:tgtEl>
                                          <p:spTgt spid="19"/>
                                        </p:tgtEl>
                                      </p:cBhvr>
                                    </p:animEffect>
                                  </p:childTnLst>
                                </p:cTn>
                              </p:par>
                              <p:par>
                                <p:cTn id="230" presetID="10" presetClass="entr" presetSubtype="0" fill="hold" nodeType="withEffect">
                                  <p:stCondLst>
                                    <p:cond delay="0"/>
                                  </p:stCondLst>
                                  <p:childTnLst>
                                    <p:set>
                                      <p:cBhvr>
                                        <p:cTn id="231" dur="1" fill="hold">
                                          <p:stCondLst>
                                            <p:cond delay="0"/>
                                          </p:stCondLst>
                                        </p:cTn>
                                        <p:tgtEl>
                                          <p:spTgt spid="4"/>
                                        </p:tgtEl>
                                        <p:attrNameLst>
                                          <p:attrName>style.visibility</p:attrName>
                                        </p:attrNameLst>
                                      </p:cBhvr>
                                      <p:to>
                                        <p:strVal val="visible"/>
                                      </p:to>
                                    </p:set>
                                    <p:animEffect transition="in" filter="fade">
                                      <p:cBhvr>
                                        <p:cTn id="232" dur="500"/>
                                        <p:tgtEl>
                                          <p:spTgt spid="4"/>
                                        </p:tgtEl>
                                      </p:cBhvr>
                                    </p:animEffect>
                                  </p:childTnLst>
                                </p:cTn>
                              </p:par>
                              <p:par>
                                <p:cTn id="233" presetID="10" presetClass="entr" presetSubtype="0" fill="hold" nodeType="withEffect">
                                  <p:stCondLst>
                                    <p:cond delay="0"/>
                                  </p:stCondLst>
                                  <p:childTnLst>
                                    <p:set>
                                      <p:cBhvr>
                                        <p:cTn id="234" dur="1" fill="hold">
                                          <p:stCondLst>
                                            <p:cond delay="0"/>
                                          </p:stCondLst>
                                        </p:cTn>
                                        <p:tgtEl>
                                          <p:spTgt spid="6"/>
                                        </p:tgtEl>
                                        <p:attrNameLst>
                                          <p:attrName>style.visibility</p:attrName>
                                        </p:attrNameLst>
                                      </p:cBhvr>
                                      <p:to>
                                        <p:strVal val="visible"/>
                                      </p:to>
                                    </p:set>
                                    <p:animEffect transition="in" filter="fade">
                                      <p:cBhvr>
                                        <p:cTn id="235" dur="500"/>
                                        <p:tgtEl>
                                          <p:spTgt spid="6"/>
                                        </p:tgtEl>
                                      </p:cBhvr>
                                    </p:animEffect>
                                  </p:childTnLst>
                                </p:cTn>
                              </p:par>
                            </p:childTnLst>
                          </p:cTn>
                        </p:par>
                      </p:childTnLst>
                    </p:cTn>
                  </p:par>
                </p:childTnLst>
              </p:cTn>
              <p:nextCondLst>
                <p:cond evt="onClick" delay="0">
                  <p:tgtEl>
                    <p:spTgt spid="14"/>
                  </p:tgtEl>
                </p:cond>
              </p:nextCondLst>
            </p:seq>
            <p:seq concurrent="1" nextAc="seek">
              <p:cTn id="236" restart="whenNotActive" fill="hold" evtFilter="cancelBubble" nodeType="interactiveSeq">
                <p:stCondLst>
                  <p:cond evt="onClick" delay="0">
                    <p:tgtEl>
                      <p:spTgt spid="20"/>
                    </p:tgtEl>
                  </p:cond>
                </p:stCondLst>
                <p:endSync evt="end" delay="0">
                  <p:rtn val="all"/>
                </p:endSync>
                <p:childTnLst>
                  <p:par>
                    <p:cTn id="237" fill="hold">
                      <p:stCondLst>
                        <p:cond delay="0"/>
                      </p:stCondLst>
                      <p:childTnLst>
                        <p:par>
                          <p:cTn id="238" fill="hold">
                            <p:stCondLst>
                              <p:cond delay="0"/>
                            </p:stCondLst>
                            <p:childTnLst>
                              <p:par>
                                <p:cTn id="239" presetID="26" presetClass="emph" presetSubtype="0" fill="hold" nodeType="clickEffect">
                                  <p:stCondLst>
                                    <p:cond delay="0"/>
                                  </p:stCondLst>
                                  <p:childTnLst>
                                    <p:animEffect transition="out" filter="fade">
                                      <p:cBhvr>
                                        <p:cTn id="240" dur="500" tmFilter="0, 0; .2, .5; .8, .5; 1, 0"/>
                                        <p:tgtEl>
                                          <p:spTgt spid="20"/>
                                        </p:tgtEl>
                                      </p:cBhvr>
                                    </p:animEffect>
                                    <p:animScale>
                                      <p:cBhvr>
                                        <p:cTn id="241" dur="250" autoRev="1" fill="hold"/>
                                        <p:tgtEl>
                                          <p:spTgt spid="20"/>
                                        </p:tgtEl>
                                      </p:cBhvr>
                                      <p:by x="105000" y="105000"/>
                                    </p:animScale>
                                  </p:childTnLst>
                                  <p:subTnLst>
                                    <p:audio>
                                      <p:cMediaNode>
                                        <p:cTn display="0" masterRel="sameClick">
                                          <p:stCondLst>
                                            <p:cond evt="begin" delay="0">
                                              <p:tn val="239"/>
                                            </p:cond>
                                          </p:stCondLst>
                                          <p:endCondLst>
                                            <p:cond evt="onStopAudio" delay="0">
                                              <p:tgtEl>
                                                <p:sldTgt/>
                                              </p:tgtEl>
                                            </p:cond>
                                          </p:endCondLst>
                                        </p:cTn>
                                        <p:tgtEl>
                                          <p:sndTgt r:embed="rId7" name="click.wav"/>
                                        </p:tgtEl>
                                      </p:cMediaNode>
                                    </p:audio>
                                  </p:subTnLst>
                                </p:cTn>
                              </p:par>
                            </p:childTnLst>
                          </p:cTn>
                        </p:par>
                        <p:par>
                          <p:cTn id="242" fill="hold">
                            <p:stCondLst>
                              <p:cond delay="500"/>
                            </p:stCondLst>
                            <p:childTnLst>
                              <p:par>
                                <p:cTn id="243" presetID="1" presetClass="mediacall" presetSubtype="0" fill="hold" nodeType="afterEffect">
                                  <p:stCondLst>
                                    <p:cond delay="0"/>
                                  </p:stCondLst>
                                  <p:childTnLst>
                                    <p:cmd type="call" cmd="playFrom(0.0)">
                                      <p:cBhvr>
                                        <p:cTn id="244" dur="4995" fill="hold"/>
                                        <p:tgtEl>
                                          <p:spTgt spid="7"/>
                                        </p:tgtEl>
                                      </p:cBhvr>
                                    </p:cmd>
                                  </p:childTnLst>
                                </p:cTn>
                              </p:par>
                              <p:par>
                                <p:cTn id="245" presetID="1" presetClass="entr" presetSubtype="0" fill="hold" nodeType="withEffect">
                                  <p:stCondLst>
                                    <p:cond delay="0"/>
                                  </p:stCondLst>
                                  <p:childTnLst>
                                    <p:set>
                                      <p:cBhvr>
                                        <p:cTn id="246" dur="1" fill="hold">
                                          <p:stCondLst>
                                            <p:cond delay="0"/>
                                          </p:stCondLst>
                                        </p:cTn>
                                        <p:tgtEl>
                                          <p:spTgt spid="13"/>
                                        </p:tgtEl>
                                        <p:attrNameLst>
                                          <p:attrName>style.visibility</p:attrName>
                                        </p:attrNameLst>
                                      </p:cBhvr>
                                      <p:to>
                                        <p:strVal val="visible"/>
                                      </p:to>
                                    </p:set>
                                  </p:childTnLst>
                                </p:cTn>
                              </p:par>
                              <p:par>
                                <p:cTn id="247" presetID="63" presetClass="path" presetSubtype="0" accel="50000" decel="50000" fill="hold" nodeType="withEffect">
                                  <p:stCondLst>
                                    <p:cond delay="0"/>
                                  </p:stCondLst>
                                  <p:childTnLst>
                                    <p:animMotion origin="layout" path="M 6.25E-7 -4.81481E-6 L 0.16094 -4.81481E-6 " pathEditMode="relative" rAng="0" ptsTypes="AA">
                                      <p:cBhvr>
                                        <p:cTn id="248" dur="500" fill="hold"/>
                                        <p:tgtEl>
                                          <p:spTgt spid="14"/>
                                        </p:tgtEl>
                                        <p:attrNameLst>
                                          <p:attrName>ppt_x</p:attrName>
                                          <p:attrName>ppt_y</p:attrName>
                                        </p:attrNameLst>
                                      </p:cBhvr>
                                      <p:rCtr x="7591" y="0"/>
                                    </p:animMotion>
                                  </p:childTnLst>
                                </p:cTn>
                              </p:par>
                              <p:par>
                                <p:cTn id="249" presetID="10" presetClass="exit" presetSubtype="0" fill="hold" nodeType="withEffect">
                                  <p:stCondLst>
                                    <p:cond delay="0"/>
                                  </p:stCondLst>
                                  <p:childTnLst>
                                    <p:animEffect transition="out" filter="fade">
                                      <p:cBhvr>
                                        <p:cTn id="250" dur="500"/>
                                        <p:tgtEl>
                                          <p:spTgt spid="31"/>
                                        </p:tgtEl>
                                      </p:cBhvr>
                                    </p:animEffect>
                                    <p:set>
                                      <p:cBhvr>
                                        <p:cTn id="251" dur="1" fill="hold">
                                          <p:stCondLst>
                                            <p:cond delay="499"/>
                                          </p:stCondLst>
                                        </p:cTn>
                                        <p:tgtEl>
                                          <p:spTgt spid="31"/>
                                        </p:tgtEl>
                                        <p:attrNameLst>
                                          <p:attrName>style.visibility</p:attrName>
                                        </p:attrNameLst>
                                      </p:cBhvr>
                                      <p:to>
                                        <p:strVal val="hidden"/>
                                      </p:to>
                                    </p:set>
                                  </p:childTnLst>
                                </p:cTn>
                              </p:par>
                              <p:par>
                                <p:cTn id="252" presetID="10" presetClass="exit" presetSubtype="0" fill="hold" nodeType="withEffect">
                                  <p:stCondLst>
                                    <p:cond delay="0"/>
                                  </p:stCondLst>
                                  <p:childTnLst>
                                    <p:animEffect transition="out" filter="fade">
                                      <p:cBhvr>
                                        <p:cTn id="253" dur="500"/>
                                        <p:tgtEl>
                                          <p:spTgt spid="12"/>
                                        </p:tgtEl>
                                      </p:cBhvr>
                                    </p:animEffect>
                                    <p:set>
                                      <p:cBhvr>
                                        <p:cTn id="254" dur="1" fill="hold">
                                          <p:stCondLst>
                                            <p:cond delay="499"/>
                                          </p:stCondLst>
                                        </p:cTn>
                                        <p:tgtEl>
                                          <p:spTgt spid="12"/>
                                        </p:tgtEl>
                                        <p:attrNameLst>
                                          <p:attrName>style.visibility</p:attrName>
                                        </p:attrNameLst>
                                      </p:cBhvr>
                                      <p:to>
                                        <p:strVal val="hidden"/>
                                      </p:to>
                                    </p:set>
                                  </p:childTnLst>
                                </p:cTn>
                              </p:par>
                              <p:par>
                                <p:cTn id="255" presetID="10" presetClass="exit" presetSubtype="0" fill="hold" nodeType="withEffect">
                                  <p:stCondLst>
                                    <p:cond delay="0"/>
                                  </p:stCondLst>
                                  <p:childTnLst>
                                    <p:animEffect transition="out" filter="fade">
                                      <p:cBhvr>
                                        <p:cTn id="256" dur="500"/>
                                        <p:tgtEl>
                                          <p:spTgt spid="2"/>
                                        </p:tgtEl>
                                      </p:cBhvr>
                                    </p:animEffect>
                                    <p:set>
                                      <p:cBhvr>
                                        <p:cTn id="257" dur="1" fill="hold">
                                          <p:stCondLst>
                                            <p:cond delay="499"/>
                                          </p:stCondLst>
                                        </p:cTn>
                                        <p:tgtEl>
                                          <p:spTgt spid="2"/>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16"/>
                                        </p:tgtEl>
                                      </p:cBhvr>
                                    </p:animEffect>
                                    <p:set>
                                      <p:cBhvr>
                                        <p:cTn id="260" dur="1" fill="hold">
                                          <p:stCondLst>
                                            <p:cond delay="499"/>
                                          </p:stCondLst>
                                        </p:cTn>
                                        <p:tgtEl>
                                          <p:spTgt spid="16"/>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500"/>
                                        <p:tgtEl>
                                          <p:spTgt spid="15"/>
                                        </p:tgtEl>
                                      </p:cBhvr>
                                    </p:animEffect>
                                    <p:set>
                                      <p:cBhvr>
                                        <p:cTn id="263" dur="1" fill="hold">
                                          <p:stCondLst>
                                            <p:cond delay="499"/>
                                          </p:stCondLst>
                                        </p:cTn>
                                        <p:tgtEl>
                                          <p:spTgt spid="15"/>
                                        </p:tgtEl>
                                        <p:attrNameLst>
                                          <p:attrName>style.visibility</p:attrName>
                                        </p:attrNameLst>
                                      </p:cBhvr>
                                      <p:to>
                                        <p:strVal val="hidden"/>
                                      </p:to>
                                    </p:set>
                                  </p:childTnLst>
                                </p:cTn>
                              </p:par>
                              <p:par>
                                <p:cTn id="264" presetID="10" presetClass="exit" presetSubtype="0" fill="hold" nodeType="withEffect">
                                  <p:stCondLst>
                                    <p:cond delay="0"/>
                                  </p:stCondLst>
                                  <p:childTnLst>
                                    <p:animEffect transition="out" filter="fade">
                                      <p:cBhvr>
                                        <p:cTn id="265" dur="500"/>
                                        <p:tgtEl>
                                          <p:spTgt spid="18"/>
                                        </p:tgtEl>
                                      </p:cBhvr>
                                    </p:animEffect>
                                    <p:set>
                                      <p:cBhvr>
                                        <p:cTn id="266" dur="1" fill="hold">
                                          <p:stCondLst>
                                            <p:cond delay="499"/>
                                          </p:stCondLst>
                                        </p:cTn>
                                        <p:tgtEl>
                                          <p:spTgt spid="18"/>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20"/>
                                        </p:tgtEl>
                                      </p:cBhvr>
                                    </p:animEffect>
                                    <p:set>
                                      <p:cBhvr>
                                        <p:cTn id="269" dur="1" fill="hold">
                                          <p:stCondLst>
                                            <p:cond delay="499"/>
                                          </p:stCondLst>
                                        </p:cTn>
                                        <p:tgtEl>
                                          <p:spTgt spid="20"/>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17"/>
                                        </p:tgtEl>
                                      </p:cBhvr>
                                    </p:animEffect>
                                    <p:set>
                                      <p:cBhvr>
                                        <p:cTn id="272" dur="1" fill="hold">
                                          <p:stCondLst>
                                            <p:cond delay="499"/>
                                          </p:stCondLst>
                                        </p:cTn>
                                        <p:tgtEl>
                                          <p:spTgt spid="17"/>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21"/>
                                        </p:tgtEl>
                                      </p:cBhvr>
                                    </p:animEffect>
                                    <p:set>
                                      <p:cBhvr>
                                        <p:cTn id="275" dur="1" fill="hold">
                                          <p:stCondLst>
                                            <p:cond delay="499"/>
                                          </p:stCondLst>
                                        </p:cTn>
                                        <p:tgtEl>
                                          <p:spTgt spid="21"/>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19"/>
                                        </p:tgtEl>
                                      </p:cBhvr>
                                    </p:animEffect>
                                    <p:set>
                                      <p:cBhvr>
                                        <p:cTn id="278" dur="1" fill="hold">
                                          <p:stCondLst>
                                            <p:cond delay="499"/>
                                          </p:stCondLst>
                                        </p:cTn>
                                        <p:tgtEl>
                                          <p:spTgt spid="19"/>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4"/>
                                        </p:tgtEl>
                                      </p:cBhvr>
                                    </p:animEffect>
                                    <p:set>
                                      <p:cBhvr>
                                        <p:cTn id="281" dur="1" fill="hold">
                                          <p:stCondLst>
                                            <p:cond delay="499"/>
                                          </p:stCondLst>
                                        </p:cTn>
                                        <p:tgtEl>
                                          <p:spTgt spid="4"/>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6"/>
                                        </p:tgtEl>
                                      </p:cBhvr>
                                    </p:animEffect>
                                    <p:set>
                                      <p:cBhvr>
                                        <p:cTn id="28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85" restart="whenNotActive" fill="hold" evtFilter="cancelBubble" nodeType="interactiveSeq">
                <p:stCondLst>
                  <p:cond evt="onClick" delay="0">
                    <p:tgtEl>
                      <p:spTgt spid="21"/>
                    </p:tgtEl>
                  </p:cond>
                </p:stCondLst>
                <p:endSync evt="end" delay="0">
                  <p:rtn val="all"/>
                </p:endSync>
                <p:childTnLst>
                  <p:par>
                    <p:cTn id="286" fill="hold">
                      <p:stCondLst>
                        <p:cond delay="0"/>
                      </p:stCondLst>
                      <p:childTnLst>
                        <p:par>
                          <p:cTn id="287" fill="hold">
                            <p:stCondLst>
                              <p:cond delay="0"/>
                            </p:stCondLst>
                            <p:childTnLst>
                              <p:par>
                                <p:cTn id="288" presetID="26" presetClass="emph" presetSubtype="0" fill="hold" nodeType="clickEffect">
                                  <p:stCondLst>
                                    <p:cond delay="0"/>
                                  </p:stCondLst>
                                  <p:childTnLst>
                                    <p:animEffect transition="out" filter="fade">
                                      <p:cBhvr>
                                        <p:cTn id="289" dur="500" tmFilter="0, 0; .2, .5; .8, .5; 1, 0"/>
                                        <p:tgtEl>
                                          <p:spTgt spid="21"/>
                                        </p:tgtEl>
                                      </p:cBhvr>
                                    </p:animEffect>
                                    <p:animScale>
                                      <p:cBhvr>
                                        <p:cTn id="290" dur="250" autoRev="1" fill="hold"/>
                                        <p:tgtEl>
                                          <p:spTgt spid="21"/>
                                        </p:tgtEl>
                                      </p:cBhvr>
                                      <p:by x="105000" y="105000"/>
                                    </p:animScale>
                                  </p:childTnLst>
                                  <p:subTnLst>
                                    <p:audio>
                                      <p:cMediaNode>
                                        <p:cTn display="0" masterRel="sameClick">
                                          <p:stCondLst>
                                            <p:cond evt="begin" delay="0">
                                              <p:tn val="288"/>
                                            </p:cond>
                                          </p:stCondLst>
                                          <p:endCondLst>
                                            <p:cond evt="onStopAudio" delay="0">
                                              <p:tgtEl>
                                                <p:sldTgt/>
                                              </p:tgtEl>
                                            </p:cond>
                                          </p:endCondLst>
                                        </p:cTn>
                                        <p:tgtEl>
                                          <p:sndTgt r:embed="rId7" name="click.wav"/>
                                        </p:tgtEl>
                                      </p:cMediaNode>
                                    </p:audio>
                                  </p:subTnLst>
                                </p:cTn>
                              </p:par>
                            </p:childTnLst>
                          </p:cTn>
                        </p:par>
                        <p:par>
                          <p:cTn id="291" fill="hold">
                            <p:stCondLst>
                              <p:cond delay="500"/>
                            </p:stCondLst>
                            <p:childTnLst>
                              <p:par>
                                <p:cTn id="292" presetID="1" presetClass="mediacall" presetSubtype="0" fill="hold" nodeType="afterEffect">
                                  <p:stCondLst>
                                    <p:cond delay="0"/>
                                  </p:stCondLst>
                                  <p:childTnLst>
                                    <p:cmd type="call" cmd="playFrom(0.0)">
                                      <p:cBhvr>
                                        <p:cTn id="293" dur="4995" fill="hold"/>
                                        <p:tgtEl>
                                          <p:spTgt spid="7"/>
                                        </p:tgtEl>
                                      </p:cBhvr>
                                    </p:cmd>
                                  </p:childTnLst>
                                </p:cTn>
                              </p:par>
                              <p:par>
                                <p:cTn id="294" presetID="1" presetClass="entr" presetSubtype="0" fill="hold" nodeType="withEffect">
                                  <p:stCondLst>
                                    <p:cond delay="0"/>
                                  </p:stCondLst>
                                  <p:childTnLst>
                                    <p:set>
                                      <p:cBhvr>
                                        <p:cTn id="295" dur="1" fill="hold">
                                          <p:stCondLst>
                                            <p:cond delay="0"/>
                                          </p:stCondLst>
                                        </p:cTn>
                                        <p:tgtEl>
                                          <p:spTgt spid="13"/>
                                        </p:tgtEl>
                                        <p:attrNameLst>
                                          <p:attrName>style.visibility</p:attrName>
                                        </p:attrNameLst>
                                      </p:cBhvr>
                                      <p:to>
                                        <p:strVal val="visible"/>
                                      </p:to>
                                    </p:set>
                                  </p:childTnLst>
                                </p:cTn>
                              </p:par>
                              <p:par>
                                <p:cTn id="296" presetID="63" presetClass="path" presetSubtype="0" accel="50000" decel="50000" fill="hold" nodeType="withEffect">
                                  <p:stCondLst>
                                    <p:cond delay="0"/>
                                  </p:stCondLst>
                                  <p:childTnLst>
                                    <p:animMotion origin="layout" path="M 6.25E-7 -4.81481E-6 L 0.16093 -4.81481E-6 " pathEditMode="relative" rAng="0" ptsTypes="AA">
                                      <p:cBhvr>
                                        <p:cTn id="297" dur="500" fill="hold"/>
                                        <p:tgtEl>
                                          <p:spTgt spid="14"/>
                                        </p:tgtEl>
                                        <p:attrNameLst>
                                          <p:attrName>ppt_x</p:attrName>
                                          <p:attrName>ppt_y</p:attrName>
                                        </p:attrNameLst>
                                      </p:cBhvr>
                                      <p:rCtr x="7956" y="0"/>
                                    </p:animMotion>
                                  </p:childTnLst>
                                </p:cTn>
                              </p:par>
                              <p:par>
                                <p:cTn id="298" presetID="10" presetClass="exit" presetSubtype="0" fill="hold" nodeType="withEffect">
                                  <p:stCondLst>
                                    <p:cond delay="0"/>
                                  </p:stCondLst>
                                  <p:childTnLst>
                                    <p:animEffect transition="out" filter="fade">
                                      <p:cBhvr>
                                        <p:cTn id="299" dur="500"/>
                                        <p:tgtEl>
                                          <p:spTgt spid="31"/>
                                        </p:tgtEl>
                                      </p:cBhvr>
                                    </p:animEffect>
                                    <p:set>
                                      <p:cBhvr>
                                        <p:cTn id="300" dur="1" fill="hold">
                                          <p:stCondLst>
                                            <p:cond delay="499"/>
                                          </p:stCondLst>
                                        </p:cTn>
                                        <p:tgtEl>
                                          <p:spTgt spid="31"/>
                                        </p:tgtEl>
                                        <p:attrNameLst>
                                          <p:attrName>style.visibility</p:attrName>
                                        </p:attrNameLst>
                                      </p:cBhvr>
                                      <p:to>
                                        <p:strVal val="hidden"/>
                                      </p:to>
                                    </p:set>
                                  </p:childTnLst>
                                </p:cTn>
                              </p:par>
                              <p:par>
                                <p:cTn id="301" presetID="10" presetClass="exit" presetSubtype="0" fill="hold" nodeType="withEffect">
                                  <p:stCondLst>
                                    <p:cond delay="0"/>
                                  </p:stCondLst>
                                  <p:childTnLst>
                                    <p:animEffect transition="out" filter="fade">
                                      <p:cBhvr>
                                        <p:cTn id="302" dur="500"/>
                                        <p:tgtEl>
                                          <p:spTgt spid="12"/>
                                        </p:tgtEl>
                                      </p:cBhvr>
                                    </p:animEffect>
                                    <p:set>
                                      <p:cBhvr>
                                        <p:cTn id="303" dur="1" fill="hold">
                                          <p:stCondLst>
                                            <p:cond delay="499"/>
                                          </p:stCondLst>
                                        </p:cTn>
                                        <p:tgtEl>
                                          <p:spTgt spid="12"/>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500"/>
                                        <p:tgtEl>
                                          <p:spTgt spid="2"/>
                                        </p:tgtEl>
                                      </p:cBhvr>
                                    </p:animEffect>
                                    <p:set>
                                      <p:cBhvr>
                                        <p:cTn id="306" dur="1" fill="hold">
                                          <p:stCondLst>
                                            <p:cond delay="499"/>
                                          </p:stCondLst>
                                        </p:cTn>
                                        <p:tgtEl>
                                          <p:spTgt spid="2"/>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500"/>
                                        <p:tgtEl>
                                          <p:spTgt spid="16"/>
                                        </p:tgtEl>
                                      </p:cBhvr>
                                    </p:animEffect>
                                    <p:set>
                                      <p:cBhvr>
                                        <p:cTn id="309" dur="1" fill="hold">
                                          <p:stCondLst>
                                            <p:cond delay="499"/>
                                          </p:stCondLst>
                                        </p:cTn>
                                        <p:tgtEl>
                                          <p:spTgt spid="16"/>
                                        </p:tgtEl>
                                        <p:attrNameLst>
                                          <p:attrName>style.visibility</p:attrName>
                                        </p:attrNameLst>
                                      </p:cBhvr>
                                      <p:to>
                                        <p:strVal val="hidden"/>
                                      </p:to>
                                    </p:set>
                                  </p:childTnLst>
                                </p:cTn>
                              </p:par>
                              <p:par>
                                <p:cTn id="310" presetID="10" presetClass="exit" presetSubtype="0" fill="hold" nodeType="withEffect">
                                  <p:stCondLst>
                                    <p:cond delay="0"/>
                                  </p:stCondLst>
                                  <p:childTnLst>
                                    <p:animEffect transition="out" filter="fade">
                                      <p:cBhvr>
                                        <p:cTn id="311" dur="500"/>
                                        <p:tgtEl>
                                          <p:spTgt spid="15"/>
                                        </p:tgtEl>
                                      </p:cBhvr>
                                    </p:animEffect>
                                    <p:set>
                                      <p:cBhvr>
                                        <p:cTn id="312" dur="1" fill="hold">
                                          <p:stCondLst>
                                            <p:cond delay="499"/>
                                          </p:stCondLst>
                                        </p:cTn>
                                        <p:tgtEl>
                                          <p:spTgt spid="15"/>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500"/>
                                        <p:tgtEl>
                                          <p:spTgt spid="18"/>
                                        </p:tgtEl>
                                      </p:cBhvr>
                                    </p:animEffect>
                                    <p:set>
                                      <p:cBhvr>
                                        <p:cTn id="315" dur="1" fill="hold">
                                          <p:stCondLst>
                                            <p:cond delay="499"/>
                                          </p:stCondLst>
                                        </p:cTn>
                                        <p:tgtEl>
                                          <p:spTgt spid="18"/>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20"/>
                                        </p:tgtEl>
                                      </p:cBhvr>
                                    </p:animEffect>
                                    <p:set>
                                      <p:cBhvr>
                                        <p:cTn id="318" dur="1" fill="hold">
                                          <p:stCondLst>
                                            <p:cond delay="499"/>
                                          </p:stCondLst>
                                        </p:cTn>
                                        <p:tgtEl>
                                          <p:spTgt spid="20"/>
                                        </p:tgtEl>
                                        <p:attrNameLst>
                                          <p:attrName>style.visibility</p:attrName>
                                        </p:attrNameLst>
                                      </p:cBhvr>
                                      <p:to>
                                        <p:strVal val="hidden"/>
                                      </p:to>
                                    </p:set>
                                  </p:childTnLst>
                                </p:cTn>
                              </p:par>
                              <p:par>
                                <p:cTn id="319" presetID="10" presetClass="exit" presetSubtype="0" fill="hold" nodeType="withEffect">
                                  <p:stCondLst>
                                    <p:cond delay="0"/>
                                  </p:stCondLst>
                                  <p:childTnLst>
                                    <p:animEffect transition="out" filter="fade">
                                      <p:cBhvr>
                                        <p:cTn id="320" dur="500"/>
                                        <p:tgtEl>
                                          <p:spTgt spid="17"/>
                                        </p:tgtEl>
                                      </p:cBhvr>
                                    </p:animEffect>
                                    <p:set>
                                      <p:cBhvr>
                                        <p:cTn id="321" dur="1" fill="hold">
                                          <p:stCondLst>
                                            <p:cond delay="499"/>
                                          </p:stCondLst>
                                        </p:cTn>
                                        <p:tgtEl>
                                          <p:spTgt spid="17"/>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21"/>
                                        </p:tgtEl>
                                      </p:cBhvr>
                                    </p:animEffect>
                                    <p:set>
                                      <p:cBhvr>
                                        <p:cTn id="324" dur="1" fill="hold">
                                          <p:stCondLst>
                                            <p:cond delay="499"/>
                                          </p:stCondLst>
                                        </p:cTn>
                                        <p:tgtEl>
                                          <p:spTgt spid="21"/>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19"/>
                                        </p:tgtEl>
                                      </p:cBhvr>
                                    </p:animEffect>
                                    <p:set>
                                      <p:cBhvr>
                                        <p:cTn id="327" dur="1" fill="hold">
                                          <p:stCondLst>
                                            <p:cond delay="499"/>
                                          </p:stCondLst>
                                        </p:cTn>
                                        <p:tgtEl>
                                          <p:spTgt spid="19"/>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4"/>
                                        </p:tgtEl>
                                      </p:cBhvr>
                                    </p:animEffect>
                                    <p:set>
                                      <p:cBhvr>
                                        <p:cTn id="330" dur="1" fill="hold">
                                          <p:stCondLst>
                                            <p:cond delay="499"/>
                                          </p:stCondLst>
                                        </p:cTn>
                                        <p:tgtEl>
                                          <p:spTgt spid="4"/>
                                        </p:tgtEl>
                                        <p:attrNameLst>
                                          <p:attrName>style.visibility</p:attrName>
                                        </p:attrNameLst>
                                      </p:cBhvr>
                                      <p:to>
                                        <p:strVal val="hidden"/>
                                      </p:to>
                                    </p:set>
                                  </p:childTnLst>
                                </p:cTn>
                              </p:par>
                              <p:par>
                                <p:cTn id="331" presetID="10" presetClass="exit" presetSubtype="0" fill="hold" nodeType="withEffect">
                                  <p:stCondLst>
                                    <p:cond delay="0"/>
                                  </p:stCondLst>
                                  <p:childTnLst>
                                    <p:animEffect transition="out" filter="fade">
                                      <p:cBhvr>
                                        <p:cTn id="332" dur="500"/>
                                        <p:tgtEl>
                                          <p:spTgt spid="6"/>
                                        </p:tgtEl>
                                      </p:cBhvr>
                                    </p:animEffect>
                                    <p:set>
                                      <p:cBhvr>
                                        <p:cTn id="33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51220">
                <p:cTn id="334" fill="hold" display="0">
                  <p:stCondLst>
                    <p:cond delay="indefinite"/>
                  </p:stCondLst>
                  <p:endCondLst>
                    <p:cond evt="onStopAudio" delay="0">
                      <p:tgtEl>
                        <p:sldTgt/>
                      </p:tgtEl>
                    </p:cond>
                  </p:endCondLst>
                </p:cTn>
                <p:tgtEl>
                  <p:spTgt spid="7"/>
                </p:tgtEl>
              </p:cMediaNode>
            </p:audio>
            <p:audio>
              <p:cMediaNode vol="46341">
                <p:cTn id="335" fill="hold" display="0">
                  <p:stCondLst>
                    <p:cond delay="indefinite"/>
                  </p:stCondLst>
                  <p:endCondLst>
                    <p:cond evt="onStopAudio" delay="0">
                      <p:tgtEl>
                        <p:sldTgt/>
                      </p:tgtEl>
                    </p:cond>
                  </p:endCondLst>
                </p:cTn>
                <p:tgtEl>
                  <p:spTgt spid="22"/>
                </p:tgtEl>
              </p:cMediaNode>
            </p:audio>
            <p:seq concurrent="1" nextAc="seek">
              <p:cTn id="336" restart="whenNotActive" fill="hold" evtFilter="cancelBubble" nodeType="interactiveSeq">
                <p:stCondLst>
                  <p:cond evt="onClick" delay="0">
                    <p:tgtEl>
                      <p:spTgt spid="46"/>
                    </p:tgtEl>
                  </p:cond>
                </p:stCondLst>
                <p:endSync evt="end" delay="0">
                  <p:rtn val="all"/>
                </p:endSync>
                <p:childTnLst>
                  <p:par>
                    <p:cTn id="337" fill="hold">
                      <p:stCondLst>
                        <p:cond delay="0"/>
                      </p:stCondLst>
                      <p:childTnLst>
                        <p:par>
                          <p:cTn id="338" fill="hold">
                            <p:stCondLst>
                              <p:cond delay="0"/>
                            </p:stCondLst>
                            <p:childTnLst>
                              <p:par>
                                <p:cTn id="339" presetID="26" presetClass="emph" presetSubtype="0" fill="hold" nodeType="clickEffect">
                                  <p:stCondLst>
                                    <p:cond delay="0"/>
                                  </p:stCondLst>
                                  <p:childTnLst>
                                    <p:animEffect transition="out" filter="fade">
                                      <p:cBhvr>
                                        <p:cTn id="340" dur="500" tmFilter="0, 0; .2, .5; .8, .5; 1, 0"/>
                                        <p:tgtEl>
                                          <p:spTgt spid="46"/>
                                        </p:tgtEl>
                                      </p:cBhvr>
                                    </p:animEffect>
                                    <p:animScale>
                                      <p:cBhvr>
                                        <p:cTn id="341" dur="250" autoRev="1" fill="hold"/>
                                        <p:tgtEl>
                                          <p:spTgt spid="46"/>
                                        </p:tgtEl>
                                      </p:cBhvr>
                                      <p:by x="105000" y="105000"/>
                                    </p:animScale>
                                  </p:childTnLst>
                                  <p:subTnLst>
                                    <p:audio>
                                      <p:cMediaNode>
                                        <p:cTn display="0" masterRel="sameClick">
                                          <p:stCondLst>
                                            <p:cond evt="begin" delay="0">
                                              <p:tn val="339"/>
                                            </p:cond>
                                          </p:stCondLst>
                                          <p:endCondLst>
                                            <p:cond evt="onStopAudio" delay="0">
                                              <p:tgtEl>
                                                <p:sldTgt/>
                                              </p:tgtEl>
                                            </p:cond>
                                          </p:endCondLst>
                                        </p:cTn>
                                        <p:tgtEl>
                                          <p:sndTgt r:embed="rId7" name="click.wav"/>
                                        </p:tgtEl>
                                      </p:cMediaNode>
                                    </p:audio>
                                  </p:subTnLst>
                                </p:cTn>
                              </p:par>
                            </p:childTnLst>
                          </p:cTn>
                        </p:par>
                      </p:childTnLst>
                    </p:cTn>
                  </p:par>
                </p:childTnLst>
              </p:cTn>
              <p:nextCondLst>
                <p:cond evt="onClick" delay="0">
                  <p:tgtEl>
                    <p:spTgt spid="46"/>
                  </p:tgtEl>
                </p:cond>
              </p:nextCondLst>
            </p:seq>
            <p:seq concurrent="1" nextAc="seek">
              <p:cTn id="342" restart="whenNotActive" fill="hold" evtFilter="cancelBubble" nodeType="interactiveSeq">
                <p:stCondLst>
                  <p:cond evt="onClick" delay="0">
                    <p:tgtEl>
                      <p:spTgt spid="45"/>
                    </p:tgtEl>
                  </p:cond>
                </p:stCondLst>
                <p:endSync evt="end" delay="0">
                  <p:rtn val="all"/>
                </p:endSync>
                <p:childTnLst>
                  <p:par>
                    <p:cTn id="343" fill="hold">
                      <p:stCondLst>
                        <p:cond delay="0"/>
                      </p:stCondLst>
                      <p:childTnLst>
                        <p:par>
                          <p:cTn id="344" fill="hold">
                            <p:stCondLst>
                              <p:cond delay="0"/>
                            </p:stCondLst>
                            <p:childTnLst>
                              <p:par>
                                <p:cTn id="345" presetID="26" presetClass="emph" presetSubtype="0" fill="hold" nodeType="clickEffect">
                                  <p:stCondLst>
                                    <p:cond delay="0"/>
                                  </p:stCondLst>
                                  <p:childTnLst>
                                    <p:animEffect transition="out" filter="fade">
                                      <p:cBhvr>
                                        <p:cTn id="346" dur="500" tmFilter="0, 0; .2, .5; .8, .5; 1, 0"/>
                                        <p:tgtEl>
                                          <p:spTgt spid="45"/>
                                        </p:tgtEl>
                                      </p:cBhvr>
                                    </p:animEffect>
                                    <p:animScale>
                                      <p:cBhvr>
                                        <p:cTn id="347" dur="250" autoRev="1" fill="hold"/>
                                        <p:tgtEl>
                                          <p:spTgt spid="45"/>
                                        </p:tgtEl>
                                      </p:cBhvr>
                                      <p:by x="105000" y="105000"/>
                                    </p:animScale>
                                  </p:childTnLst>
                                  <p:subTnLst>
                                    <p:audio>
                                      <p:cMediaNode>
                                        <p:cTn display="0" masterRel="sameClick">
                                          <p:stCondLst>
                                            <p:cond evt="begin" delay="0">
                                              <p:tn val="345"/>
                                            </p:cond>
                                          </p:stCondLst>
                                          <p:endCondLst>
                                            <p:cond evt="onStopAudio" delay="0">
                                              <p:tgtEl>
                                                <p:sldTgt/>
                                              </p:tgtEl>
                                            </p:cond>
                                          </p:endCondLst>
                                        </p:cTn>
                                        <p:tgtEl>
                                          <p:sndTgt r:embed="rId7" name="click.wav"/>
                                        </p:tgtEl>
                                      </p:cMediaNode>
                                    </p:audio>
                                  </p:subTnLst>
                                </p:cTn>
                              </p:par>
                            </p:childTnLst>
                          </p:cTn>
                        </p:par>
                      </p:childTnLst>
                    </p:cTn>
                  </p:par>
                </p:childTnLst>
              </p:cTn>
              <p:nextCondLst>
                <p:cond evt="onClick" delay="0">
                  <p:tgtEl>
                    <p:spTgt spid="4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12" name="Picture 11">
              <a:extLst>
                <a:ext uri="{FF2B5EF4-FFF2-40B4-BE49-F238E27FC236}">
                  <a16:creationId xmlns:a16="http://schemas.microsoft.com/office/drawing/2014/main" id="{9A768AEF-3ADC-4209-AFAC-D689141929FD}"/>
                </a:ext>
              </a:extLst>
            </p:cNvPr>
            <p:cNvPicPr>
              <a:picLocks noChangeAspect="1"/>
            </p:cNvPicPr>
            <p:nvPr/>
          </p:nvPicPr>
          <p:blipFill rotWithShape="1">
            <a:blip r:embed="rId3">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2252" name="Text Box 204">
            <a:extLst>
              <a:ext uri="{FF2B5EF4-FFF2-40B4-BE49-F238E27FC236}">
                <a16:creationId xmlns:a16="http://schemas.microsoft.com/office/drawing/2014/main" id="{D1C7D51E-658A-4884-8403-788B85654AC6}"/>
              </a:ext>
            </a:extLst>
          </p:cNvPr>
          <p:cNvSpPr txBox="1">
            <a:spLocks noChangeArrowheads="1"/>
          </p:cNvSpPr>
          <p:nvPr/>
        </p:nvSpPr>
        <p:spPr bwMode="auto">
          <a:xfrm>
            <a:off x="1104900" y="2591178"/>
            <a:ext cx="960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Tìm</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các</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danh</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từ</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có</a:t>
            </a:r>
            <a:r>
              <a:rPr lang="en-US" altLang="vi-VN" sz="3600" b="1" dirty="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trong</a:t>
            </a:r>
            <a:r>
              <a:rPr lang="en-US" altLang="vi-VN" sz="3600" b="1" dirty="0">
                <a:latin typeface="Times New Roman" panose="02020603050405020304" pitchFamily="18" charset="0"/>
                <a:cs typeface="Times New Roman" panose="02020603050405020304" pitchFamily="18" charset="0"/>
              </a:rPr>
              <a:t> </a:t>
            </a:r>
            <a:r>
              <a:rPr lang="en-US" altLang="vi-VN" sz="3600" b="1" dirty="0" smtClean="0">
                <a:latin typeface="Times New Roman" panose="02020603050405020304" pitchFamily="18" charset="0"/>
                <a:cs typeface="Times New Roman" panose="02020603050405020304" pitchFamily="18" charset="0"/>
              </a:rPr>
              <a:t>2 </a:t>
            </a:r>
            <a:r>
              <a:rPr lang="en-US" altLang="vi-VN" sz="3600" b="1" dirty="0" err="1" smtClean="0">
                <a:latin typeface="Times New Roman" panose="02020603050405020304" pitchFamily="18" charset="0"/>
                <a:cs typeface="Times New Roman" panose="02020603050405020304" pitchFamily="18" charset="0"/>
              </a:rPr>
              <a:t>câu</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a:latin typeface="Times New Roman" panose="02020603050405020304" pitchFamily="18" charset="0"/>
                <a:cs typeface="Times New Roman" panose="02020603050405020304" pitchFamily="18" charset="0"/>
              </a:rPr>
              <a:t>sau</a:t>
            </a:r>
            <a:r>
              <a:rPr lang="en-US" altLang="vi-VN" sz="3600" b="1" dirty="0">
                <a:latin typeface="Times New Roman" panose="02020603050405020304" pitchFamily="18" charset="0"/>
                <a:cs typeface="Times New Roman" panose="02020603050405020304" pitchFamily="18" charset="0"/>
              </a:rPr>
              <a:t>:</a:t>
            </a:r>
            <a:endParaRPr lang="en-US" altLang="vi-VN" sz="36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8550640" y="3922192"/>
            <a:ext cx="6096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9315138" y="3928102"/>
            <a:ext cx="8382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667000" y="3953086"/>
            <a:ext cx="1066800"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 Box 204">
            <a:extLst>
              <a:ext uri="{FF2B5EF4-FFF2-40B4-BE49-F238E27FC236}">
                <a16:creationId xmlns:a16="http://schemas.microsoft.com/office/drawing/2014/main" id="{D1C7D51E-658A-4884-8403-788B85654AC6}"/>
              </a:ext>
            </a:extLst>
          </p:cNvPr>
          <p:cNvSpPr txBox="1">
            <a:spLocks noChangeArrowheads="1"/>
          </p:cNvSpPr>
          <p:nvPr/>
        </p:nvSpPr>
        <p:spPr bwMode="auto">
          <a:xfrm>
            <a:off x="1447800" y="3322994"/>
            <a:ext cx="960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vi-VN" sz="3600" b="1" dirty="0" err="1" smtClean="0">
                <a:solidFill>
                  <a:srgbClr val="0000FF"/>
                </a:solidFill>
                <a:latin typeface="Times New Roman" panose="02020603050405020304" pitchFamily="18" charset="0"/>
                <a:cs typeface="Times New Roman" panose="02020603050405020304" pitchFamily="18" charset="0"/>
              </a:rPr>
              <a:t>Chúc</a:t>
            </a:r>
            <a:r>
              <a:rPr lang="en-US" altLang="vi-VN" sz="3600" b="1" dirty="0" smtClean="0">
                <a:solidFill>
                  <a:srgbClr val="0000FF"/>
                </a:solidFill>
                <a:latin typeface="Times New Roman" panose="02020603050405020304" pitchFamily="18" charset="0"/>
                <a:cs typeface="Times New Roman" panose="02020603050405020304" pitchFamily="18" charset="0"/>
              </a:rPr>
              <a:t> </a:t>
            </a:r>
            <a:r>
              <a:rPr lang="en-US" altLang="vi-VN" sz="3600" b="1" dirty="0" err="1" smtClean="0">
                <a:solidFill>
                  <a:srgbClr val="0000FF"/>
                </a:solidFill>
                <a:latin typeface="Times New Roman" panose="02020603050405020304" pitchFamily="18" charset="0"/>
                <a:cs typeface="Times New Roman" panose="02020603050405020304" pitchFamily="18" charset="0"/>
              </a:rPr>
              <a:t>Hồng</a:t>
            </a:r>
            <a:r>
              <a:rPr lang="en-US" altLang="vi-VN" sz="3600" b="1" dirty="0" smtClean="0">
                <a:solidFill>
                  <a:srgbClr val="0000FF"/>
                </a:solidFill>
                <a:latin typeface="Times New Roman" panose="02020603050405020304" pitchFamily="18" charset="0"/>
                <a:cs typeface="Times New Roman" panose="02020603050405020304" pitchFamily="18" charset="0"/>
              </a:rPr>
              <a:t> </a:t>
            </a:r>
            <a:r>
              <a:rPr lang="en-US" altLang="vi-VN" sz="3600" b="1" dirty="0" err="1" smtClean="0">
                <a:solidFill>
                  <a:srgbClr val="0000FF"/>
                </a:solidFill>
                <a:latin typeface="Times New Roman" panose="02020603050405020304" pitchFamily="18" charset="0"/>
                <a:cs typeface="Times New Roman" panose="02020603050405020304" pitchFamily="18" charset="0"/>
              </a:rPr>
              <a:t>khoẻ</a:t>
            </a:r>
            <a:r>
              <a:rPr lang="en-US" altLang="vi-VN" sz="3600" b="1" dirty="0" smtClean="0">
                <a:solidFill>
                  <a:srgbClr val="0000FF"/>
                </a:solidFill>
                <a:latin typeface="Times New Roman" panose="02020603050405020304" pitchFamily="18" charset="0"/>
                <a:cs typeface="Times New Roman" panose="02020603050405020304" pitchFamily="18" charset="0"/>
              </a:rPr>
              <a:t>. </a:t>
            </a:r>
            <a:r>
              <a:rPr lang="en-US" altLang="vi-VN" sz="3600" b="1" dirty="0" err="1" smtClean="0">
                <a:solidFill>
                  <a:srgbClr val="0000FF"/>
                </a:solidFill>
                <a:latin typeface="Times New Roman" panose="02020603050405020304" pitchFamily="18" charset="0"/>
                <a:cs typeface="Times New Roman" panose="02020603050405020304" pitchFamily="18" charset="0"/>
              </a:rPr>
              <a:t>Mong</a:t>
            </a:r>
            <a:r>
              <a:rPr lang="en-US" altLang="vi-VN" sz="3600" b="1" dirty="0" smtClean="0">
                <a:solidFill>
                  <a:srgbClr val="0000FF"/>
                </a:solidFill>
                <a:latin typeface="Times New Roman" panose="02020603050405020304" pitchFamily="18" charset="0"/>
                <a:cs typeface="Times New Roman" panose="02020603050405020304" pitchFamily="18" charset="0"/>
              </a:rPr>
              <a:t> </a:t>
            </a:r>
            <a:r>
              <a:rPr lang="en-US" altLang="vi-VN" sz="3600" b="1" dirty="0" err="1" smtClean="0">
                <a:solidFill>
                  <a:srgbClr val="0000FF"/>
                </a:solidFill>
                <a:latin typeface="Times New Roman" panose="02020603050405020304" pitchFamily="18" charset="0"/>
                <a:cs typeface="Times New Roman" panose="02020603050405020304" pitchFamily="18" charset="0"/>
              </a:rPr>
              <a:t>nhận</a:t>
            </a:r>
            <a:r>
              <a:rPr lang="en-US" altLang="vi-VN" sz="3600" b="1" dirty="0" smtClean="0">
                <a:solidFill>
                  <a:srgbClr val="0000FF"/>
                </a:solidFill>
                <a:latin typeface="Times New Roman" panose="02020603050405020304" pitchFamily="18" charset="0"/>
                <a:cs typeface="Times New Roman" panose="02020603050405020304" pitchFamily="18" charset="0"/>
              </a:rPr>
              <a:t> </a:t>
            </a:r>
            <a:r>
              <a:rPr lang="en-US" altLang="vi-VN" sz="3600" b="1" dirty="0" err="1" smtClean="0">
                <a:solidFill>
                  <a:srgbClr val="0000FF"/>
                </a:solidFill>
                <a:latin typeface="Times New Roman" panose="02020603050405020304" pitchFamily="18" charset="0"/>
                <a:cs typeface="Times New Roman" panose="02020603050405020304" pitchFamily="18" charset="0"/>
              </a:rPr>
              <a:t>được</a:t>
            </a:r>
            <a:r>
              <a:rPr lang="en-US" altLang="vi-VN" sz="3600" b="1" dirty="0" smtClean="0">
                <a:solidFill>
                  <a:srgbClr val="0000FF"/>
                </a:solidFill>
                <a:latin typeface="Times New Roman" panose="02020603050405020304" pitchFamily="18" charset="0"/>
                <a:cs typeface="Times New Roman" panose="02020603050405020304" pitchFamily="18" charset="0"/>
              </a:rPr>
              <a:t> </a:t>
            </a:r>
            <a:r>
              <a:rPr lang="en-US" altLang="vi-VN" sz="3600" b="1" dirty="0" err="1" smtClean="0">
                <a:solidFill>
                  <a:srgbClr val="0000FF"/>
                </a:solidFill>
                <a:latin typeface="Times New Roman" panose="02020603050405020304" pitchFamily="18" charset="0"/>
                <a:cs typeface="Times New Roman" panose="02020603050405020304" pitchFamily="18" charset="0"/>
              </a:rPr>
              <a:t>thư</a:t>
            </a:r>
            <a:r>
              <a:rPr lang="en-US" altLang="vi-VN" sz="3600" b="1" dirty="0" smtClean="0">
                <a:solidFill>
                  <a:srgbClr val="0000FF"/>
                </a:solidFill>
                <a:latin typeface="Times New Roman" panose="02020603050405020304" pitchFamily="18" charset="0"/>
                <a:cs typeface="Times New Roman" panose="02020603050405020304" pitchFamily="18" charset="0"/>
              </a:rPr>
              <a:t> </a:t>
            </a:r>
            <a:r>
              <a:rPr lang="en-US" altLang="vi-VN" sz="3600" b="1" dirty="0" err="1" smtClean="0">
                <a:solidFill>
                  <a:srgbClr val="0000FF"/>
                </a:solidFill>
                <a:latin typeface="Times New Roman" panose="02020603050405020304" pitchFamily="18" charset="0"/>
                <a:cs typeface="Times New Roman" panose="02020603050405020304" pitchFamily="18" charset="0"/>
              </a:rPr>
              <a:t>bạn</a:t>
            </a:r>
            <a:r>
              <a:rPr lang="en-US" altLang="vi-VN" sz="3600" b="1" dirty="0" smtClean="0">
                <a:solidFill>
                  <a:srgbClr val="0000FF"/>
                </a:solidFill>
                <a:latin typeface="Times New Roman" panose="02020603050405020304" pitchFamily="18" charset="0"/>
                <a:cs typeface="Times New Roman" panose="02020603050405020304" pitchFamily="18" charset="0"/>
              </a:rPr>
              <a:t>.</a:t>
            </a:r>
            <a:endParaRPr lang="en-US" altLang="vi-VN" sz="36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2"/>
                                        </p:tgtEl>
                                        <p:attrNameLst>
                                          <p:attrName>style.visibility</p:attrName>
                                        </p:attrNameLst>
                                      </p:cBhvr>
                                      <p:to>
                                        <p:strVal val="visible"/>
                                      </p:to>
                                    </p:set>
                                    <p:anim calcmode="discrete" valueType="clr">
                                      <p:cBhvr override="childStyle">
                                        <p:cTn id="7" dur="80"/>
                                        <p:tgtEl>
                                          <p:spTgt spid="22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2"/>
                                        </p:tgtEl>
                                        <p:attrNameLst>
                                          <p:attrName>fillcolor</p:attrName>
                                        </p:attrNameLst>
                                      </p:cBhvr>
                                      <p:tavLst>
                                        <p:tav tm="0">
                                          <p:val>
                                            <p:clrVal>
                                              <a:schemeClr val="accent2"/>
                                            </p:clrVal>
                                          </p:val>
                                        </p:tav>
                                        <p:tav tm="50000">
                                          <p:val>
                                            <p:clrVal>
                                              <a:schemeClr val="hlink"/>
                                            </p:clrVal>
                                          </p:val>
                                        </p:tav>
                                      </p:tavLst>
                                    </p:anim>
                                    <p:set>
                                      <p:cBhvr>
                                        <p:cTn id="9" dur="80"/>
                                        <p:tgtEl>
                                          <p:spTgt spid="225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
                                        </p:tgtEl>
                                        <p:attrNameLst>
                                          <p:attrName>style.visibility</p:attrName>
                                        </p:attrNameLst>
                                      </p:cBhvr>
                                      <p:to>
                                        <p:strVal val="visible"/>
                                      </p:to>
                                    </p:set>
                                    <p:anim calcmode="discrete" valueType="clr">
                                      <p:cBhvr override="childStyle">
                                        <p:cTn id="14"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
                                        </p:tgtEl>
                                        <p:attrNameLst>
                                          <p:attrName>fillcolor</p:attrName>
                                        </p:attrNameLst>
                                      </p:cBhvr>
                                      <p:tavLst>
                                        <p:tav tm="0">
                                          <p:val>
                                            <p:clrVal>
                                              <a:schemeClr val="accent2"/>
                                            </p:clrVal>
                                          </p:val>
                                        </p:tav>
                                        <p:tav tm="50000">
                                          <p:val>
                                            <p:clrVal>
                                              <a:schemeClr val="hlink"/>
                                            </p:clrVal>
                                          </p:val>
                                        </p:tav>
                                      </p:tavLst>
                                    </p:anim>
                                    <p:set>
                                      <p:cBhvr>
                                        <p:cTn id="16" dur="80"/>
                                        <p:tgtEl>
                                          <p:spTgt spid="2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17" name="Picture 16">
              <a:extLst>
                <a:ext uri="{FF2B5EF4-FFF2-40B4-BE49-F238E27FC236}">
                  <a16:creationId xmlns:a16="http://schemas.microsoft.com/office/drawing/2014/main" id="{9A768AEF-3ADC-4209-AFAC-D689141929FD}"/>
                </a:ext>
              </a:extLst>
            </p:cNvPr>
            <p:cNvPicPr>
              <a:picLocks noChangeAspect="1"/>
            </p:cNvPicPr>
            <p:nvPr/>
          </p:nvPicPr>
          <p:blipFill rotWithShape="1">
            <a:blip r:embed="rId3">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3084" name="Text Box 12">
            <a:extLst>
              <a:ext uri="{FF2B5EF4-FFF2-40B4-BE49-F238E27FC236}">
                <a16:creationId xmlns:a16="http://schemas.microsoft.com/office/drawing/2014/main" id="{69649A1B-31AC-4788-AB9B-4182D2CA0319}"/>
              </a:ext>
            </a:extLst>
          </p:cNvPr>
          <p:cNvSpPr txBox="1">
            <a:spLocks noChangeArrowheads="1"/>
          </p:cNvSpPr>
          <p:nvPr/>
        </p:nvSpPr>
        <p:spPr bwMode="auto">
          <a:xfrm>
            <a:off x="457200" y="45635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a:solidFill>
                  <a:srgbClr val="008000"/>
                </a:solidFill>
                <a:latin typeface="Times New Roman" panose="02020603050405020304" pitchFamily="18" charset="0"/>
                <a:cs typeface="Times New Roman" panose="02020603050405020304" pitchFamily="18" charset="0"/>
              </a:rPr>
              <a:t>I. </a:t>
            </a:r>
            <a:r>
              <a:rPr lang="en-US" altLang="vi-VN" sz="2800" b="1" dirty="0" err="1">
                <a:solidFill>
                  <a:srgbClr val="008000"/>
                </a:solidFill>
                <a:latin typeface="Times New Roman" panose="02020603050405020304" pitchFamily="18" charset="0"/>
                <a:cs typeface="Times New Roman" panose="02020603050405020304" pitchFamily="18" charset="0"/>
              </a:rPr>
              <a:t>Nhận</a:t>
            </a:r>
            <a:r>
              <a:rPr lang="en-US" altLang="vi-VN" sz="2800" b="1" dirty="0">
                <a:solidFill>
                  <a:srgbClr val="008000"/>
                </a:solidFill>
                <a:latin typeface="Times New Roman" panose="02020603050405020304" pitchFamily="18" charset="0"/>
                <a:cs typeface="Times New Roman" panose="02020603050405020304" pitchFamily="18" charset="0"/>
              </a:rPr>
              <a:t> </a:t>
            </a:r>
            <a:r>
              <a:rPr lang="en-US" altLang="vi-VN" sz="2800" b="1" dirty="0" err="1">
                <a:solidFill>
                  <a:srgbClr val="008000"/>
                </a:solidFill>
                <a:latin typeface="Times New Roman" panose="02020603050405020304" pitchFamily="18" charset="0"/>
                <a:cs typeface="Times New Roman" panose="02020603050405020304" pitchFamily="18" charset="0"/>
              </a:rPr>
              <a:t>xét</a:t>
            </a:r>
            <a:r>
              <a:rPr lang="en-US" altLang="vi-VN" sz="2800" b="1" dirty="0">
                <a:solidFill>
                  <a:srgbClr val="008000"/>
                </a:solidFill>
                <a:latin typeface="Times New Roman" panose="02020603050405020304" pitchFamily="18" charset="0"/>
                <a:cs typeface="Times New Roman" panose="02020603050405020304" pitchFamily="18" charset="0"/>
              </a:rPr>
              <a:t>.</a:t>
            </a:r>
          </a:p>
        </p:txBody>
      </p:sp>
      <p:sp>
        <p:nvSpPr>
          <p:cNvPr id="3087" name="Text Box 15">
            <a:extLst>
              <a:ext uri="{FF2B5EF4-FFF2-40B4-BE49-F238E27FC236}">
                <a16:creationId xmlns:a16="http://schemas.microsoft.com/office/drawing/2014/main" id="{2BA92379-0BD4-45A3-8452-03066582E560}"/>
              </a:ext>
            </a:extLst>
          </p:cNvPr>
          <p:cNvSpPr txBox="1">
            <a:spLocks noChangeArrowheads="1"/>
          </p:cNvSpPr>
          <p:nvPr/>
        </p:nvSpPr>
        <p:spPr bwMode="auto">
          <a:xfrm>
            <a:off x="685800" y="101203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a:solidFill>
                  <a:srgbClr val="0000FF"/>
                </a:solidFill>
                <a:latin typeface="Times New Roman" panose="02020603050405020304" pitchFamily="18" charset="0"/>
                <a:cs typeface="Times New Roman" panose="02020603050405020304" pitchFamily="18" charset="0"/>
              </a:rPr>
              <a:t>1.Tìm </a:t>
            </a:r>
            <a:r>
              <a:rPr lang="en-US" altLang="vi-VN" sz="2800" b="1" dirty="0" err="1">
                <a:solidFill>
                  <a:srgbClr val="0000FF"/>
                </a:solidFill>
                <a:latin typeface="Times New Roman" panose="02020603050405020304" pitchFamily="18" charset="0"/>
                <a:cs typeface="Times New Roman" panose="02020603050405020304" pitchFamily="18" charset="0"/>
              </a:rPr>
              <a:t>các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từ</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có</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nghĩa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như</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sau</a:t>
            </a:r>
            <a:r>
              <a:rPr lang="en-US" altLang="vi-VN" sz="2800" b="1" dirty="0">
                <a:solidFill>
                  <a:srgbClr val="0000FF"/>
                </a:solidFill>
                <a:latin typeface="Times New Roman" panose="02020603050405020304" pitchFamily="18" charset="0"/>
                <a:cs typeface="Times New Roman" panose="02020603050405020304" pitchFamily="18" charset="0"/>
              </a:rPr>
              <a:t>:</a:t>
            </a:r>
          </a:p>
        </p:txBody>
      </p:sp>
      <p:sp>
        <p:nvSpPr>
          <p:cNvPr id="3088" name="Text Box 16">
            <a:extLst>
              <a:ext uri="{FF2B5EF4-FFF2-40B4-BE49-F238E27FC236}">
                <a16:creationId xmlns:a16="http://schemas.microsoft.com/office/drawing/2014/main" id="{2CBF416F-9291-4239-B556-1F93E10B1930}"/>
              </a:ext>
            </a:extLst>
          </p:cNvPr>
          <p:cNvSpPr txBox="1">
            <a:spLocks noChangeArrowheads="1"/>
          </p:cNvSpPr>
          <p:nvPr/>
        </p:nvSpPr>
        <p:spPr bwMode="auto">
          <a:xfrm>
            <a:off x="1524000" y="1752599"/>
            <a:ext cx="5105400" cy="9144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None/>
            </a:pPr>
            <a:r>
              <a:rPr lang="en-US" altLang="vi-VN" sz="2600" b="1" dirty="0">
                <a:solidFill>
                  <a:srgbClr val="008000"/>
                </a:solidFill>
                <a:latin typeface="Times New Roman" panose="02020603050405020304" pitchFamily="18" charset="0"/>
                <a:cs typeface="Times New Roman" panose="02020603050405020304" pitchFamily="18" charset="0"/>
              </a:rPr>
              <a:t>a. </a:t>
            </a:r>
            <a:r>
              <a:rPr lang="en-US" altLang="vi-VN" sz="2600" b="1" dirty="0" err="1">
                <a:solidFill>
                  <a:srgbClr val="008000"/>
                </a:solidFill>
                <a:latin typeface="Times New Roman" panose="02020603050405020304" pitchFamily="18" charset="0"/>
                <a:cs typeface="Times New Roman" panose="02020603050405020304" pitchFamily="18" charset="0"/>
              </a:rPr>
              <a:t>Dòng</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nước</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chảy</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tương</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đối</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lớn</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trên</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đó</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thuyền</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bè</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đi</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lại</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được</a:t>
            </a:r>
            <a:r>
              <a:rPr lang="en-US" altLang="vi-VN" sz="2600" b="1" dirty="0">
                <a:solidFill>
                  <a:srgbClr val="008000"/>
                </a:solidFill>
                <a:latin typeface="Times New Roman" panose="02020603050405020304" pitchFamily="18" charset="0"/>
                <a:cs typeface="Times New Roman" panose="02020603050405020304" pitchFamily="18" charset="0"/>
              </a:rPr>
              <a:t>.</a:t>
            </a:r>
            <a:endParaRPr lang="en-US" altLang="vi-VN" sz="2600" dirty="0">
              <a:solidFill>
                <a:srgbClr val="008000"/>
              </a:solidFill>
              <a:latin typeface="Times New Roman" panose="02020603050405020304" pitchFamily="18" charset="0"/>
              <a:cs typeface="Times New Roman" panose="02020603050405020304" pitchFamily="18" charset="0"/>
            </a:endParaRPr>
          </a:p>
        </p:txBody>
      </p:sp>
      <p:sp>
        <p:nvSpPr>
          <p:cNvPr id="3089" name="Text Box 17">
            <a:extLst>
              <a:ext uri="{FF2B5EF4-FFF2-40B4-BE49-F238E27FC236}">
                <a16:creationId xmlns:a16="http://schemas.microsoft.com/office/drawing/2014/main" id="{A0FEB104-2082-4982-B0A7-DD27E064C82D}"/>
              </a:ext>
            </a:extLst>
          </p:cNvPr>
          <p:cNvSpPr txBox="1">
            <a:spLocks noChangeArrowheads="1"/>
          </p:cNvSpPr>
          <p:nvPr/>
        </p:nvSpPr>
        <p:spPr bwMode="auto">
          <a:xfrm>
            <a:off x="1524000" y="2895600"/>
            <a:ext cx="5105400" cy="9239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None/>
            </a:pPr>
            <a:r>
              <a:rPr lang="en-US" altLang="vi-VN" sz="2600" b="1" dirty="0">
                <a:solidFill>
                  <a:srgbClr val="0000FF"/>
                </a:solidFill>
                <a:latin typeface="Times New Roman" panose="02020603050405020304" pitchFamily="18" charset="0"/>
                <a:cs typeface="Times New Roman" panose="02020603050405020304" pitchFamily="18" charset="0"/>
              </a:rPr>
              <a:t>b. </a:t>
            </a:r>
            <a:r>
              <a:rPr lang="en-US" altLang="vi-VN" sz="2600" b="1" dirty="0" err="1">
                <a:solidFill>
                  <a:srgbClr val="0000FF"/>
                </a:solidFill>
                <a:latin typeface="Times New Roman" panose="02020603050405020304" pitchFamily="18" charset="0"/>
                <a:cs typeface="Times New Roman" panose="02020603050405020304" pitchFamily="18" charset="0"/>
              </a:rPr>
              <a:t>Dòng</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sông</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lớn</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nhất</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chảy</a:t>
            </a:r>
            <a:r>
              <a:rPr lang="en-US" altLang="vi-VN" sz="2600" b="1" dirty="0">
                <a:solidFill>
                  <a:srgbClr val="0000FF"/>
                </a:solidFill>
                <a:latin typeface="Times New Roman" panose="02020603050405020304" pitchFamily="18" charset="0"/>
                <a:cs typeface="Times New Roman" panose="02020603050405020304" pitchFamily="18" charset="0"/>
              </a:rPr>
              <a:t> qua </a:t>
            </a:r>
            <a:r>
              <a:rPr lang="en-US" altLang="vi-VN" sz="2600" b="1" dirty="0" err="1">
                <a:solidFill>
                  <a:srgbClr val="0000FF"/>
                </a:solidFill>
                <a:latin typeface="Times New Roman" panose="02020603050405020304" pitchFamily="18" charset="0"/>
                <a:cs typeface="Times New Roman" panose="02020603050405020304" pitchFamily="18" charset="0"/>
              </a:rPr>
              <a:t>nhiều</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tỉnh</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phía</a:t>
            </a:r>
            <a:r>
              <a:rPr lang="en-US" altLang="vi-VN" sz="2600" b="1" dirty="0">
                <a:solidFill>
                  <a:srgbClr val="0000FF"/>
                </a:solidFill>
                <a:latin typeface="Times New Roman" panose="02020603050405020304" pitchFamily="18" charset="0"/>
                <a:cs typeface="Times New Roman" panose="02020603050405020304" pitchFamily="18" charset="0"/>
              </a:rPr>
              <a:t> Nam </a:t>
            </a:r>
            <a:r>
              <a:rPr lang="en-US" altLang="vi-VN" sz="2600" b="1" dirty="0" err="1">
                <a:solidFill>
                  <a:srgbClr val="0000FF"/>
                </a:solidFill>
                <a:latin typeface="Times New Roman" panose="02020603050405020304" pitchFamily="18" charset="0"/>
                <a:cs typeface="Times New Roman" panose="02020603050405020304" pitchFamily="18" charset="0"/>
              </a:rPr>
              <a:t>nước</a:t>
            </a:r>
            <a:r>
              <a:rPr lang="en-US" altLang="vi-VN" sz="2600" b="1" dirty="0">
                <a:solidFill>
                  <a:srgbClr val="0000FF"/>
                </a:solidFill>
                <a:latin typeface="Times New Roman" panose="02020603050405020304" pitchFamily="18" charset="0"/>
                <a:cs typeface="Times New Roman" panose="02020603050405020304" pitchFamily="18" charset="0"/>
              </a:rPr>
              <a:t> ta.</a:t>
            </a:r>
            <a:endParaRPr lang="en-US" altLang="vi-VN" sz="2600" dirty="0">
              <a:solidFill>
                <a:srgbClr val="0000FF"/>
              </a:solidFill>
              <a:latin typeface="Times New Roman" panose="02020603050405020304" pitchFamily="18" charset="0"/>
              <a:cs typeface="Times New Roman" panose="02020603050405020304" pitchFamily="18" charset="0"/>
            </a:endParaRPr>
          </a:p>
        </p:txBody>
      </p:sp>
      <p:sp>
        <p:nvSpPr>
          <p:cNvPr id="3092" name="Text Box 20">
            <a:extLst>
              <a:ext uri="{FF2B5EF4-FFF2-40B4-BE49-F238E27FC236}">
                <a16:creationId xmlns:a16="http://schemas.microsoft.com/office/drawing/2014/main" id="{E8CD0D5C-5B6E-40F0-8FFD-B3E810CA9811}"/>
              </a:ext>
            </a:extLst>
          </p:cNvPr>
          <p:cNvSpPr txBox="1">
            <a:spLocks noChangeArrowheads="1"/>
          </p:cNvSpPr>
          <p:nvPr/>
        </p:nvSpPr>
        <p:spPr bwMode="auto">
          <a:xfrm>
            <a:off x="7772400" y="1828800"/>
            <a:ext cx="2895600" cy="6463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dirty="0" err="1">
                <a:solidFill>
                  <a:srgbClr val="008000"/>
                </a:solidFill>
                <a:latin typeface="Times New Roman" panose="02020603050405020304" pitchFamily="18" charset="0"/>
                <a:cs typeface="Times New Roman" panose="02020603050405020304" pitchFamily="18" charset="0"/>
              </a:rPr>
              <a:t>sông</a:t>
            </a:r>
            <a:endParaRPr lang="en-US" altLang="vi-VN" sz="3600" b="1" dirty="0">
              <a:solidFill>
                <a:srgbClr val="008000"/>
              </a:solidFill>
              <a:latin typeface="Times New Roman" panose="02020603050405020304" pitchFamily="18" charset="0"/>
              <a:cs typeface="Times New Roman" panose="02020603050405020304" pitchFamily="18" charset="0"/>
            </a:endParaRPr>
          </a:p>
        </p:txBody>
      </p:sp>
      <p:sp>
        <p:nvSpPr>
          <p:cNvPr id="3093" name="Text Box 21">
            <a:extLst>
              <a:ext uri="{FF2B5EF4-FFF2-40B4-BE49-F238E27FC236}">
                <a16:creationId xmlns:a16="http://schemas.microsoft.com/office/drawing/2014/main" id="{DDB50D7E-446B-4F3C-96D5-753DCFB69D27}"/>
              </a:ext>
            </a:extLst>
          </p:cNvPr>
          <p:cNvSpPr txBox="1">
            <a:spLocks noChangeArrowheads="1"/>
          </p:cNvSpPr>
          <p:nvPr/>
        </p:nvSpPr>
        <p:spPr bwMode="auto">
          <a:xfrm>
            <a:off x="7772400" y="2887662"/>
            <a:ext cx="2895600" cy="6463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dirty="0" err="1">
                <a:solidFill>
                  <a:srgbClr val="0000FF"/>
                </a:solidFill>
                <a:latin typeface="Times New Roman" panose="02020603050405020304" pitchFamily="18" charset="0"/>
                <a:cs typeface="Times New Roman" panose="02020603050405020304" pitchFamily="18" charset="0"/>
              </a:rPr>
              <a:t>Cửu</a:t>
            </a:r>
            <a:r>
              <a:rPr lang="en-US" altLang="vi-VN" sz="3600" b="1" dirty="0">
                <a:solidFill>
                  <a:srgbClr val="0000FF"/>
                </a:solidFill>
                <a:latin typeface="Times New Roman" panose="02020603050405020304" pitchFamily="18" charset="0"/>
                <a:cs typeface="Times New Roman" panose="02020603050405020304" pitchFamily="18" charset="0"/>
              </a:rPr>
              <a:t> Long</a:t>
            </a:r>
          </a:p>
        </p:txBody>
      </p:sp>
      <p:sp>
        <p:nvSpPr>
          <p:cNvPr id="3096" name="Line 24">
            <a:extLst>
              <a:ext uri="{FF2B5EF4-FFF2-40B4-BE49-F238E27FC236}">
                <a16:creationId xmlns:a16="http://schemas.microsoft.com/office/drawing/2014/main" id="{849D3DC3-6530-43EB-B0E4-3EC6A3EDDDDE}"/>
              </a:ext>
            </a:extLst>
          </p:cNvPr>
          <p:cNvSpPr>
            <a:spLocks noChangeShapeType="1"/>
          </p:cNvSpPr>
          <p:nvPr/>
        </p:nvSpPr>
        <p:spPr bwMode="auto">
          <a:xfrm>
            <a:off x="6781800" y="2209799"/>
            <a:ext cx="838200" cy="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097" name="Line 25">
            <a:extLst>
              <a:ext uri="{FF2B5EF4-FFF2-40B4-BE49-F238E27FC236}">
                <a16:creationId xmlns:a16="http://schemas.microsoft.com/office/drawing/2014/main" id="{818677D5-2EB6-4094-A37D-339939747168}"/>
              </a:ext>
            </a:extLst>
          </p:cNvPr>
          <p:cNvSpPr>
            <a:spLocks noChangeShapeType="1"/>
          </p:cNvSpPr>
          <p:nvPr/>
        </p:nvSpPr>
        <p:spPr bwMode="auto">
          <a:xfrm>
            <a:off x="6781800" y="3352799"/>
            <a:ext cx="838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271" y="3762592"/>
            <a:ext cx="4397011" cy="263820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0518" y="3764634"/>
            <a:ext cx="3486150" cy="2739118"/>
          </a:xfrm>
          <a:prstGeom prst="rect">
            <a:avLst/>
          </a:prstGeom>
        </p:spPr>
      </p:pic>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84"/>
                                        </p:tgtEl>
                                        <p:attrNameLst>
                                          <p:attrName>style.visibility</p:attrName>
                                        </p:attrNameLst>
                                      </p:cBhvr>
                                      <p:to>
                                        <p:strVal val="visible"/>
                                      </p:to>
                                    </p:set>
                                    <p:anim calcmode="discrete" valueType="clr">
                                      <p:cBhvr override="childStyle">
                                        <p:cTn id="7" dur="80"/>
                                        <p:tgtEl>
                                          <p:spTgt spid="30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84"/>
                                        </p:tgtEl>
                                        <p:attrNameLst>
                                          <p:attrName>fillcolor</p:attrName>
                                        </p:attrNameLst>
                                      </p:cBhvr>
                                      <p:tavLst>
                                        <p:tav tm="0">
                                          <p:val>
                                            <p:clrVal>
                                              <a:schemeClr val="accent2"/>
                                            </p:clrVal>
                                          </p:val>
                                        </p:tav>
                                        <p:tav tm="50000">
                                          <p:val>
                                            <p:clrVal>
                                              <a:schemeClr val="hlink"/>
                                            </p:clrVal>
                                          </p:val>
                                        </p:tav>
                                      </p:tavLst>
                                    </p:anim>
                                    <p:set>
                                      <p:cBhvr>
                                        <p:cTn id="9" dur="80"/>
                                        <p:tgtEl>
                                          <p:spTgt spid="308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087"/>
                                        </p:tgtEl>
                                        <p:attrNameLst>
                                          <p:attrName>style.visibility</p:attrName>
                                        </p:attrNameLst>
                                      </p:cBhvr>
                                      <p:to>
                                        <p:strVal val="visible"/>
                                      </p:to>
                                    </p:set>
                                    <p:animEffect transition="in" filter="randombar(horizontal)">
                                      <p:cBhvr>
                                        <p:cTn id="14" dur="500"/>
                                        <p:tgtEl>
                                          <p:spTgt spid="3087"/>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3088"/>
                                        </p:tgtEl>
                                        <p:attrNameLst>
                                          <p:attrName>style.visibility</p:attrName>
                                        </p:attrNameLst>
                                      </p:cBhvr>
                                      <p:to>
                                        <p:strVal val="visible"/>
                                      </p:to>
                                    </p:set>
                                    <p:animEffect transition="in" filter="randombar(horizontal)">
                                      <p:cBhvr>
                                        <p:cTn id="18" dur="500"/>
                                        <p:tgtEl>
                                          <p:spTgt spid="3088"/>
                                        </p:tgtEl>
                                      </p:cBhvr>
                                    </p:animEffect>
                                  </p:childTnLst>
                                </p:cTn>
                              </p:par>
                              <p:par>
                                <p:cTn id="19" presetID="42"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anim calcmode="lin" valueType="num">
                                      <p:cBhvr>
                                        <p:cTn id="22" dur="750" fill="hold"/>
                                        <p:tgtEl>
                                          <p:spTgt spid="2"/>
                                        </p:tgtEl>
                                        <p:attrNameLst>
                                          <p:attrName>ppt_x</p:attrName>
                                        </p:attrNameLst>
                                      </p:cBhvr>
                                      <p:tavLst>
                                        <p:tav tm="0">
                                          <p:val>
                                            <p:strVal val="#ppt_x"/>
                                          </p:val>
                                        </p:tav>
                                        <p:tav tm="100000">
                                          <p:val>
                                            <p:strVal val="#ppt_x"/>
                                          </p:val>
                                        </p:tav>
                                      </p:tavLst>
                                    </p:anim>
                                    <p:anim calcmode="lin" valueType="num">
                                      <p:cBhvr>
                                        <p:cTn id="23"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nodeType="after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3096"/>
                                        </p:tgtEl>
                                        <p:attrNameLst>
                                          <p:attrName>style.visibility</p:attrName>
                                        </p:attrNameLst>
                                      </p:cBhvr>
                                      <p:to>
                                        <p:strVal val="visible"/>
                                      </p:to>
                                    </p:set>
                                    <p:animEffect transition="in" filter="wipe(left)">
                                      <p:cBhvr>
                                        <p:cTn id="28" dur="500"/>
                                        <p:tgtEl>
                                          <p:spTgt spid="309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092"/>
                                        </p:tgtEl>
                                        <p:attrNameLst>
                                          <p:attrName>style.visibility</p:attrName>
                                        </p:attrNameLst>
                                      </p:cBhvr>
                                      <p:to>
                                        <p:strVal val="visible"/>
                                      </p:to>
                                    </p:set>
                                    <p:animEffect transition="in" filter="wipe(left)">
                                      <p:cBhvr>
                                        <p:cTn id="32" dur="500"/>
                                        <p:tgtEl>
                                          <p:spTgt spid="3092"/>
                                        </p:tgtEl>
                                      </p:cBhvr>
                                    </p:animEffect>
                                  </p:childTnLst>
                                </p:cTn>
                              </p:par>
                              <p:par>
                                <p:cTn id="33" presetID="10" presetClass="exit" presetSubtype="0" fill="hold" nodeType="withEffect">
                                  <p:stCondLst>
                                    <p:cond delay="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089"/>
                                        </p:tgtEl>
                                        <p:attrNameLst>
                                          <p:attrName>style.visibility</p:attrName>
                                        </p:attrNameLst>
                                      </p:cBhvr>
                                      <p:to>
                                        <p:strVal val="visible"/>
                                      </p:to>
                                    </p:set>
                                    <p:animEffect transition="in" filter="randombar(horizontal)">
                                      <p:cBhvr>
                                        <p:cTn id="40" dur="500"/>
                                        <p:tgtEl>
                                          <p:spTgt spid="3089"/>
                                        </p:tgtEl>
                                      </p:cBhvr>
                                    </p:animEffect>
                                  </p:childTnLst>
                                </p:cTn>
                              </p:par>
                            </p:childTnLst>
                          </p:cTn>
                        </p:par>
                        <p:par>
                          <p:cTn id="41" fill="hold">
                            <p:stCondLst>
                              <p:cond delay="500"/>
                            </p:stCondLst>
                            <p:childTnLst>
                              <p:par>
                                <p:cTn id="42" presetID="6"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circle(in)">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097"/>
                                        </p:tgtEl>
                                        <p:attrNameLst>
                                          <p:attrName>style.visibility</p:attrName>
                                        </p:attrNameLst>
                                      </p:cBhvr>
                                      <p:to>
                                        <p:strVal val="visible"/>
                                      </p:to>
                                    </p:set>
                                    <p:anim calcmode="lin" valueType="num">
                                      <p:cBhvr additive="base">
                                        <p:cTn id="49" dur="500" fill="hold"/>
                                        <p:tgtEl>
                                          <p:spTgt spid="3097"/>
                                        </p:tgtEl>
                                        <p:attrNameLst>
                                          <p:attrName>ppt_x</p:attrName>
                                        </p:attrNameLst>
                                      </p:cBhvr>
                                      <p:tavLst>
                                        <p:tav tm="0">
                                          <p:val>
                                            <p:strVal val="0-#ppt_w/2"/>
                                          </p:val>
                                        </p:tav>
                                        <p:tav tm="100000">
                                          <p:val>
                                            <p:strVal val="#ppt_x"/>
                                          </p:val>
                                        </p:tav>
                                      </p:tavLst>
                                    </p:anim>
                                    <p:anim calcmode="lin" valueType="num">
                                      <p:cBhvr additive="base">
                                        <p:cTn id="50" dur="500" fill="hold"/>
                                        <p:tgtEl>
                                          <p:spTgt spid="3097"/>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3093"/>
                                        </p:tgtEl>
                                        <p:attrNameLst>
                                          <p:attrName>style.visibility</p:attrName>
                                        </p:attrNameLst>
                                      </p:cBhvr>
                                      <p:to>
                                        <p:strVal val="visible"/>
                                      </p:to>
                                    </p:set>
                                    <p:anim calcmode="lin" valueType="num">
                                      <p:cBhvr additive="base">
                                        <p:cTn id="54" dur="500" fill="hold"/>
                                        <p:tgtEl>
                                          <p:spTgt spid="3093"/>
                                        </p:tgtEl>
                                        <p:attrNameLst>
                                          <p:attrName>ppt_x</p:attrName>
                                        </p:attrNameLst>
                                      </p:cBhvr>
                                      <p:tavLst>
                                        <p:tav tm="0">
                                          <p:val>
                                            <p:strVal val="0-#ppt_w/2"/>
                                          </p:val>
                                        </p:tav>
                                        <p:tav tm="100000">
                                          <p:val>
                                            <p:strVal val="#ppt_x"/>
                                          </p:val>
                                        </p:tav>
                                      </p:tavLst>
                                    </p:anim>
                                    <p:anim calcmode="lin" valueType="num">
                                      <p:cBhvr additive="base">
                                        <p:cTn id="55" dur="500" fill="hold"/>
                                        <p:tgtEl>
                                          <p:spTgt spid="30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7" grpId="0"/>
      <p:bldP spid="3088" grpId="0" animBg="1"/>
      <p:bldP spid="3089" grpId="0" animBg="1"/>
      <p:bldP spid="3092" grpId="0" animBg="1"/>
      <p:bldP spid="30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17" name="Picture 16">
              <a:extLst>
                <a:ext uri="{FF2B5EF4-FFF2-40B4-BE49-F238E27FC236}">
                  <a16:creationId xmlns:a16="http://schemas.microsoft.com/office/drawing/2014/main" id="{9A768AEF-3ADC-4209-AFAC-D689141929FD}"/>
                </a:ext>
              </a:extLst>
            </p:cNvPr>
            <p:cNvPicPr>
              <a:picLocks noChangeAspect="1"/>
            </p:cNvPicPr>
            <p:nvPr/>
          </p:nvPicPr>
          <p:blipFill rotWithShape="1">
            <a:blip r:embed="rId3">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3084" name="Text Box 12">
            <a:extLst>
              <a:ext uri="{FF2B5EF4-FFF2-40B4-BE49-F238E27FC236}">
                <a16:creationId xmlns:a16="http://schemas.microsoft.com/office/drawing/2014/main" id="{69649A1B-31AC-4788-AB9B-4182D2CA0319}"/>
              </a:ext>
            </a:extLst>
          </p:cNvPr>
          <p:cNvSpPr txBox="1">
            <a:spLocks noChangeArrowheads="1"/>
          </p:cNvSpPr>
          <p:nvPr/>
        </p:nvSpPr>
        <p:spPr bwMode="auto">
          <a:xfrm>
            <a:off x="457200" y="45635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a:solidFill>
                  <a:srgbClr val="008000"/>
                </a:solidFill>
                <a:latin typeface="Times New Roman" panose="02020603050405020304" pitchFamily="18" charset="0"/>
                <a:cs typeface="Times New Roman" panose="02020603050405020304" pitchFamily="18" charset="0"/>
              </a:rPr>
              <a:t>I. </a:t>
            </a:r>
            <a:r>
              <a:rPr lang="en-US" altLang="vi-VN" sz="2800" b="1" dirty="0" err="1">
                <a:solidFill>
                  <a:srgbClr val="008000"/>
                </a:solidFill>
                <a:latin typeface="Times New Roman" panose="02020603050405020304" pitchFamily="18" charset="0"/>
                <a:cs typeface="Times New Roman" panose="02020603050405020304" pitchFamily="18" charset="0"/>
              </a:rPr>
              <a:t>Nhận</a:t>
            </a:r>
            <a:r>
              <a:rPr lang="en-US" altLang="vi-VN" sz="2800" b="1" dirty="0">
                <a:solidFill>
                  <a:srgbClr val="008000"/>
                </a:solidFill>
                <a:latin typeface="Times New Roman" panose="02020603050405020304" pitchFamily="18" charset="0"/>
                <a:cs typeface="Times New Roman" panose="02020603050405020304" pitchFamily="18" charset="0"/>
              </a:rPr>
              <a:t> </a:t>
            </a:r>
            <a:r>
              <a:rPr lang="en-US" altLang="vi-VN" sz="2800" b="1" dirty="0" err="1">
                <a:solidFill>
                  <a:srgbClr val="008000"/>
                </a:solidFill>
                <a:latin typeface="Times New Roman" panose="02020603050405020304" pitchFamily="18" charset="0"/>
                <a:cs typeface="Times New Roman" panose="02020603050405020304" pitchFamily="18" charset="0"/>
              </a:rPr>
              <a:t>xét</a:t>
            </a:r>
            <a:r>
              <a:rPr lang="en-US" altLang="vi-VN" sz="2800" b="1" dirty="0">
                <a:solidFill>
                  <a:srgbClr val="008000"/>
                </a:solidFill>
                <a:latin typeface="Times New Roman" panose="02020603050405020304" pitchFamily="18" charset="0"/>
                <a:cs typeface="Times New Roman" panose="02020603050405020304" pitchFamily="18" charset="0"/>
              </a:rPr>
              <a:t>.</a:t>
            </a:r>
          </a:p>
        </p:txBody>
      </p:sp>
      <p:sp>
        <p:nvSpPr>
          <p:cNvPr id="3087" name="Text Box 15">
            <a:extLst>
              <a:ext uri="{FF2B5EF4-FFF2-40B4-BE49-F238E27FC236}">
                <a16:creationId xmlns:a16="http://schemas.microsoft.com/office/drawing/2014/main" id="{2BA92379-0BD4-45A3-8452-03066582E560}"/>
              </a:ext>
            </a:extLst>
          </p:cNvPr>
          <p:cNvSpPr txBox="1">
            <a:spLocks noChangeArrowheads="1"/>
          </p:cNvSpPr>
          <p:nvPr/>
        </p:nvSpPr>
        <p:spPr bwMode="auto">
          <a:xfrm>
            <a:off x="685800" y="101203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a:solidFill>
                  <a:srgbClr val="0000FF"/>
                </a:solidFill>
                <a:latin typeface="Times New Roman" panose="02020603050405020304" pitchFamily="18" charset="0"/>
                <a:cs typeface="Times New Roman" panose="02020603050405020304" pitchFamily="18" charset="0"/>
              </a:rPr>
              <a:t>1.Tìm </a:t>
            </a:r>
            <a:r>
              <a:rPr lang="en-US" altLang="vi-VN" sz="2800" b="1" dirty="0" err="1">
                <a:solidFill>
                  <a:srgbClr val="0000FF"/>
                </a:solidFill>
                <a:latin typeface="Times New Roman" panose="02020603050405020304" pitchFamily="18" charset="0"/>
                <a:cs typeface="Times New Roman" panose="02020603050405020304" pitchFamily="18" charset="0"/>
              </a:rPr>
              <a:t>các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từ</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có</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nghĩa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như</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sau</a:t>
            </a:r>
            <a:r>
              <a:rPr lang="en-US" altLang="vi-VN" sz="2800" b="1" dirty="0">
                <a:solidFill>
                  <a:srgbClr val="0000FF"/>
                </a:solidFill>
                <a:latin typeface="Times New Roman" panose="02020603050405020304" pitchFamily="18" charset="0"/>
                <a:cs typeface="Times New Roman" panose="02020603050405020304" pitchFamily="18" charset="0"/>
              </a:rPr>
              <a:t>:</a:t>
            </a:r>
          </a:p>
        </p:txBody>
      </p:sp>
      <p:sp>
        <p:nvSpPr>
          <p:cNvPr id="3088" name="Text Box 16">
            <a:extLst>
              <a:ext uri="{FF2B5EF4-FFF2-40B4-BE49-F238E27FC236}">
                <a16:creationId xmlns:a16="http://schemas.microsoft.com/office/drawing/2014/main" id="{2CBF416F-9291-4239-B556-1F93E10B1930}"/>
              </a:ext>
            </a:extLst>
          </p:cNvPr>
          <p:cNvSpPr txBox="1">
            <a:spLocks noChangeArrowheads="1"/>
          </p:cNvSpPr>
          <p:nvPr/>
        </p:nvSpPr>
        <p:spPr bwMode="auto">
          <a:xfrm>
            <a:off x="1524000" y="1752599"/>
            <a:ext cx="5105400" cy="9144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None/>
            </a:pPr>
            <a:r>
              <a:rPr lang="en-US" altLang="vi-VN" sz="2600" b="1" dirty="0">
                <a:solidFill>
                  <a:srgbClr val="008000"/>
                </a:solidFill>
                <a:latin typeface="Times New Roman" panose="02020603050405020304" pitchFamily="18" charset="0"/>
                <a:cs typeface="Times New Roman" panose="02020603050405020304" pitchFamily="18" charset="0"/>
              </a:rPr>
              <a:t>a. </a:t>
            </a:r>
            <a:r>
              <a:rPr lang="en-US" altLang="vi-VN" sz="2600" b="1" dirty="0" err="1">
                <a:solidFill>
                  <a:srgbClr val="008000"/>
                </a:solidFill>
                <a:latin typeface="Times New Roman" panose="02020603050405020304" pitchFamily="18" charset="0"/>
                <a:cs typeface="Times New Roman" panose="02020603050405020304" pitchFamily="18" charset="0"/>
              </a:rPr>
              <a:t>Dòng</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nước</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chảy</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tương</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đối</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lớn</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trên</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đó</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thuyền</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bè</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đi</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lại</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được</a:t>
            </a:r>
            <a:r>
              <a:rPr lang="en-US" altLang="vi-VN" sz="2600" b="1" dirty="0">
                <a:solidFill>
                  <a:srgbClr val="008000"/>
                </a:solidFill>
                <a:latin typeface="Times New Roman" panose="02020603050405020304" pitchFamily="18" charset="0"/>
                <a:cs typeface="Times New Roman" panose="02020603050405020304" pitchFamily="18" charset="0"/>
              </a:rPr>
              <a:t>.</a:t>
            </a:r>
            <a:endParaRPr lang="en-US" altLang="vi-VN" sz="2600" dirty="0">
              <a:solidFill>
                <a:srgbClr val="008000"/>
              </a:solidFill>
              <a:latin typeface="Times New Roman" panose="02020603050405020304" pitchFamily="18" charset="0"/>
              <a:cs typeface="Times New Roman" panose="02020603050405020304" pitchFamily="18" charset="0"/>
            </a:endParaRPr>
          </a:p>
        </p:txBody>
      </p:sp>
      <p:sp>
        <p:nvSpPr>
          <p:cNvPr id="3089" name="Text Box 17">
            <a:extLst>
              <a:ext uri="{FF2B5EF4-FFF2-40B4-BE49-F238E27FC236}">
                <a16:creationId xmlns:a16="http://schemas.microsoft.com/office/drawing/2014/main" id="{A0FEB104-2082-4982-B0A7-DD27E064C82D}"/>
              </a:ext>
            </a:extLst>
          </p:cNvPr>
          <p:cNvSpPr txBox="1">
            <a:spLocks noChangeArrowheads="1"/>
          </p:cNvSpPr>
          <p:nvPr/>
        </p:nvSpPr>
        <p:spPr bwMode="auto">
          <a:xfrm>
            <a:off x="1524000" y="2895600"/>
            <a:ext cx="5105400" cy="9239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None/>
            </a:pPr>
            <a:r>
              <a:rPr lang="en-US" altLang="vi-VN" sz="2600" b="1" dirty="0">
                <a:solidFill>
                  <a:srgbClr val="0000FF"/>
                </a:solidFill>
                <a:latin typeface="Times New Roman" panose="02020603050405020304" pitchFamily="18" charset="0"/>
                <a:cs typeface="Times New Roman" panose="02020603050405020304" pitchFamily="18" charset="0"/>
              </a:rPr>
              <a:t>b. </a:t>
            </a:r>
            <a:r>
              <a:rPr lang="en-US" altLang="vi-VN" sz="2600" b="1" dirty="0" err="1">
                <a:solidFill>
                  <a:srgbClr val="0000FF"/>
                </a:solidFill>
                <a:latin typeface="Times New Roman" panose="02020603050405020304" pitchFamily="18" charset="0"/>
                <a:cs typeface="Times New Roman" panose="02020603050405020304" pitchFamily="18" charset="0"/>
              </a:rPr>
              <a:t>Dòng</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sông</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lớn</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nhất</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chảy</a:t>
            </a:r>
            <a:r>
              <a:rPr lang="en-US" altLang="vi-VN" sz="2600" b="1" dirty="0">
                <a:solidFill>
                  <a:srgbClr val="0000FF"/>
                </a:solidFill>
                <a:latin typeface="Times New Roman" panose="02020603050405020304" pitchFamily="18" charset="0"/>
                <a:cs typeface="Times New Roman" panose="02020603050405020304" pitchFamily="18" charset="0"/>
              </a:rPr>
              <a:t> qua </a:t>
            </a:r>
            <a:r>
              <a:rPr lang="en-US" altLang="vi-VN" sz="2600" b="1" dirty="0" err="1">
                <a:solidFill>
                  <a:srgbClr val="0000FF"/>
                </a:solidFill>
                <a:latin typeface="Times New Roman" panose="02020603050405020304" pitchFamily="18" charset="0"/>
                <a:cs typeface="Times New Roman" panose="02020603050405020304" pitchFamily="18" charset="0"/>
              </a:rPr>
              <a:t>nhiều</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tỉnh</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phía</a:t>
            </a:r>
            <a:r>
              <a:rPr lang="en-US" altLang="vi-VN" sz="2600" b="1" dirty="0">
                <a:solidFill>
                  <a:srgbClr val="0000FF"/>
                </a:solidFill>
                <a:latin typeface="Times New Roman" panose="02020603050405020304" pitchFamily="18" charset="0"/>
                <a:cs typeface="Times New Roman" panose="02020603050405020304" pitchFamily="18" charset="0"/>
              </a:rPr>
              <a:t> Nam </a:t>
            </a:r>
            <a:r>
              <a:rPr lang="en-US" altLang="vi-VN" sz="2600" b="1" dirty="0" err="1">
                <a:solidFill>
                  <a:srgbClr val="0000FF"/>
                </a:solidFill>
                <a:latin typeface="Times New Roman" panose="02020603050405020304" pitchFamily="18" charset="0"/>
                <a:cs typeface="Times New Roman" panose="02020603050405020304" pitchFamily="18" charset="0"/>
              </a:rPr>
              <a:t>nước</a:t>
            </a:r>
            <a:r>
              <a:rPr lang="en-US" altLang="vi-VN" sz="2600" b="1" dirty="0">
                <a:solidFill>
                  <a:srgbClr val="0000FF"/>
                </a:solidFill>
                <a:latin typeface="Times New Roman" panose="02020603050405020304" pitchFamily="18" charset="0"/>
                <a:cs typeface="Times New Roman" panose="02020603050405020304" pitchFamily="18" charset="0"/>
              </a:rPr>
              <a:t> ta.</a:t>
            </a:r>
            <a:endParaRPr lang="en-US" altLang="vi-VN" sz="2600" dirty="0">
              <a:solidFill>
                <a:srgbClr val="0000FF"/>
              </a:solidFill>
              <a:latin typeface="Times New Roman" panose="02020603050405020304" pitchFamily="18" charset="0"/>
              <a:cs typeface="Times New Roman" panose="02020603050405020304" pitchFamily="18" charset="0"/>
            </a:endParaRPr>
          </a:p>
        </p:txBody>
      </p:sp>
      <p:sp>
        <p:nvSpPr>
          <p:cNvPr id="3092" name="Text Box 20">
            <a:extLst>
              <a:ext uri="{FF2B5EF4-FFF2-40B4-BE49-F238E27FC236}">
                <a16:creationId xmlns:a16="http://schemas.microsoft.com/office/drawing/2014/main" id="{E8CD0D5C-5B6E-40F0-8FFD-B3E810CA9811}"/>
              </a:ext>
            </a:extLst>
          </p:cNvPr>
          <p:cNvSpPr txBox="1">
            <a:spLocks noChangeArrowheads="1"/>
          </p:cNvSpPr>
          <p:nvPr/>
        </p:nvSpPr>
        <p:spPr bwMode="auto">
          <a:xfrm>
            <a:off x="7772400" y="1828800"/>
            <a:ext cx="2895600" cy="6463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dirty="0" err="1">
                <a:solidFill>
                  <a:srgbClr val="008000"/>
                </a:solidFill>
                <a:latin typeface="Times New Roman" panose="02020603050405020304" pitchFamily="18" charset="0"/>
                <a:cs typeface="Times New Roman" panose="02020603050405020304" pitchFamily="18" charset="0"/>
              </a:rPr>
              <a:t>sông</a:t>
            </a:r>
            <a:endParaRPr lang="en-US" altLang="vi-VN" sz="3600" b="1" dirty="0">
              <a:solidFill>
                <a:srgbClr val="008000"/>
              </a:solidFill>
              <a:latin typeface="Times New Roman" panose="02020603050405020304" pitchFamily="18" charset="0"/>
              <a:cs typeface="Times New Roman" panose="02020603050405020304" pitchFamily="18" charset="0"/>
            </a:endParaRPr>
          </a:p>
        </p:txBody>
      </p:sp>
      <p:sp>
        <p:nvSpPr>
          <p:cNvPr id="3096" name="Line 24">
            <a:extLst>
              <a:ext uri="{FF2B5EF4-FFF2-40B4-BE49-F238E27FC236}">
                <a16:creationId xmlns:a16="http://schemas.microsoft.com/office/drawing/2014/main" id="{849D3DC3-6530-43EB-B0E4-3EC6A3EDDDDE}"/>
              </a:ext>
            </a:extLst>
          </p:cNvPr>
          <p:cNvSpPr>
            <a:spLocks noChangeShapeType="1"/>
          </p:cNvSpPr>
          <p:nvPr/>
        </p:nvSpPr>
        <p:spPr bwMode="auto">
          <a:xfrm>
            <a:off x="6781800" y="2209799"/>
            <a:ext cx="838200" cy="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097" name="Line 25">
            <a:extLst>
              <a:ext uri="{FF2B5EF4-FFF2-40B4-BE49-F238E27FC236}">
                <a16:creationId xmlns:a16="http://schemas.microsoft.com/office/drawing/2014/main" id="{818677D5-2EB6-4094-A37D-339939747168}"/>
              </a:ext>
            </a:extLst>
          </p:cNvPr>
          <p:cNvSpPr>
            <a:spLocks noChangeShapeType="1"/>
          </p:cNvSpPr>
          <p:nvPr/>
        </p:nvSpPr>
        <p:spPr bwMode="auto">
          <a:xfrm>
            <a:off x="6781800" y="3352799"/>
            <a:ext cx="838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518" y="3764634"/>
            <a:ext cx="3486150" cy="2739118"/>
          </a:xfrm>
          <a:prstGeom prst="rect">
            <a:avLst/>
          </a:prstGeom>
        </p:spPr>
      </p:pic>
      <p:sp>
        <p:nvSpPr>
          <p:cNvPr id="4" name="TextBox 3"/>
          <p:cNvSpPr txBox="1"/>
          <p:nvPr/>
        </p:nvSpPr>
        <p:spPr>
          <a:xfrm>
            <a:off x="5105400" y="456350"/>
            <a:ext cx="3886200" cy="369332"/>
          </a:xfrm>
          <a:prstGeom prst="rect">
            <a:avLst/>
          </a:prstGeom>
          <a:noFill/>
        </p:spPr>
        <p:txBody>
          <a:bodyPr wrap="square" rtlCol="0">
            <a:spAutoFit/>
          </a:bodyPr>
          <a:lstStyle/>
          <a:p>
            <a:endParaRPr lang="en-US" dirty="0"/>
          </a:p>
        </p:txBody>
      </p:sp>
      <p:sp>
        <p:nvSpPr>
          <p:cNvPr id="3093" name="Text Box 21">
            <a:extLst>
              <a:ext uri="{FF2B5EF4-FFF2-40B4-BE49-F238E27FC236}">
                <a16:creationId xmlns:a16="http://schemas.microsoft.com/office/drawing/2014/main" id="{DDB50D7E-446B-4F3C-96D5-753DCFB69D27}"/>
              </a:ext>
            </a:extLst>
          </p:cNvPr>
          <p:cNvSpPr txBox="1">
            <a:spLocks noChangeArrowheads="1"/>
          </p:cNvSpPr>
          <p:nvPr/>
        </p:nvSpPr>
        <p:spPr bwMode="auto">
          <a:xfrm>
            <a:off x="7772400" y="2887662"/>
            <a:ext cx="2895600" cy="6463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dirty="0" err="1">
                <a:solidFill>
                  <a:srgbClr val="0000FF"/>
                </a:solidFill>
                <a:latin typeface="Times New Roman" panose="02020603050405020304" pitchFamily="18" charset="0"/>
                <a:cs typeface="Times New Roman" panose="02020603050405020304" pitchFamily="18" charset="0"/>
              </a:rPr>
              <a:t>Cửu</a:t>
            </a:r>
            <a:r>
              <a:rPr lang="en-US" altLang="vi-VN" sz="3600" b="1" dirty="0">
                <a:solidFill>
                  <a:srgbClr val="0000FF"/>
                </a:solidFill>
                <a:latin typeface="Times New Roman" panose="02020603050405020304" pitchFamily="18" charset="0"/>
                <a:cs typeface="Times New Roman" panose="02020603050405020304" pitchFamily="18" charset="0"/>
              </a:rPr>
              <a:t> Long</a:t>
            </a:r>
          </a:p>
        </p:txBody>
      </p:sp>
    </p:spTree>
    <p:extLst>
      <p:ext uri="{BB962C8B-B14F-4D97-AF65-F5344CB8AC3E}">
        <p14:creationId xmlns:p14="http://schemas.microsoft.com/office/powerpoint/2010/main" val="2690980903"/>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084"/>
                                        </p:tgtEl>
                                      </p:cBhvr>
                                    </p:animEffect>
                                    <p:set>
                                      <p:cBhvr>
                                        <p:cTn id="10" dur="1" fill="hold">
                                          <p:stCondLst>
                                            <p:cond delay="499"/>
                                          </p:stCondLst>
                                        </p:cTn>
                                        <p:tgtEl>
                                          <p:spTgt spid="308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087"/>
                                        </p:tgtEl>
                                      </p:cBhvr>
                                    </p:animEffect>
                                    <p:set>
                                      <p:cBhvr>
                                        <p:cTn id="13" dur="1" fill="hold">
                                          <p:stCondLst>
                                            <p:cond delay="499"/>
                                          </p:stCondLst>
                                        </p:cTn>
                                        <p:tgtEl>
                                          <p:spTgt spid="308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088"/>
                                        </p:tgtEl>
                                      </p:cBhvr>
                                    </p:animEffect>
                                    <p:set>
                                      <p:cBhvr>
                                        <p:cTn id="16" dur="1" fill="hold">
                                          <p:stCondLst>
                                            <p:cond delay="499"/>
                                          </p:stCondLst>
                                        </p:cTn>
                                        <p:tgtEl>
                                          <p:spTgt spid="308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089"/>
                                        </p:tgtEl>
                                      </p:cBhvr>
                                    </p:animEffect>
                                    <p:set>
                                      <p:cBhvr>
                                        <p:cTn id="19" dur="1" fill="hold">
                                          <p:stCondLst>
                                            <p:cond delay="499"/>
                                          </p:stCondLst>
                                        </p:cTn>
                                        <p:tgtEl>
                                          <p:spTgt spid="308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092"/>
                                        </p:tgtEl>
                                      </p:cBhvr>
                                    </p:animEffect>
                                    <p:set>
                                      <p:cBhvr>
                                        <p:cTn id="22" dur="1" fill="hold">
                                          <p:stCondLst>
                                            <p:cond delay="499"/>
                                          </p:stCondLst>
                                        </p:cTn>
                                        <p:tgtEl>
                                          <p:spTgt spid="309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093"/>
                                        </p:tgtEl>
                                      </p:cBhvr>
                                    </p:animEffect>
                                    <p:set>
                                      <p:cBhvr>
                                        <p:cTn id="25" dur="1" fill="hold">
                                          <p:stCondLst>
                                            <p:cond delay="499"/>
                                          </p:stCondLst>
                                        </p:cTn>
                                        <p:tgtEl>
                                          <p:spTgt spid="309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096"/>
                                        </p:tgtEl>
                                      </p:cBhvr>
                                    </p:animEffect>
                                    <p:set>
                                      <p:cBhvr>
                                        <p:cTn id="28" dur="1" fill="hold">
                                          <p:stCondLst>
                                            <p:cond delay="499"/>
                                          </p:stCondLst>
                                        </p:cTn>
                                        <p:tgtEl>
                                          <p:spTgt spid="309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097"/>
                                        </p:tgtEl>
                                      </p:cBhvr>
                                    </p:animEffect>
                                    <p:set>
                                      <p:cBhvr>
                                        <p:cTn id="31" dur="1" fill="hold">
                                          <p:stCondLst>
                                            <p:cond delay="499"/>
                                          </p:stCondLst>
                                        </p:cTn>
                                        <p:tgtEl>
                                          <p:spTgt spid="309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1250" fill="hold"/>
                                        <p:tgtEl>
                                          <p:spTgt spid="3"/>
                                        </p:tgtEl>
                                      </p:cBhvr>
                                      <p:by x="250000" y="250000"/>
                                    </p:animScale>
                                  </p:childTnLst>
                                </p:cTn>
                              </p:par>
                            </p:childTnLst>
                          </p:cTn>
                        </p:par>
                        <p:par>
                          <p:cTn id="36" fill="hold">
                            <p:stCondLst>
                              <p:cond delay="1250"/>
                            </p:stCondLst>
                            <p:childTnLst>
                              <p:par>
                                <p:cTn id="37" presetID="56" presetClass="path" presetSubtype="0" accel="50000" decel="50000" fill="hold" nodeType="afterEffect">
                                  <p:stCondLst>
                                    <p:cond delay="0"/>
                                  </p:stCondLst>
                                  <p:childTnLst>
                                    <p:animMotion origin="layout" path="M -4.79167E-6 -1.11111E-6 L -0.27174 -0.26088 " pathEditMode="relative" rAng="0" ptsTypes="AA">
                                      <p:cBhvr>
                                        <p:cTn id="38" dur="1000" fill="hold"/>
                                        <p:tgtEl>
                                          <p:spTgt spid="3"/>
                                        </p:tgtEl>
                                        <p:attrNameLst>
                                          <p:attrName>ppt_x</p:attrName>
                                          <p:attrName>ppt_y</p:attrName>
                                        </p:attrNameLst>
                                      </p:cBhvr>
                                      <p:rCtr x="-13594" y="-13056"/>
                                    </p:animMotion>
                                  </p:childTnLst>
                                </p:cTn>
                              </p:par>
                            </p:childTnLst>
                          </p:cTn>
                        </p:par>
                        <p:par>
                          <p:cTn id="39" fill="hold">
                            <p:stCondLst>
                              <p:cond delay="2250"/>
                            </p:stCondLst>
                            <p:childTnLst>
                              <p:par>
                                <p:cTn id="40" presetID="10" presetClass="entr" presetSubtype="0" fill="hold" grpId="1" nodeType="afterEffect">
                                  <p:stCondLst>
                                    <p:cond delay="0"/>
                                  </p:stCondLst>
                                  <p:childTnLst>
                                    <p:set>
                                      <p:cBhvr>
                                        <p:cTn id="41" dur="1" fill="hold">
                                          <p:stCondLst>
                                            <p:cond delay="0"/>
                                          </p:stCondLst>
                                        </p:cTn>
                                        <p:tgtEl>
                                          <p:spTgt spid="3093"/>
                                        </p:tgtEl>
                                        <p:attrNameLst>
                                          <p:attrName>style.visibility</p:attrName>
                                        </p:attrNameLst>
                                      </p:cBhvr>
                                      <p:to>
                                        <p:strVal val="visible"/>
                                      </p:to>
                                    </p:set>
                                    <p:animEffect transition="in" filter="fade">
                                      <p:cBhvr>
                                        <p:cTn id="42"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7" grpId="0"/>
      <p:bldP spid="3088" grpId="0" animBg="1"/>
      <p:bldP spid="3089" grpId="0" animBg="1"/>
      <p:bldP spid="3092" grpId="0" animBg="1"/>
      <p:bldP spid="3096" grpId="0" animBg="1"/>
      <p:bldP spid="3097" grpId="0" animBg="1"/>
      <p:bldP spid="3093" grpId="0" animBg="1"/>
      <p:bldP spid="309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88D3494-8D2D-4B41-B995-9FA577549E48}"/>
              </a:ext>
            </a:extLst>
          </p:cNvPr>
          <p:cNvGrpSpPr/>
          <p:nvPr/>
        </p:nvGrpSpPr>
        <p:grpSpPr>
          <a:xfrm>
            <a:off x="0" y="0"/>
            <a:ext cx="12192000" cy="6858000"/>
            <a:chOff x="0" y="0"/>
            <a:chExt cx="12192000" cy="6858000"/>
          </a:xfrm>
        </p:grpSpPr>
        <p:pic>
          <p:nvPicPr>
            <p:cNvPr id="17" name="Picture 16">
              <a:extLst>
                <a:ext uri="{FF2B5EF4-FFF2-40B4-BE49-F238E27FC236}">
                  <a16:creationId xmlns:a16="http://schemas.microsoft.com/office/drawing/2014/main" id="{9A768AEF-3ADC-4209-AFAC-D689141929FD}"/>
                </a:ext>
              </a:extLst>
            </p:cNvPr>
            <p:cNvPicPr>
              <a:picLocks noChangeAspect="1"/>
            </p:cNvPicPr>
            <p:nvPr/>
          </p:nvPicPr>
          <p:blipFill rotWithShape="1">
            <a:blip r:embed="rId3">
              <a:extLst>
                <a:ext uri="{28A0092B-C50C-407E-A947-70E740481C1C}">
                  <a14:useLocalDpi xmlns:a14="http://schemas.microsoft.com/office/drawing/2010/main" val="0"/>
                </a:ext>
              </a:extLst>
            </a:blip>
            <a:srcRect b="10120"/>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4B1DADEB-616D-4882-8BDD-22CEF6C1A298}"/>
                </a:ext>
              </a:extLst>
            </p:cNvPr>
            <p:cNvSpPr/>
            <p:nvPr/>
          </p:nvSpPr>
          <p:spPr>
            <a:xfrm>
              <a:off x="190500" y="228600"/>
              <a:ext cx="11811000" cy="6400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p>
          </p:txBody>
        </p:sp>
      </p:grpSp>
      <p:sp>
        <p:nvSpPr>
          <p:cNvPr id="3084" name="Text Box 12">
            <a:extLst>
              <a:ext uri="{FF2B5EF4-FFF2-40B4-BE49-F238E27FC236}">
                <a16:creationId xmlns:a16="http://schemas.microsoft.com/office/drawing/2014/main" id="{69649A1B-31AC-4788-AB9B-4182D2CA0319}"/>
              </a:ext>
            </a:extLst>
          </p:cNvPr>
          <p:cNvSpPr txBox="1">
            <a:spLocks noChangeArrowheads="1"/>
          </p:cNvSpPr>
          <p:nvPr/>
        </p:nvSpPr>
        <p:spPr bwMode="auto">
          <a:xfrm>
            <a:off x="457200" y="45635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a:solidFill>
                  <a:srgbClr val="008000"/>
                </a:solidFill>
                <a:latin typeface="Times New Roman" panose="02020603050405020304" pitchFamily="18" charset="0"/>
                <a:cs typeface="Times New Roman" panose="02020603050405020304" pitchFamily="18" charset="0"/>
              </a:rPr>
              <a:t>I. </a:t>
            </a:r>
            <a:r>
              <a:rPr lang="en-US" altLang="vi-VN" sz="2800" b="1" dirty="0" err="1">
                <a:solidFill>
                  <a:srgbClr val="008000"/>
                </a:solidFill>
                <a:latin typeface="Times New Roman" panose="02020603050405020304" pitchFamily="18" charset="0"/>
                <a:cs typeface="Times New Roman" panose="02020603050405020304" pitchFamily="18" charset="0"/>
              </a:rPr>
              <a:t>Nhận</a:t>
            </a:r>
            <a:r>
              <a:rPr lang="en-US" altLang="vi-VN" sz="2800" b="1" dirty="0">
                <a:solidFill>
                  <a:srgbClr val="008000"/>
                </a:solidFill>
                <a:latin typeface="Times New Roman" panose="02020603050405020304" pitchFamily="18" charset="0"/>
                <a:cs typeface="Times New Roman" panose="02020603050405020304" pitchFamily="18" charset="0"/>
              </a:rPr>
              <a:t> </a:t>
            </a:r>
            <a:r>
              <a:rPr lang="en-US" altLang="vi-VN" sz="2800" b="1" dirty="0" err="1">
                <a:solidFill>
                  <a:srgbClr val="008000"/>
                </a:solidFill>
                <a:latin typeface="Times New Roman" panose="02020603050405020304" pitchFamily="18" charset="0"/>
                <a:cs typeface="Times New Roman" panose="02020603050405020304" pitchFamily="18" charset="0"/>
              </a:rPr>
              <a:t>xét</a:t>
            </a:r>
            <a:r>
              <a:rPr lang="en-US" altLang="vi-VN" sz="2800" b="1" dirty="0">
                <a:solidFill>
                  <a:srgbClr val="008000"/>
                </a:solidFill>
                <a:latin typeface="Times New Roman" panose="02020603050405020304" pitchFamily="18" charset="0"/>
                <a:cs typeface="Times New Roman" panose="02020603050405020304" pitchFamily="18" charset="0"/>
              </a:rPr>
              <a:t>.</a:t>
            </a:r>
          </a:p>
        </p:txBody>
      </p:sp>
      <p:sp>
        <p:nvSpPr>
          <p:cNvPr id="3087" name="Text Box 15">
            <a:extLst>
              <a:ext uri="{FF2B5EF4-FFF2-40B4-BE49-F238E27FC236}">
                <a16:creationId xmlns:a16="http://schemas.microsoft.com/office/drawing/2014/main" id="{2BA92379-0BD4-45A3-8452-03066582E560}"/>
              </a:ext>
            </a:extLst>
          </p:cNvPr>
          <p:cNvSpPr txBox="1">
            <a:spLocks noChangeArrowheads="1"/>
          </p:cNvSpPr>
          <p:nvPr/>
        </p:nvSpPr>
        <p:spPr bwMode="auto">
          <a:xfrm>
            <a:off x="685800" y="101203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dirty="0">
                <a:solidFill>
                  <a:srgbClr val="0000FF"/>
                </a:solidFill>
                <a:latin typeface="Times New Roman" panose="02020603050405020304" pitchFamily="18" charset="0"/>
                <a:cs typeface="Times New Roman" panose="02020603050405020304" pitchFamily="18" charset="0"/>
              </a:rPr>
              <a:t>1.Tìm </a:t>
            </a:r>
            <a:r>
              <a:rPr lang="en-US" altLang="vi-VN" sz="2800" b="1" dirty="0" err="1">
                <a:solidFill>
                  <a:srgbClr val="0000FF"/>
                </a:solidFill>
                <a:latin typeface="Times New Roman" panose="02020603050405020304" pitchFamily="18" charset="0"/>
                <a:cs typeface="Times New Roman" panose="02020603050405020304" pitchFamily="18" charset="0"/>
              </a:rPr>
              <a:t>các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từ</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có</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nghĩa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như</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sau</a:t>
            </a:r>
            <a:r>
              <a:rPr lang="en-US" altLang="vi-VN" sz="2800" b="1" dirty="0">
                <a:solidFill>
                  <a:srgbClr val="0000FF"/>
                </a:solidFill>
                <a:latin typeface="Times New Roman" panose="02020603050405020304" pitchFamily="18" charset="0"/>
                <a:cs typeface="Times New Roman" panose="02020603050405020304" pitchFamily="18" charset="0"/>
              </a:rPr>
              <a:t>:</a:t>
            </a:r>
          </a:p>
        </p:txBody>
      </p:sp>
      <p:sp>
        <p:nvSpPr>
          <p:cNvPr id="3088" name="Text Box 16">
            <a:extLst>
              <a:ext uri="{FF2B5EF4-FFF2-40B4-BE49-F238E27FC236}">
                <a16:creationId xmlns:a16="http://schemas.microsoft.com/office/drawing/2014/main" id="{2CBF416F-9291-4239-B556-1F93E10B1930}"/>
              </a:ext>
            </a:extLst>
          </p:cNvPr>
          <p:cNvSpPr txBox="1">
            <a:spLocks noChangeArrowheads="1"/>
          </p:cNvSpPr>
          <p:nvPr/>
        </p:nvSpPr>
        <p:spPr bwMode="auto">
          <a:xfrm>
            <a:off x="1524000" y="1752599"/>
            <a:ext cx="5105400" cy="9144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None/>
            </a:pPr>
            <a:r>
              <a:rPr lang="en-US" altLang="vi-VN" sz="2600" b="1" dirty="0">
                <a:solidFill>
                  <a:srgbClr val="008000"/>
                </a:solidFill>
                <a:latin typeface="Times New Roman" panose="02020603050405020304" pitchFamily="18" charset="0"/>
                <a:cs typeface="Times New Roman" panose="02020603050405020304" pitchFamily="18" charset="0"/>
              </a:rPr>
              <a:t>a. </a:t>
            </a:r>
            <a:r>
              <a:rPr lang="en-US" altLang="vi-VN" sz="2600" b="1" dirty="0" err="1">
                <a:solidFill>
                  <a:srgbClr val="008000"/>
                </a:solidFill>
                <a:latin typeface="Times New Roman" panose="02020603050405020304" pitchFamily="18" charset="0"/>
                <a:cs typeface="Times New Roman" panose="02020603050405020304" pitchFamily="18" charset="0"/>
              </a:rPr>
              <a:t>Dòng</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nước</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chảy</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tương</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đối</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lớn</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trên</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đó</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thuyền</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bè</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đi</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lại</a:t>
            </a:r>
            <a:r>
              <a:rPr lang="en-US" altLang="vi-VN" sz="2600" b="1" dirty="0">
                <a:solidFill>
                  <a:srgbClr val="008000"/>
                </a:solidFill>
                <a:latin typeface="Times New Roman" panose="02020603050405020304" pitchFamily="18" charset="0"/>
                <a:cs typeface="Times New Roman" panose="02020603050405020304" pitchFamily="18" charset="0"/>
              </a:rPr>
              <a:t> </a:t>
            </a:r>
            <a:r>
              <a:rPr lang="en-US" altLang="vi-VN" sz="2600" b="1" dirty="0" err="1">
                <a:solidFill>
                  <a:srgbClr val="008000"/>
                </a:solidFill>
                <a:latin typeface="Times New Roman" panose="02020603050405020304" pitchFamily="18" charset="0"/>
                <a:cs typeface="Times New Roman" panose="02020603050405020304" pitchFamily="18" charset="0"/>
              </a:rPr>
              <a:t>được</a:t>
            </a:r>
            <a:r>
              <a:rPr lang="en-US" altLang="vi-VN" sz="2600" b="1" dirty="0">
                <a:solidFill>
                  <a:srgbClr val="008000"/>
                </a:solidFill>
                <a:latin typeface="Times New Roman" panose="02020603050405020304" pitchFamily="18" charset="0"/>
                <a:cs typeface="Times New Roman" panose="02020603050405020304" pitchFamily="18" charset="0"/>
              </a:rPr>
              <a:t>.</a:t>
            </a:r>
            <a:endParaRPr lang="en-US" altLang="vi-VN" sz="2600" dirty="0">
              <a:solidFill>
                <a:srgbClr val="008000"/>
              </a:solidFill>
              <a:latin typeface="Times New Roman" panose="02020603050405020304" pitchFamily="18" charset="0"/>
              <a:cs typeface="Times New Roman" panose="02020603050405020304" pitchFamily="18" charset="0"/>
            </a:endParaRPr>
          </a:p>
        </p:txBody>
      </p:sp>
      <p:sp>
        <p:nvSpPr>
          <p:cNvPr id="3089" name="Text Box 17">
            <a:extLst>
              <a:ext uri="{FF2B5EF4-FFF2-40B4-BE49-F238E27FC236}">
                <a16:creationId xmlns:a16="http://schemas.microsoft.com/office/drawing/2014/main" id="{A0FEB104-2082-4982-B0A7-DD27E064C82D}"/>
              </a:ext>
            </a:extLst>
          </p:cNvPr>
          <p:cNvSpPr txBox="1">
            <a:spLocks noChangeArrowheads="1"/>
          </p:cNvSpPr>
          <p:nvPr/>
        </p:nvSpPr>
        <p:spPr bwMode="auto">
          <a:xfrm>
            <a:off x="1524000" y="2895600"/>
            <a:ext cx="5105400" cy="9239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None/>
            </a:pPr>
            <a:r>
              <a:rPr lang="en-US" altLang="vi-VN" sz="2600" b="1" dirty="0">
                <a:solidFill>
                  <a:srgbClr val="0000FF"/>
                </a:solidFill>
                <a:latin typeface="Times New Roman" panose="02020603050405020304" pitchFamily="18" charset="0"/>
                <a:cs typeface="Times New Roman" panose="02020603050405020304" pitchFamily="18" charset="0"/>
              </a:rPr>
              <a:t>b. </a:t>
            </a:r>
            <a:r>
              <a:rPr lang="en-US" altLang="vi-VN" sz="2600" b="1" dirty="0" err="1">
                <a:solidFill>
                  <a:srgbClr val="0000FF"/>
                </a:solidFill>
                <a:latin typeface="Times New Roman" panose="02020603050405020304" pitchFamily="18" charset="0"/>
                <a:cs typeface="Times New Roman" panose="02020603050405020304" pitchFamily="18" charset="0"/>
              </a:rPr>
              <a:t>Dòng</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sông</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lớn</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nhất</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chảy</a:t>
            </a:r>
            <a:r>
              <a:rPr lang="en-US" altLang="vi-VN" sz="2600" b="1" dirty="0">
                <a:solidFill>
                  <a:srgbClr val="0000FF"/>
                </a:solidFill>
                <a:latin typeface="Times New Roman" panose="02020603050405020304" pitchFamily="18" charset="0"/>
                <a:cs typeface="Times New Roman" panose="02020603050405020304" pitchFamily="18" charset="0"/>
              </a:rPr>
              <a:t> qua </a:t>
            </a:r>
            <a:r>
              <a:rPr lang="en-US" altLang="vi-VN" sz="2600" b="1" dirty="0" err="1">
                <a:solidFill>
                  <a:srgbClr val="0000FF"/>
                </a:solidFill>
                <a:latin typeface="Times New Roman" panose="02020603050405020304" pitchFamily="18" charset="0"/>
                <a:cs typeface="Times New Roman" panose="02020603050405020304" pitchFamily="18" charset="0"/>
              </a:rPr>
              <a:t>nhiều</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tỉnh</a:t>
            </a:r>
            <a:r>
              <a:rPr lang="en-US" altLang="vi-VN" sz="2600" b="1" dirty="0">
                <a:solidFill>
                  <a:srgbClr val="0000FF"/>
                </a:solidFill>
                <a:latin typeface="Times New Roman" panose="02020603050405020304" pitchFamily="18" charset="0"/>
                <a:cs typeface="Times New Roman" panose="02020603050405020304" pitchFamily="18" charset="0"/>
              </a:rPr>
              <a:t> </a:t>
            </a:r>
            <a:r>
              <a:rPr lang="en-US" altLang="vi-VN" sz="2600" b="1" dirty="0" err="1">
                <a:solidFill>
                  <a:srgbClr val="0000FF"/>
                </a:solidFill>
                <a:latin typeface="Times New Roman" panose="02020603050405020304" pitchFamily="18" charset="0"/>
                <a:cs typeface="Times New Roman" panose="02020603050405020304" pitchFamily="18" charset="0"/>
              </a:rPr>
              <a:t>phía</a:t>
            </a:r>
            <a:r>
              <a:rPr lang="en-US" altLang="vi-VN" sz="2600" b="1" dirty="0">
                <a:solidFill>
                  <a:srgbClr val="0000FF"/>
                </a:solidFill>
                <a:latin typeface="Times New Roman" panose="02020603050405020304" pitchFamily="18" charset="0"/>
                <a:cs typeface="Times New Roman" panose="02020603050405020304" pitchFamily="18" charset="0"/>
              </a:rPr>
              <a:t> Nam </a:t>
            </a:r>
            <a:r>
              <a:rPr lang="en-US" altLang="vi-VN" sz="2600" b="1" dirty="0" err="1">
                <a:solidFill>
                  <a:srgbClr val="0000FF"/>
                </a:solidFill>
                <a:latin typeface="Times New Roman" panose="02020603050405020304" pitchFamily="18" charset="0"/>
                <a:cs typeface="Times New Roman" panose="02020603050405020304" pitchFamily="18" charset="0"/>
              </a:rPr>
              <a:t>nước</a:t>
            </a:r>
            <a:r>
              <a:rPr lang="en-US" altLang="vi-VN" sz="2600" b="1" dirty="0">
                <a:solidFill>
                  <a:srgbClr val="0000FF"/>
                </a:solidFill>
                <a:latin typeface="Times New Roman" panose="02020603050405020304" pitchFamily="18" charset="0"/>
                <a:cs typeface="Times New Roman" panose="02020603050405020304" pitchFamily="18" charset="0"/>
              </a:rPr>
              <a:t> ta.</a:t>
            </a:r>
            <a:endParaRPr lang="en-US" altLang="vi-VN" sz="2600" dirty="0">
              <a:solidFill>
                <a:srgbClr val="0000FF"/>
              </a:solidFill>
              <a:latin typeface="Times New Roman" panose="02020603050405020304" pitchFamily="18" charset="0"/>
              <a:cs typeface="Times New Roman" panose="02020603050405020304" pitchFamily="18" charset="0"/>
            </a:endParaRPr>
          </a:p>
        </p:txBody>
      </p:sp>
      <p:sp>
        <p:nvSpPr>
          <p:cNvPr id="3090" name="Text Box 18">
            <a:extLst>
              <a:ext uri="{FF2B5EF4-FFF2-40B4-BE49-F238E27FC236}">
                <a16:creationId xmlns:a16="http://schemas.microsoft.com/office/drawing/2014/main" id="{10BAE9FC-7BA7-4239-9972-D6E2388AD219}"/>
              </a:ext>
            </a:extLst>
          </p:cNvPr>
          <p:cNvSpPr txBox="1">
            <a:spLocks noChangeArrowheads="1"/>
          </p:cNvSpPr>
          <p:nvPr/>
        </p:nvSpPr>
        <p:spPr bwMode="auto">
          <a:xfrm>
            <a:off x="1524000" y="4038599"/>
            <a:ext cx="5105400" cy="98425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None/>
            </a:pPr>
            <a:r>
              <a:rPr lang="en-US" altLang="vi-VN" sz="2800" b="1" dirty="0">
                <a:solidFill>
                  <a:srgbClr val="990000"/>
                </a:solidFill>
                <a:latin typeface="Times New Roman" panose="02020603050405020304" pitchFamily="18" charset="0"/>
                <a:cs typeface="Times New Roman" panose="02020603050405020304" pitchFamily="18" charset="0"/>
              </a:rPr>
              <a:t>c. </a:t>
            </a:r>
            <a:r>
              <a:rPr lang="en-US" altLang="vi-VN" sz="2800" b="1" dirty="0" err="1">
                <a:solidFill>
                  <a:srgbClr val="990000"/>
                </a:solidFill>
                <a:latin typeface="Times New Roman" panose="02020603050405020304" pitchFamily="18" charset="0"/>
                <a:cs typeface="Times New Roman" panose="02020603050405020304" pitchFamily="18" charset="0"/>
              </a:rPr>
              <a:t>Người</a:t>
            </a:r>
            <a:r>
              <a:rPr lang="en-US" altLang="vi-VN" sz="2800" b="1" dirty="0">
                <a:solidFill>
                  <a:srgbClr val="990000"/>
                </a:solidFill>
                <a:latin typeface="Times New Roman" panose="02020603050405020304" pitchFamily="18" charset="0"/>
                <a:cs typeface="Times New Roman" panose="02020603050405020304" pitchFamily="18" charset="0"/>
              </a:rPr>
              <a:t> </a:t>
            </a:r>
            <a:r>
              <a:rPr lang="en-US" altLang="vi-VN" sz="2800" b="1" dirty="0" err="1">
                <a:solidFill>
                  <a:srgbClr val="990000"/>
                </a:solidFill>
                <a:latin typeface="Times New Roman" panose="02020603050405020304" pitchFamily="18" charset="0"/>
                <a:cs typeface="Times New Roman" panose="02020603050405020304" pitchFamily="18" charset="0"/>
              </a:rPr>
              <a:t>đứng</a:t>
            </a:r>
            <a:r>
              <a:rPr lang="en-US" altLang="vi-VN" sz="2800" b="1" dirty="0">
                <a:solidFill>
                  <a:srgbClr val="990000"/>
                </a:solidFill>
                <a:latin typeface="Times New Roman" panose="02020603050405020304" pitchFamily="18" charset="0"/>
                <a:cs typeface="Times New Roman" panose="02020603050405020304" pitchFamily="18" charset="0"/>
              </a:rPr>
              <a:t> </a:t>
            </a:r>
            <a:r>
              <a:rPr lang="en-US" altLang="vi-VN" sz="2800" b="1" dirty="0" err="1">
                <a:solidFill>
                  <a:srgbClr val="990000"/>
                </a:solidFill>
                <a:latin typeface="Times New Roman" panose="02020603050405020304" pitchFamily="18" charset="0"/>
                <a:cs typeface="Times New Roman" panose="02020603050405020304" pitchFamily="18" charset="0"/>
              </a:rPr>
              <a:t>đầu</a:t>
            </a:r>
            <a:r>
              <a:rPr lang="en-US" altLang="vi-VN" sz="2800" b="1" dirty="0">
                <a:solidFill>
                  <a:srgbClr val="990000"/>
                </a:solidFill>
                <a:latin typeface="Times New Roman" panose="02020603050405020304" pitchFamily="18" charset="0"/>
                <a:cs typeface="Times New Roman" panose="02020603050405020304" pitchFamily="18" charset="0"/>
              </a:rPr>
              <a:t> </a:t>
            </a:r>
            <a:r>
              <a:rPr lang="en-US" altLang="vi-VN" sz="2800" b="1" dirty="0" err="1">
                <a:solidFill>
                  <a:srgbClr val="990000"/>
                </a:solidFill>
                <a:latin typeface="Times New Roman" panose="02020603050405020304" pitchFamily="18" charset="0"/>
                <a:cs typeface="Times New Roman" panose="02020603050405020304" pitchFamily="18" charset="0"/>
              </a:rPr>
              <a:t>nhà</a:t>
            </a:r>
            <a:r>
              <a:rPr lang="en-US" altLang="vi-VN" sz="2800" b="1" dirty="0">
                <a:solidFill>
                  <a:srgbClr val="990000"/>
                </a:solidFill>
                <a:latin typeface="Times New Roman" panose="02020603050405020304" pitchFamily="18" charset="0"/>
                <a:cs typeface="Times New Roman" panose="02020603050405020304" pitchFamily="18" charset="0"/>
              </a:rPr>
              <a:t> </a:t>
            </a:r>
            <a:r>
              <a:rPr lang="en-US" altLang="vi-VN" sz="2800" b="1" dirty="0" err="1">
                <a:solidFill>
                  <a:srgbClr val="990000"/>
                </a:solidFill>
                <a:latin typeface="Times New Roman" panose="02020603050405020304" pitchFamily="18" charset="0"/>
                <a:cs typeface="Times New Roman" panose="02020603050405020304" pitchFamily="18" charset="0"/>
              </a:rPr>
              <a:t>nước</a:t>
            </a:r>
            <a:r>
              <a:rPr lang="en-US" altLang="vi-VN" sz="2800" b="1" dirty="0">
                <a:solidFill>
                  <a:srgbClr val="990000"/>
                </a:solidFill>
                <a:latin typeface="Times New Roman" panose="02020603050405020304" pitchFamily="18" charset="0"/>
                <a:cs typeface="Times New Roman" panose="02020603050405020304" pitchFamily="18" charset="0"/>
              </a:rPr>
              <a:t> </a:t>
            </a:r>
            <a:r>
              <a:rPr lang="en-US" altLang="vi-VN" sz="2800" b="1" dirty="0" err="1">
                <a:solidFill>
                  <a:srgbClr val="990000"/>
                </a:solidFill>
                <a:latin typeface="Times New Roman" panose="02020603050405020304" pitchFamily="18" charset="0"/>
                <a:cs typeface="Times New Roman" panose="02020603050405020304" pitchFamily="18" charset="0"/>
              </a:rPr>
              <a:t>phong</a:t>
            </a:r>
            <a:r>
              <a:rPr lang="en-US" altLang="vi-VN" sz="2800" b="1" dirty="0">
                <a:solidFill>
                  <a:srgbClr val="990000"/>
                </a:solidFill>
                <a:latin typeface="Times New Roman" panose="02020603050405020304" pitchFamily="18" charset="0"/>
                <a:cs typeface="Times New Roman" panose="02020603050405020304" pitchFamily="18" charset="0"/>
              </a:rPr>
              <a:t> </a:t>
            </a:r>
            <a:r>
              <a:rPr lang="en-US" altLang="vi-VN" sz="2800" b="1" dirty="0" err="1">
                <a:solidFill>
                  <a:srgbClr val="990000"/>
                </a:solidFill>
                <a:latin typeface="Times New Roman" panose="02020603050405020304" pitchFamily="18" charset="0"/>
                <a:cs typeface="Times New Roman" panose="02020603050405020304" pitchFamily="18" charset="0"/>
              </a:rPr>
              <a:t>kiến</a:t>
            </a:r>
            <a:r>
              <a:rPr lang="en-US" altLang="vi-VN" sz="2800" b="1" dirty="0">
                <a:solidFill>
                  <a:srgbClr val="990000"/>
                </a:solidFill>
                <a:latin typeface="Times New Roman" panose="02020603050405020304" pitchFamily="18" charset="0"/>
                <a:cs typeface="Times New Roman" panose="02020603050405020304" pitchFamily="18" charset="0"/>
              </a:rPr>
              <a:t>.</a:t>
            </a:r>
            <a:endParaRPr lang="en-US" altLang="vi-VN" sz="2800" dirty="0">
              <a:solidFill>
                <a:srgbClr val="990000"/>
              </a:solidFill>
              <a:latin typeface="Times New Roman" panose="02020603050405020304" pitchFamily="18" charset="0"/>
              <a:cs typeface="Times New Roman" panose="02020603050405020304" pitchFamily="18" charset="0"/>
            </a:endParaRPr>
          </a:p>
        </p:txBody>
      </p:sp>
      <p:sp>
        <p:nvSpPr>
          <p:cNvPr id="3091" name="Text Box 19">
            <a:extLst>
              <a:ext uri="{FF2B5EF4-FFF2-40B4-BE49-F238E27FC236}">
                <a16:creationId xmlns:a16="http://schemas.microsoft.com/office/drawing/2014/main" id="{F828172E-81BA-4EBE-B983-29BC679139F1}"/>
              </a:ext>
            </a:extLst>
          </p:cNvPr>
          <p:cNvSpPr txBox="1">
            <a:spLocks noChangeArrowheads="1"/>
          </p:cNvSpPr>
          <p:nvPr/>
        </p:nvSpPr>
        <p:spPr bwMode="auto">
          <a:xfrm>
            <a:off x="1524000" y="5165725"/>
            <a:ext cx="5105400" cy="892175"/>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Arial" panose="020B0604020202020204" pitchFamily="34" charset="0"/>
              <a:buNone/>
            </a:pPr>
            <a:r>
              <a:rPr lang="en-US" altLang="vi-VN" sz="2500" b="1">
                <a:solidFill>
                  <a:schemeClr val="folHlink"/>
                </a:solidFill>
                <a:latin typeface="Times New Roman" panose="02020603050405020304" pitchFamily="18" charset="0"/>
                <a:cs typeface="Times New Roman" panose="02020603050405020304" pitchFamily="18" charset="0"/>
              </a:rPr>
              <a:t>d. Vị vua có công đánh đuổi giặc Minh, lập ra nhà Lê ở nước ta.</a:t>
            </a:r>
            <a:endParaRPr lang="en-US" altLang="vi-VN" sz="2500">
              <a:solidFill>
                <a:schemeClr val="folHlink"/>
              </a:solidFill>
              <a:latin typeface="Times New Roman" panose="02020603050405020304" pitchFamily="18" charset="0"/>
              <a:cs typeface="Times New Roman" panose="02020603050405020304" pitchFamily="18" charset="0"/>
            </a:endParaRPr>
          </a:p>
        </p:txBody>
      </p:sp>
      <p:sp>
        <p:nvSpPr>
          <p:cNvPr id="3092" name="Text Box 20">
            <a:extLst>
              <a:ext uri="{FF2B5EF4-FFF2-40B4-BE49-F238E27FC236}">
                <a16:creationId xmlns:a16="http://schemas.microsoft.com/office/drawing/2014/main" id="{E8CD0D5C-5B6E-40F0-8FFD-B3E810CA9811}"/>
              </a:ext>
            </a:extLst>
          </p:cNvPr>
          <p:cNvSpPr txBox="1">
            <a:spLocks noChangeArrowheads="1"/>
          </p:cNvSpPr>
          <p:nvPr/>
        </p:nvSpPr>
        <p:spPr bwMode="auto">
          <a:xfrm>
            <a:off x="7772400" y="1828800"/>
            <a:ext cx="2895600" cy="6463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dirty="0" err="1">
                <a:solidFill>
                  <a:srgbClr val="008000"/>
                </a:solidFill>
                <a:latin typeface="Times New Roman" panose="02020603050405020304" pitchFamily="18" charset="0"/>
                <a:cs typeface="Times New Roman" panose="02020603050405020304" pitchFamily="18" charset="0"/>
              </a:rPr>
              <a:t>sông</a:t>
            </a:r>
            <a:endParaRPr lang="en-US" altLang="vi-VN" sz="3600" b="1" dirty="0">
              <a:solidFill>
                <a:srgbClr val="008000"/>
              </a:solidFill>
              <a:latin typeface="Times New Roman" panose="02020603050405020304" pitchFamily="18" charset="0"/>
              <a:cs typeface="Times New Roman" panose="02020603050405020304" pitchFamily="18" charset="0"/>
            </a:endParaRPr>
          </a:p>
        </p:txBody>
      </p:sp>
      <p:sp>
        <p:nvSpPr>
          <p:cNvPr id="3093" name="Text Box 21">
            <a:extLst>
              <a:ext uri="{FF2B5EF4-FFF2-40B4-BE49-F238E27FC236}">
                <a16:creationId xmlns:a16="http://schemas.microsoft.com/office/drawing/2014/main" id="{DDB50D7E-446B-4F3C-96D5-753DCFB69D27}"/>
              </a:ext>
            </a:extLst>
          </p:cNvPr>
          <p:cNvSpPr txBox="1">
            <a:spLocks noChangeArrowheads="1"/>
          </p:cNvSpPr>
          <p:nvPr/>
        </p:nvSpPr>
        <p:spPr bwMode="auto">
          <a:xfrm>
            <a:off x="7772400" y="2887662"/>
            <a:ext cx="2895600" cy="6463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3600" b="1" dirty="0" err="1">
                <a:solidFill>
                  <a:srgbClr val="0000FF"/>
                </a:solidFill>
                <a:latin typeface="Times New Roman" panose="02020603050405020304" pitchFamily="18" charset="0"/>
                <a:cs typeface="Times New Roman" panose="02020603050405020304" pitchFamily="18" charset="0"/>
              </a:rPr>
              <a:t>Cửu</a:t>
            </a:r>
            <a:r>
              <a:rPr lang="en-US" altLang="vi-VN" sz="3600" b="1" dirty="0">
                <a:solidFill>
                  <a:srgbClr val="0000FF"/>
                </a:solidFill>
                <a:latin typeface="Times New Roman" panose="02020603050405020304" pitchFamily="18" charset="0"/>
                <a:cs typeface="Times New Roman" panose="02020603050405020304" pitchFamily="18" charset="0"/>
              </a:rPr>
              <a:t> Long</a:t>
            </a:r>
          </a:p>
        </p:txBody>
      </p:sp>
      <p:sp>
        <p:nvSpPr>
          <p:cNvPr id="3096" name="Line 24">
            <a:extLst>
              <a:ext uri="{FF2B5EF4-FFF2-40B4-BE49-F238E27FC236}">
                <a16:creationId xmlns:a16="http://schemas.microsoft.com/office/drawing/2014/main" id="{849D3DC3-6530-43EB-B0E4-3EC6A3EDDDDE}"/>
              </a:ext>
            </a:extLst>
          </p:cNvPr>
          <p:cNvSpPr>
            <a:spLocks noChangeShapeType="1"/>
          </p:cNvSpPr>
          <p:nvPr/>
        </p:nvSpPr>
        <p:spPr bwMode="auto">
          <a:xfrm>
            <a:off x="6781800" y="2209799"/>
            <a:ext cx="838200" cy="0"/>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097" name="Line 25">
            <a:extLst>
              <a:ext uri="{FF2B5EF4-FFF2-40B4-BE49-F238E27FC236}">
                <a16:creationId xmlns:a16="http://schemas.microsoft.com/office/drawing/2014/main" id="{818677D5-2EB6-4094-A37D-339939747168}"/>
              </a:ext>
            </a:extLst>
          </p:cNvPr>
          <p:cNvSpPr>
            <a:spLocks noChangeShapeType="1"/>
          </p:cNvSpPr>
          <p:nvPr/>
        </p:nvSpPr>
        <p:spPr bwMode="auto">
          <a:xfrm>
            <a:off x="6781800" y="3352799"/>
            <a:ext cx="838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9" name="Text Box 14">
            <a:extLst>
              <a:ext uri="{FF2B5EF4-FFF2-40B4-BE49-F238E27FC236}">
                <a16:creationId xmlns:a16="http://schemas.microsoft.com/office/drawing/2014/main" id="{3A00D25B-0994-4EA0-8CB2-12508EBECF67}"/>
              </a:ext>
            </a:extLst>
          </p:cNvPr>
          <p:cNvSpPr txBox="1">
            <a:spLocks noChangeArrowheads="1"/>
          </p:cNvSpPr>
          <p:nvPr/>
        </p:nvSpPr>
        <p:spPr bwMode="auto">
          <a:xfrm>
            <a:off x="7772400" y="4092714"/>
            <a:ext cx="2895600" cy="707886"/>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4000" b="1" dirty="0" err="1">
                <a:solidFill>
                  <a:srgbClr val="990000"/>
                </a:solidFill>
                <a:latin typeface="Times New Roman" panose="02020603050405020304" pitchFamily="18" charset="0"/>
                <a:cs typeface="Times New Roman" panose="02020603050405020304" pitchFamily="18" charset="0"/>
              </a:rPr>
              <a:t>vua</a:t>
            </a:r>
            <a:endParaRPr lang="en-US" altLang="vi-VN" sz="4000" b="1" dirty="0">
              <a:solidFill>
                <a:srgbClr val="990000"/>
              </a:solidFill>
              <a:latin typeface="Times New Roman" panose="02020603050405020304" pitchFamily="18" charset="0"/>
              <a:cs typeface="Times New Roman" panose="02020603050405020304" pitchFamily="18" charset="0"/>
            </a:endParaRPr>
          </a:p>
        </p:txBody>
      </p:sp>
      <p:sp>
        <p:nvSpPr>
          <p:cNvPr id="20" name="Line 19">
            <a:extLst>
              <a:ext uri="{FF2B5EF4-FFF2-40B4-BE49-F238E27FC236}">
                <a16:creationId xmlns:a16="http://schemas.microsoft.com/office/drawing/2014/main" id="{2A7A8799-D40D-4565-8800-AB1375EB5E75}"/>
              </a:ext>
            </a:extLst>
          </p:cNvPr>
          <p:cNvSpPr>
            <a:spLocks noChangeShapeType="1"/>
          </p:cNvSpPr>
          <p:nvPr/>
        </p:nvSpPr>
        <p:spPr bwMode="auto">
          <a:xfrm>
            <a:off x="6781800" y="4562751"/>
            <a:ext cx="838200" cy="0"/>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1" name="Text Box 15">
            <a:extLst>
              <a:ext uri="{FF2B5EF4-FFF2-40B4-BE49-F238E27FC236}">
                <a16:creationId xmlns:a16="http://schemas.microsoft.com/office/drawing/2014/main" id="{F2CB51EA-15EF-480D-B9DC-0B87BB61EBB1}"/>
              </a:ext>
            </a:extLst>
          </p:cNvPr>
          <p:cNvSpPr txBox="1">
            <a:spLocks noChangeArrowheads="1"/>
          </p:cNvSpPr>
          <p:nvPr/>
        </p:nvSpPr>
        <p:spPr bwMode="auto">
          <a:xfrm>
            <a:off x="7772400" y="5311914"/>
            <a:ext cx="2895600" cy="707886"/>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4000" b="1" dirty="0" err="1">
                <a:solidFill>
                  <a:schemeClr val="folHlink"/>
                </a:solidFill>
                <a:latin typeface="Times New Roman" panose="02020603050405020304" pitchFamily="18" charset="0"/>
                <a:cs typeface="Times New Roman" panose="02020603050405020304" pitchFamily="18" charset="0"/>
              </a:rPr>
              <a:t>Lê</a:t>
            </a:r>
            <a:r>
              <a:rPr lang="en-US" altLang="vi-VN" sz="4000" b="1" dirty="0">
                <a:solidFill>
                  <a:schemeClr val="folHlink"/>
                </a:solidFill>
                <a:latin typeface="Times New Roman" panose="02020603050405020304" pitchFamily="18" charset="0"/>
                <a:cs typeface="Times New Roman" panose="02020603050405020304" pitchFamily="18" charset="0"/>
              </a:rPr>
              <a:t> </a:t>
            </a:r>
            <a:r>
              <a:rPr lang="en-US" altLang="vi-VN" sz="4000" b="1" dirty="0" err="1">
                <a:solidFill>
                  <a:schemeClr val="folHlink"/>
                </a:solidFill>
                <a:latin typeface="Times New Roman" panose="02020603050405020304" pitchFamily="18" charset="0"/>
                <a:cs typeface="Times New Roman" panose="02020603050405020304" pitchFamily="18" charset="0"/>
              </a:rPr>
              <a:t>Lợi</a:t>
            </a:r>
            <a:endParaRPr lang="en-US" altLang="vi-VN" sz="4000" b="1" dirty="0">
              <a:solidFill>
                <a:schemeClr val="folHlink"/>
              </a:solidFill>
              <a:latin typeface="Times New Roman" panose="02020603050405020304" pitchFamily="18" charset="0"/>
              <a:cs typeface="Times New Roman" panose="02020603050405020304" pitchFamily="18" charset="0"/>
            </a:endParaRPr>
          </a:p>
        </p:txBody>
      </p:sp>
      <p:sp>
        <p:nvSpPr>
          <p:cNvPr id="22" name="Line 18">
            <a:extLst>
              <a:ext uri="{FF2B5EF4-FFF2-40B4-BE49-F238E27FC236}">
                <a16:creationId xmlns:a16="http://schemas.microsoft.com/office/drawing/2014/main" id="{86EFB8F8-75A2-41CF-8AE0-99DDA0784489}"/>
              </a:ext>
            </a:extLst>
          </p:cNvPr>
          <p:cNvSpPr>
            <a:spLocks noChangeShapeType="1"/>
          </p:cNvSpPr>
          <p:nvPr/>
        </p:nvSpPr>
        <p:spPr bwMode="auto">
          <a:xfrm>
            <a:off x="6781800" y="5686564"/>
            <a:ext cx="838200" cy="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1212006874"/>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90"/>
                                        </p:tgtEl>
                                        <p:attrNameLst>
                                          <p:attrName>style.visibility</p:attrName>
                                        </p:attrNameLst>
                                      </p:cBhvr>
                                      <p:to>
                                        <p:strVal val="visible"/>
                                      </p:to>
                                    </p:set>
                                    <p:animEffect transition="in" filter="randombar(horizontal)">
                                      <p:cBhvr>
                                        <p:cTn id="7" dur="500"/>
                                        <p:tgtEl>
                                          <p:spTgt spid="3090"/>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91"/>
                                        </p:tgtEl>
                                        <p:attrNameLst>
                                          <p:attrName>style.visibility</p:attrName>
                                        </p:attrNameLst>
                                      </p:cBhvr>
                                      <p:to>
                                        <p:strVal val="visible"/>
                                      </p:to>
                                    </p:set>
                                    <p:animEffect transition="in" filter="randombar(horizontal)">
                                      <p:cBhvr>
                                        <p:cTn id="22" dur="500"/>
                                        <p:tgtEl>
                                          <p:spTgt spid="309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0" grpId="0" animBg="1"/>
      <p:bldP spid="3091"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1 (1567)">
            <a:extLst>
              <a:ext uri="{FF2B5EF4-FFF2-40B4-BE49-F238E27FC236}">
                <a16:creationId xmlns:a16="http://schemas.microsoft.com/office/drawing/2014/main" id="{EE038530-08C6-47AD-8186-B00587358D4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7">
            <a:extLst>
              <a:ext uri="{FF2B5EF4-FFF2-40B4-BE49-F238E27FC236}">
                <a16:creationId xmlns:a16="http://schemas.microsoft.com/office/drawing/2014/main" id="{5EA06935-1B1B-4D62-ABBD-D91B40DBB6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75" r="1666"/>
          <a:stretch/>
        </p:blipFill>
        <p:spPr bwMode="auto">
          <a:xfrm>
            <a:off x="1524000" y="0"/>
            <a:ext cx="8991600" cy="60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257800"/>
            <a:ext cx="12192000" cy="1569660"/>
          </a:xfrm>
          <a:prstGeom prst="rect">
            <a:avLst/>
          </a:prstGeom>
          <a:solidFill>
            <a:schemeClr val="bg1"/>
          </a:solidFill>
        </p:spPr>
        <p:txBody>
          <a:bodyPr wrap="square" rtlCol="0">
            <a:spAutoFit/>
          </a:bodyPr>
          <a:lstStyle/>
          <a:p>
            <a:pPr algn="just"/>
            <a:r>
              <a:rPr lang="en-US" sz="3200" dirty="0" err="1" smtClean="0">
                <a:solidFill>
                  <a:srgbClr val="FF0000"/>
                </a:solidFill>
                <a:latin typeface="Times New Roman" panose="02020603050405020304" pitchFamily="18" charset="0"/>
                <a:cs typeface="Times New Roman" panose="02020603050405020304" pitchFamily="18" charset="0"/>
              </a:rPr>
              <a:t>Lê</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Lợi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Lê</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Tổ</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khởi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Lam </a:t>
            </a:r>
            <a:r>
              <a:rPr lang="en-US" sz="3200" dirty="0" err="1" smtClean="0">
                <a:solidFill>
                  <a:srgbClr val="FF0000"/>
                </a:solidFill>
                <a:latin typeface="Times New Roman" panose="02020603050405020304" pitchFamily="18" charset="0"/>
                <a:cs typeface="Times New Roman" panose="02020603050405020304" pitchFamily="18" charset="0"/>
              </a:rPr>
              <a:t>Sơn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quân</a:t>
            </a:r>
            <a:r>
              <a:rPr lang="en-US" sz="3200" dirty="0" smtClean="0">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Minh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vua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Hậu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Lê</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tồn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lịch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sử</a:t>
            </a:r>
            <a:r>
              <a:rPr lang="en-US" sz="3200" dirty="0" smtClean="0">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Việt</a:t>
            </a:r>
            <a:r>
              <a:rPr lang="en-US" sz="3200" dirty="0" smtClean="0">
                <a:solidFill>
                  <a:srgbClr val="FF0000"/>
                </a:solidFill>
                <a:latin typeface="Times New Roman" panose="02020603050405020304" pitchFamily="18" charset="0"/>
                <a:cs typeface="Times New Roman" panose="02020603050405020304" pitchFamily="18" charset="0"/>
              </a:rPr>
              <a:t> Nam</a:t>
            </a:r>
            <a:endParaRPr lang="en-US" sz="32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ndAc>
      <p:end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TotalTime>
  <Words>1060</Words>
  <Application>Microsoft Office PowerPoint</Application>
  <PresentationFormat>Widescreen</PresentationFormat>
  <Paragraphs>160</Paragraphs>
  <Slides>21</Slides>
  <Notes>12</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.VnTime</vt:lpstr>
      <vt:lpstr>Arial</vt:lpstr>
      <vt:lpstr>Calibri</vt:lpstr>
      <vt:lpstr>Calibri Light</vt:lpstr>
      <vt:lpstr>iCiel Cadena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Tinh mắt - nhanh tay</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152</cp:revision>
  <dcterms:created xsi:type="dcterms:W3CDTF">2001-12-31T17:41:01Z</dcterms:created>
  <dcterms:modified xsi:type="dcterms:W3CDTF">2022-10-10T14:02:45Z</dcterms:modified>
</cp:coreProperties>
</file>