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 id="2147483704" r:id="rId3"/>
    <p:sldMasterId id="2147483717" r:id="rId4"/>
    <p:sldMasterId id="2147483731" r:id="rId5"/>
  </p:sldMasterIdLst>
  <p:notesMasterIdLst>
    <p:notesMasterId r:id="rId25"/>
  </p:notesMasterIdLst>
  <p:sldIdLst>
    <p:sldId id="256" r:id="rId6"/>
    <p:sldId id="257" r:id="rId7"/>
    <p:sldId id="258" r:id="rId8"/>
    <p:sldId id="282" r:id="rId9"/>
    <p:sldId id="284" r:id="rId10"/>
    <p:sldId id="287" r:id="rId11"/>
    <p:sldId id="286" r:id="rId12"/>
    <p:sldId id="288" r:id="rId13"/>
    <p:sldId id="289" r:id="rId14"/>
    <p:sldId id="290" r:id="rId15"/>
    <p:sldId id="291" r:id="rId16"/>
    <p:sldId id="292" r:id="rId17"/>
    <p:sldId id="274" r:id="rId18"/>
    <p:sldId id="276" r:id="rId19"/>
    <p:sldId id="277" r:id="rId20"/>
    <p:sldId id="278" r:id="rId21"/>
    <p:sldId id="279" r:id="rId22"/>
    <p:sldId id="280" r:id="rId23"/>
    <p:sldId id="281" r:id="rId24"/>
  </p:sldIdLst>
  <p:sldSz cx="12192000" cy="6858000"/>
  <p:notesSz cx="6858000" cy="9144000"/>
  <p:embeddedFontLst>
    <p:embeddedFont>
      <p:font typeface="Abadi" panose="020B0604020104020204" pitchFamily="34" charset="0"/>
      <p:regular r:id="rId26"/>
    </p:embeddedFont>
    <p:embeddedFont>
      <p:font typeface="Algerian" panose="04020705040A02060702" pitchFamily="82" charset="0"/>
      <p:regular r:id="rId27"/>
    </p:embeddedFont>
    <p:embeddedFont>
      <p:font typeface="Amasis MT Pro" panose="02040504050005020304" pitchFamily="18"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Cookie" panose="020B0604020202020204" charset="0"/>
      <p:regular r:id="rId36"/>
    </p:embeddedFont>
    <p:embeddedFont>
      <p:font typeface="Sora" panose="020B0604020202020204" charset="0"/>
      <p:regular r:id="rId37"/>
      <p:bold r:id="rId38"/>
    </p:embeddedFont>
    <p:embeddedFont>
      <p:font typeface="Trebuchet MS" panose="020B0603020202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hSbkAhLuruOOt5ZfBrJJCJUhjw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06A"/>
    <a:srgbClr val="FFD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744"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customschemas.google.com/relationships/presentationmetadata" Target="metadata"/><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5" name="Google Shape;86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0" name="Google Shape;8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5" name="Google Shape;9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2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4"/>
        <p:cNvGrpSpPr/>
        <p:nvPr/>
      </p:nvGrpSpPr>
      <p:grpSpPr>
        <a:xfrm>
          <a:off x="0" y="0"/>
          <a:ext cx="0" cy="0"/>
          <a:chOff x="0" y="0"/>
          <a:chExt cx="0" cy="0"/>
        </a:xfrm>
      </p:grpSpPr>
      <p:sp>
        <p:nvSpPr>
          <p:cNvPr id="95" name="Google Shape;95;p115"/>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15"/>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7" name="Google Shape;97;p1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116"/>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16"/>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3" name="Google Shape;103;p116"/>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4" name="Google Shape;104;p1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116"/>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08" name="Google Shape;108;p116"/>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117"/>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17"/>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2" name="Google Shape;112;p1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118"/>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18"/>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8" name="Google Shape;118;p118"/>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9" name="Google Shape;119;p1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118"/>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23" name="Google Shape;123;p118"/>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119"/>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19"/>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119"/>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8" name="Google Shape;128;p1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12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20"/>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4" name="Google Shape;134;p1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121"/>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21"/>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 name="Google Shape;140;p1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54"/>
        <p:cNvGrpSpPr/>
        <p:nvPr/>
      </p:nvGrpSpPr>
      <p:grpSpPr>
        <a:xfrm>
          <a:off x="0" y="0"/>
          <a:ext cx="0" cy="0"/>
          <a:chOff x="0" y="0"/>
          <a:chExt cx="0" cy="0"/>
        </a:xfrm>
      </p:grpSpPr>
      <p:sp>
        <p:nvSpPr>
          <p:cNvPr id="155" name="Google Shape;155;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160"/>
        <p:cNvGrpSpPr/>
        <p:nvPr/>
      </p:nvGrpSpPr>
      <p:grpSpPr>
        <a:xfrm>
          <a:off x="0" y="0"/>
          <a:ext cx="0" cy="0"/>
          <a:chOff x="0" y="0"/>
          <a:chExt cx="0" cy="0"/>
        </a:xfrm>
      </p:grpSpPr>
      <p:pic>
        <p:nvPicPr>
          <p:cNvPr id="161" name="Google Shape;161;p34"/>
          <p:cNvPicPr preferRelativeResize="0"/>
          <p:nvPr/>
        </p:nvPicPr>
        <p:blipFill rotWithShape="1">
          <a:blip r:embed="rId2">
            <a:alphaModFix/>
          </a:blip>
          <a:srcRect/>
          <a:stretch/>
        </p:blipFill>
        <p:spPr>
          <a:xfrm>
            <a:off x="0" y="1"/>
            <a:ext cx="12192000" cy="68512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grpSp>
        <p:nvGrpSpPr>
          <p:cNvPr id="31" name="Google Shape;31;p107"/>
          <p:cNvGrpSpPr/>
          <p:nvPr/>
        </p:nvGrpSpPr>
        <p:grpSpPr>
          <a:xfrm>
            <a:off x="0" y="-8467"/>
            <a:ext cx="12192000" cy="6866467"/>
            <a:chOff x="0" y="-8467"/>
            <a:chExt cx="12192000" cy="6866467"/>
          </a:xfrm>
        </p:grpSpPr>
        <p:cxnSp>
          <p:nvCxnSpPr>
            <p:cNvPr id="32" name="Google Shape;32;p107"/>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3" name="Google Shape;33;p107"/>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4" name="Google Shape;34;p10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5" name="Google Shape;35;p10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6" name="Google Shape;36;p107"/>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0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8" name="Google Shape;38;p10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9" name="Google Shape;39;p10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40" name="Google Shape;40;p107"/>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07"/>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107"/>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7"/>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4" name="Google Shape;44;p10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62"/>
        <p:cNvGrpSpPr/>
        <p:nvPr/>
      </p:nvGrpSpPr>
      <p:grpSpPr>
        <a:xfrm>
          <a:off x="0" y="0"/>
          <a:ext cx="0" cy="0"/>
          <a:chOff x="0" y="0"/>
          <a:chExt cx="0" cy="0"/>
        </a:xfrm>
      </p:grpSpPr>
      <p:sp>
        <p:nvSpPr>
          <p:cNvPr id="163" name="Google Shape;16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166"/>
        <p:cNvGrpSpPr/>
        <p:nvPr/>
      </p:nvGrpSpPr>
      <p:grpSpPr>
        <a:xfrm>
          <a:off x="0" y="0"/>
          <a:ext cx="0" cy="0"/>
          <a:chOff x="0" y="0"/>
          <a:chExt cx="0" cy="0"/>
        </a:xfrm>
      </p:grpSpPr>
      <p:sp>
        <p:nvSpPr>
          <p:cNvPr id="167" name="Google Shape;167;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9" name="Google Shape;169;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0" name="Google Shape;17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173"/>
        <p:cNvGrpSpPr/>
        <p:nvPr/>
      </p:nvGrpSpPr>
      <p:grpSpPr>
        <a:xfrm>
          <a:off x="0" y="0"/>
          <a:ext cx="0" cy="0"/>
          <a:chOff x="0" y="0"/>
          <a:chExt cx="0" cy="0"/>
        </a:xfrm>
      </p:grpSpPr>
      <p:sp>
        <p:nvSpPr>
          <p:cNvPr id="174" name="Google Shape;174;p4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4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6" name="Google Shape;17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79"/>
        <p:cNvGrpSpPr/>
        <p:nvPr/>
      </p:nvGrpSpPr>
      <p:grpSpPr>
        <a:xfrm>
          <a:off x="0" y="0"/>
          <a:ext cx="0" cy="0"/>
          <a:chOff x="0" y="0"/>
          <a:chExt cx="0" cy="0"/>
        </a:xfrm>
      </p:grpSpPr>
      <p:sp>
        <p:nvSpPr>
          <p:cNvPr id="180" name="Google Shape;180;p4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4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2" name="Google Shape;18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85"/>
        <p:cNvGrpSpPr/>
        <p:nvPr/>
      </p:nvGrpSpPr>
      <p:grpSpPr>
        <a:xfrm>
          <a:off x="0" y="0"/>
          <a:ext cx="0" cy="0"/>
          <a:chOff x="0" y="0"/>
          <a:chExt cx="0" cy="0"/>
        </a:xfrm>
      </p:grpSpPr>
      <p:sp>
        <p:nvSpPr>
          <p:cNvPr id="186" name="Google Shape;18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92"/>
        <p:cNvGrpSpPr/>
        <p:nvPr/>
      </p:nvGrpSpPr>
      <p:grpSpPr>
        <a:xfrm>
          <a:off x="0" y="0"/>
          <a:ext cx="0" cy="0"/>
          <a:chOff x="0" y="0"/>
          <a:chExt cx="0" cy="0"/>
        </a:xfrm>
      </p:grpSpPr>
      <p:sp>
        <p:nvSpPr>
          <p:cNvPr id="193" name="Google Shape;193;p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 name="Google Shape;195;p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7" name="Google Shape;197;p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201"/>
        <p:cNvGrpSpPr/>
        <p:nvPr/>
      </p:nvGrpSpPr>
      <p:grpSpPr>
        <a:xfrm>
          <a:off x="0" y="0"/>
          <a:ext cx="0" cy="0"/>
          <a:chOff x="0" y="0"/>
          <a:chExt cx="0" cy="0"/>
        </a:xfrm>
      </p:grpSpPr>
      <p:sp>
        <p:nvSpPr>
          <p:cNvPr id="202" name="Google Shape;202;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51"/>
          <p:cNvSpPr>
            <a:spLocks noGrp="1"/>
          </p:cNvSpPr>
          <p:nvPr>
            <p:ph type="pic" idx="2"/>
          </p:nvPr>
        </p:nvSpPr>
        <p:spPr>
          <a:xfrm>
            <a:off x="5183188" y="987425"/>
            <a:ext cx="6172200" cy="4873625"/>
          </a:xfrm>
          <a:prstGeom prst="rect">
            <a:avLst/>
          </a:prstGeom>
          <a:noFill/>
          <a:ln>
            <a:noFill/>
          </a:ln>
        </p:spPr>
      </p:sp>
      <p:sp>
        <p:nvSpPr>
          <p:cNvPr id="204" name="Google Shape;204;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5" name="Google Shape;20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208"/>
        <p:cNvGrpSpPr/>
        <p:nvPr/>
      </p:nvGrpSpPr>
      <p:grpSpPr>
        <a:xfrm>
          <a:off x="0" y="0"/>
          <a:ext cx="0" cy="0"/>
          <a:chOff x="0" y="0"/>
          <a:chExt cx="0" cy="0"/>
        </a:xfrm>
      </p:grpSpPr>
      <p:sp>
        <p:nvSpPr>
          <p:cNvPr id="209" name="Google Shape;209;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5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214"/>
        <p:cNvGrpSpPr/>
        <p:nvPr/>
      </p:nvGrpSpPr>
      <p:grpSpPr>
        <a:xfrm>
          <a:off x="0" y="0"/>
          <a:ext cx="0" cy="0"/>
          <a:chOff x="0" y="0"/>
          <a:chExt cx="0" cy="0"/>
        </a:xfrm>
      </p:grpSpPr>
      <p:sp>
        <p:nvSpPr>
          <p:cNvPr id="215" name="Google Shape;215;p5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5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75"/>
        <p:cNvGrpSpPr/>
        <p:nvPr/>
      </p:nvGrpSpPr>
      <p:grpSpPr>
        <a:xfrm>
          <a:off x="0" y="0"/>
          <a:ext cx="0" cy="0"/>
          <a:chOff x="0" y="0"/>
          <a:chExt cx="0" cy="0"/>
        </a:xfrm>
      </p:grpSpPr>
      <p:sp>
        <p:nvSpPr>
          <p:cNvPr id="376" name="Google Shape;376;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7" name="Google Shape;377;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8" name="Google Shape;378;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
        <p:cNvGrpSpPr/>
        <p:nvPr/>
      </p:nvGrpSpPr>
      <p:grpSpPr>
        <a:xfrm>
          <a:off x="0" y="0"/>
          <a:ext cx="0" cy="0"/>
          <a:chOff x="0" y="0"/>
          <a:chExt cx="0" cy="0"/>
        </a:xfrm>
      </p:grpSpPr>
      <p:sp>
        <p:nvSpPr>
          <p:cNvPr id="48" name="Google Shape;48;p10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8"/>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0" name="Google Shape;50;p10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379"/>
        <p:cNvGrpSpPr/>
        <p:nvPr/>
      </p:nvGrpSpPr>
      <p:grpSpPr>
        <a:xfrm>
          <a:off x="0" y="0"/>
          <a:ext cx="0" cy="0"/>
          <a:chOff x="0" y="0"/>
          <a:chExt cx="0" cy="0"/>
        </a:xfrm>
      </p:grpSpPr>
      <p:pic>
        <p:nvPicPr>
          <p:cNvPr id="380" name="Google Shape;380;p65"/>
          <p:cNvPicPr preferRelativeResize="0"/>
          <p:nvPr/>
        </p:nvPicPr>
        <p:blipFill rotWithShape="1">
          <a:blip r:embed="rId2">
            <a:alphaModFix/>
          </a:blip>
          <a:srcRect l="5556" r="5555"/>
          <a:stretch/>
        </p:blipFill>
        <p:spPr>
          <a:xfrm>
            <a:off x="0" y="0"/>
            <a:ext cx="12192000" cy="6858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81"/>
        <p:cNvGrpSpPr/>
        <p:nvPr/>
      </p:nvGrpSpPr>
      <p:grpSpPr>
        <a:xfrm>
          <a:off x="0" y="0"/>
          <a:ext cx="0" cy="0"/>
          <a:chOff x="0" y="0"/>
          <a:chExt cx="0" cy="0"/>
        </a:xfrm>
      </p:grpSpPr>
      <p:sp>
        <p:nvSpPr>
          <p:cNvPr id="382" name="Google Shape;382;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3" name="Google Shape;383;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4" name="Google Shape;384;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5" name="Google Shape;385;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6" name="Google Shape;386;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87"/>
        <p:cNvGrpSpPr/>
        <p:nvPr/>
      </p:nvGrpSpPr>
      <p:grpSpPr>
        <a:xfrm>
          <a:off x="0" y="0"/>
          <a:ext cx="0" cy="0"/>
          <a:chOff x="0" y="0"/>
          <a:chExt cx="0" cy="0"/>
        </a:xfrm>
      </p:grpSpPr>
      <p:sp>
        <p:nvSpPr>
          <p:cNvPr id="388" name="Google Shape;388;p6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9" name="Google Shape;389;p6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390" name="Google Shape;39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1" name="Google Shape;391;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2" name="Google Shape;39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93"/>
        <p:cNvGrpSpPr/>
        <p:nvPr/>
      </p:nvGrpSpPr>
      <p:grpSpPr>
        <a:xfrm>
          <a:off x="0" y="0"/>
          <a:ext cx="0" cy="0"/>
          <a:chOff x="0" y="0"/>
          <a:chExt cx="0" cy="0"/>
        </a:xfrm>
      </p:grpSpPr>
      <p:sp>
        <p:nvSpPr>
          <p:cNvPr id="394" name="Google Shape;394;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5" name="Google Shape;395;p6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6" name="Google Shape;396;p6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7" name="Google Shape;39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8" name="Google Shape;39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9" name="Google Shape;39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00"/>
        <p:cNvGrpSpPr/>
        <p:nvPr/>
      </p:nvGrpSpPr>
      <p:grpSpPr>
        <a:xfrm>
          <a:off x="0" y="0"/>
          <a:ext cx="0" cy="0"/>
          <a:chOff x="0" y="0"/>
          <a:chExt cx="0" cy="0"/>
        </a:xfrm>
      </p:grpSpPr>
      <p:sp>
        <p:nvSpPr>
          <p:cNvPr id="401" name="Google Shape;401;p6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2" name="Google Shape;402;p6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03" name="Google Shape;403;p6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4" name="Google Shape;404;p6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05" name="Google Shape;405;p6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6" name="Google Shape;406;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7" name="Google Shape;407;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8" name="Google Shape;408;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409"/>
        <p:cNvGrpSpPr/>
        <p:nvPr/>
      </p:nvGrpSpPr>
      <p:grpSpPr>
        <a:xfrm>
          <a:off x="0" y="0"/>
          <a:ext cx="0" cy="0"/>
          <a:chOff x="0" y="0"/>
          <a:chExt cx="0" cy="0"/>
        </a:xfrm>
      </p:grpSpPr>
      <p:sp>
        <p:nvSpPr>
          <p:cNvPr id="410" name="Google Shape;410;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1" name="Google Shape;411;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2" name="Google Shape;412;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3" name="Google Shape;413;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414"/>
        <p:cNvGrpSpPr/>
        <p:nvPr/>
      </p:nvGrpSpPr>
      <p:grpSpPr>
        <a:xfrm>
          <a:off x="0" y="0"/>
          <a:ext cx="0" cy="0"/>
          <a:chOff x="0" y="0"/>
          <a:chExt cx="0" cy="0"/>
        </a:xfrm>
      </p:grpSpPr>
      <p:sp>
        <p:nvSpPr>
          <p:cNvPr id="415" name="Google Shape;415;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6" name="Google Shape;416;p7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7" name="Google Shape;417;p7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418" name="Google Shape;418;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9" name="Google Shape;419;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0" name="Google Shape;420;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421"/>
        <p:cNvGrpSpPr/>
        <p:nvPr/>
      </p:nvGrpSpPr>
      <p:grpSpPr>
        <a:xfrm>
          <a:off x="0" y="0"/>
          <a:ext cx="0" cy="0"/>
          <a:chOff x="0" y="0"/>
          <a:chExt cx="0" cy="0"/>
        </a:xfrm>
      </p:grpSpPr>
      <p:sp>
        <p:nvSpPr>
          <p:cNvPr id="422" name="Google Shape;422;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3" name="Google Shape;423;p72"/>
          <p:cNvSpPr>
            <a:spLocks noGrp="1"/>
          </p:cNvSpPr>
          <p:nvPr>
            <p:ph type="pic" idx="2"/>
          </p:nvPr>
        </p:nvSpPr>
        <p:spPr>
          <a:xfrm>
            <a:off x="5183188" y="987425"/>
            <a:ext cx="6172200" cy="4873625"/>
          </a:xfrm>
          <a:prstGeom prst="rect">
            <a:avLst/>
          </a:prstGeom>
          <a:noFill/>
          <a:ln>
            <a:noFill/>
          </a:ln>
        </p:spPr>
      </p:sp>
      <p:sp>
        <p:nvSpPr>
          <p:cNvPr id="424" name="Google Shape;424;p7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425" name="Google Shape;42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6" name="Google Shape;42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7" name="Google Shape;42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428"/>
        <p:cNvGrpSpPr/>
        <p:nvPr/>
      </p:nvGrpSpPr>
      <p:grpSpPr>
        <a:xfrm>
          <a:off x="0" y="0"/>
          <a:ext cx="0" cy="0"/>
          <a:chOff x="0" y="0"/>
          <a:chExt cx="0" cy="0"/>
        </a:xfrm>
      </p:grpSpPr>
      <p:sp>
        <p:nvSpPr>
          <p:cNvPr id="429" name="Google Shape;429;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0" name="Google Shape;430;p7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1" name="Google Shape;431;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2" name="Google Shape;432;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3" name="Google Shape;433;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434"/>
        <p:cNvGrpSpPr/>
        <p:nvPr/>
      </p:nvGrpSpPr>
      <p:grpSpPr>
        <a:xfrm>
          <a:off x="0" y="0"/>
          <a:ext cx="0" cy="0"/>
          <a:chOff x="0" y="0"/>
          <a:chExt cx="0" cy="0"/>
        </a:xfrm>
      </p:grpSpPr>
      <p:sp>
        <p:nvSpPr>
          <p:cNvPr id="435" name="Google Shape;435;p7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6" name="Google Shape;436;p7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7" name="Google Shape;437;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8" name="Google Shape;438;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9" name="Google Shape;439;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109"/>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09"/>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6" name="Google Shape;56;p10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6"/>
        <p:cNvGrpSpPr/>
        <p:nvPr/>
      </p:nvGrpSpPr>
      <p:grpSpPr>
        <a:xfrm>
          <a:off x="0" y="0"/>
          <a:ext cx="0" cy="0"/>
          <a:chOff x="0" y="0"/>
          <a:chExt cx="0" cy="0"/>
        </a:xfrm>
      </p:grpSpPr>
      <p:sp>
        <p:nvSpPr>
          <p:cNvPr id="447" name="Google Shape;447;p4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48" name="Google Shape;448;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9" name="Google Shape;449;p4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0" name="Google Shape;450;p4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4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2"/>
        <p:cNvGrpSpPr/>
        <p:nvPr/>
      </p:nvGrpSpPr>
      <p:grpSpPr>
        <a:xfrm>
          <a:off x="0" y="0"/>
          <a:ext cx="0" cy="0"/>
          <a:chOff x="0" y="0"/>
          <a:chExt cx="0" cy="0"/>
        </a:xfrm>
      </p:grpSpPr>
      <p:sp>
        <p:nvSpPr>
          <p:cNvPr id="453" name="Google Shape;453;p8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54" name="Google Shape;454;p8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455" name="Google Shape;455;p8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6" name="Google Shape;456;p8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7" name="Google Shape;457;p8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8"/>
        <p:cNvGrpSpPr/>
        <p:nvPr/>
      </p:nvGrpSpPr>
      <p:grpSpPr>
        <a:xfrm>
          <a:off x="0" y="0"/>
          <a:ext cx="0" cy="0"/>
          <a:chOff x="0" y="0"/>
          <a:chExt cx="0" cy="0"/>
        </a:xfrm>
      </p:grpSpPr>
      <p:sp>
        <p:nvSpPr>
          <p:cNvPr id="459" name="Google Shape;459;p8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60" name="Google Shape;460;p8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461" name="Google Shape;461;p8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8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3" name="Google Shape;463;p8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4"/>
        <p:cNvGrpSpPr/>
        <p:nvPr/>
      </p:nvGrpSpPr>
      <p:grpSpPr>
        <a:xfrm>
          <a:off x="0" y="0"/>
          <a:ext cx="0" cy="0"/>
          <a:chOff x="0" y="0"/>
          <a:chExt cx="0" cy="0"/>
        </a:xfrm>
      </p:grpSpPr>
      <p:sp>
        <p:nvSpPr>
          <p:cNvPr id="465" name="Google Shape;465;p8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66" name="Google Shape;466;p8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7" name="Google Shape;467;p8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8" name="Google Shape;468;p8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8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8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1"/>
        <p:cNvGrpSpPr/>
        <p:nvPr/>
      </p:nvGrpSpPr>
      <p:grpSpPr>
        <a:xfrm>
          <a:off x="0" y="0"/>
          <a:ext cx="0" cy="0"/>
          <a:chOff x="0" y="0"/>
          <a:chExt cx="0" cy="0"/>
        </a:xfrm>
      </p:grpSpPr>
      <p:sp>
        <p:nvSpPr>
          <p:cNvPr id="472" name="Google Shape;472;p8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73" name="Google Shape;473;p8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4" name="Google Shape;474;p8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5" name="Google Shape;475;p88"/>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6" name="Google Shape;476;p88"/>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7" name="Google Shape;477;p8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8" name="Google Shape;478;p8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9" name="Google Shape;479;p8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0"/>
        <p:cNvGrpSpPr/>
        <p:nvPr/>
      </p:nvGrpSpPr>
      <p:grpSpPr>
        <a:xfrm>
          <a:off x="0" y="0"/>
          <a:ext cx="0" cy="0"/>
          <a:chOff x="0" y="0"/>
          <a:chExt cx="0" cy="0"/>
        </a:xfrm>
      </p:grpSpPr>
      <p:sp>
        <p:nvSpPr>
          <p:cNvPr id="481" name="Google Shape;481;p8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2" name="Google Shape;482;p8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8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8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5"/>
        <p:cNvGrpSpPr/>
        <p:nvPr/>
      </p:nvGrpSpPr>
      <p:grpSpPr>
        <a:xfrm>
          <a:off x="0" y="0"/>
          <a:ext cx="0" cy="0"/>
          <a:chOff x="0" y="0"/>
          <a:chExt cx="0" cy="0"/>
        </a:xfrm>
      </p:grpSpPr>
      <p:sp>
        <p:nvSpPr>
          <p:cNvPr id="486" name="Google Shape;486;p9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9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9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9"/>
        <p:cNvGrpSpPr/>
        <p:nvPr/>
      </p:nvGrpSpPr>
      <p:grpSpPr>
        <a:xfrm>
          <a:off x="0" y="0"/>
          <a:ext cx="0" cy="0"/>
          <a:chOff x="0" y="0"/>
          <a:chExt cx="0" cy="0"/>
        </a:xfrm>
      </p:grpSpPr>
      <p:sp>
        <p:nvSpPr>
          <p:cNvPr id="490" name="Google Shape;490;p9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91" name="Google Shape;491;p91"/>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492" name="Google Shape;492;p9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493" name="Google Shape;493;p9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9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9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6"/>
        <p:cNvGrpSpPr/>
        <p:nvPr/>
      </p:nvGrpSpPr>
      <p:grpSpPr>
        <a:xfrm>
          <a:off x="0" y="0"/>
          <a:ext cx="0" cy="0"/>
          <a:chOff x="0" y="0"/>
          <a:chExt cx="0" cy="0"/>
        </a:xfrm>
      </p:grpSpPr>
      <p:sp>
        <p:nvSpPr>
          <p:cNvPr id="497" name="Google Shape;497;p9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98" name="Google Shape;498;p92"/>
          <p:cNvSpPr>
            <a:spLocks noGrp="1"/>
          </p:cNvSpPr>
          <p:nvPr>
            <p:ph type="pic" idx="2"/>
          </p:nvPr>
        </p:nvSpPr>
        <p:spPr>
          <a:xfrm>
            <a:off x="5183188" y="987427"/>
            <a:ext cx="6172200" cy="4873625"/>
          </a:xfrm>
          <a:prstGeom prst="rect">
            <a:avLst/>
          </a:prstGeom>
          <a:noFill/>
          <a:ln>
            <a:noFill/>
          </a:ln>
        </p:spPr>
      </p:sp>
      <p:sp>
        <p:nvSpPr>
          <p:cNvPr id="499" name="Google Shape;499;p9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00" name="Google Shape;500;p9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9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9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03"/>
        <p:cNvGrpSpPr/>
        <p:nvPr/>
      </p:nvGrpSpPr>
      <p:grpSpPr>
        <a:xfrm>
          <a:off x="0" y="0"/>
          <a:ext cx="0" cy="0"/>
          <a:chOff x="0" y="0"/>
          <a:chExt cx="0" cy="0"/>
        </a:xfrm>
      </p:grpSpPr>
      <p:sp>
        <p:nvSpPr>
          <p:cNvPr id="504" name="Google Shape;504;p9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05" name="Google Shape;505;p9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6" name="Google Shape;506;p9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9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9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11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10"/>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110"/>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3" name="Google Shape;63;p1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09"/>
        <p:cNvGrpSpPr/>
        <p:nvPr/>
      </p:nvGrpSpPr>
      <p:grpSpPr>
        <a:xfrm>
          <a:off x="0" y="0"/>
          <a:ext cx="0" cy="0"/>
          <a:chOff x="0" y="0"/>
          <a:chExt cx="0" cy="0"/>
        </a:xfrm>
      </p:grpSpPr>
      <p:sp>
        <p:nvSpPr>
          <p:cNvPr id="510" name="Google Shape;510;p94"/>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1" name="Google Shape;511;p94"/>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2" name="Google Shape;512;p9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9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515"/>
        <p:cNvGrpSpPr/>
        <p:nvPr/>
      </p:nvGrpSpPr>
      <p:grpSpPr>
        <a:xfrm>
          <a:off x="0" y="0"/>
          <a:ext cx="0" cy="0"/>
          <a:chOff x="0" y="0"/>
          <a:chExt cx="0" cy="0"/>
        </a:xfrm>
      </p:grpSpPr>
      <p:sp>
        <p:nvSpPr>
          <p:cNvPr id="516" name="Google Shape;516;p9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7" name="Google Shape;517;p95"/>
          <p:cNvSpPr txBox="1">
            <a:spLocks noGrp="1"/>
          </p:cNvSpPr>
          <p:nvPr>
            <p:ph type="body" idx="1"/>
          </p:nvPr>
        </p:nvSpPr>
        <p:spPr>
          <a:xfrm>
            <a:off x="609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8" name="Google Shape;518;p95"/>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9" name="Google Shape;519;p95"/>
          <p:cNvSpPr txBox="1">
            <a:spLocks noGrp="1"/>
          </p:cNvSpPr>
          <p:nvPr>
            <p:ph type="body" idx="3"/>
          </p:nvPr>
        </p:nvSpPr>
        <p:spPr>
          <a:xfrm>
            <a:off x="609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0" name="Google Shape;520;p95"/>
          <p:cNvSpPr txBox="1">
            <a:spLocks noGrp="1"/>
          </p:cNvSpPr>
          <p:nvPr>
            <p:ph type="body" idx="4"/>
          </p:nvPr>
        </p:nvSpPr>
        <p:spPr>
          <a:xfrm>
            <a:off x="6197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1" name="Google Shape;521;p9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9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9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524"/>
        <p:cNvGrpSpPr/>
        <p:nvPr/>
      </p:nvGrpSpPr>
      <p:grpSpPr>
        <a:xfrm>
          <a:off x="0" y="0"/>
          <a:ext cx="0" cy="0"/>
          <a:chOff x="0" y="0"/>
          <a:chExt cx="0" cy="0"/>
        </a:xfrm>
      </p:grpSpPr>
      <p:sp>
        <p:nvSpPr>
          <p:cNvPr id="525" name="Google Shape;525;p96"/>
          <p:cNvSpPr txBox="1">
            <a:spLocks noGrp="1"/>
          </p:cNvSpPr>
          <p:nvPr>
            <p:ph type="body" idx="1"/>
          </p:nvPr>
        </p:nvSpPr>
        <p:spPr>
          <a:xfrm>
            <a:off x="609600" y="274639"/>
            <a:ext cx="10972800" cy="58515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6" name="Google Shape;526;p9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9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9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a:solidFill>
                  <a:srgbClr val="888888"/>
                </a:solidFill>
                <a:latin typeface="Arial"/>
                <a:ea typeface="Arial"/>
                <a:cs typeface="Arial"/>
                <a:sym typeface="Arial"/>
              </a:defRPr>
            </a:lvl1pPr>
            <a:lvl2pPr marL="0" marR="0" lvl="1" indent="0" algn="r">
              <a:spcBef>
                <a:spcPts val="0"/>
              </a:spcBef>
              <a:spcAft>
                <a:spcPts val="0"/>
              </a:spcAft>
              <a:buNone/>
              <a:defRPr sz="900">
                <a:solidFill>
                  <a:srgbClr val="888888"/>
                </a:solidFill>
                <a:latin typeface="Arial"/>
                <a:ea typeface="Arial"/>
                <a:cs typeface="Arial"/>
                <a:sym typeface="Arial"/>
              </a:defRPr>
            </a:lvl2pPr>
            <a:lvl3pPr marL="0" marR="0" lvl="2" indent="0" algn="r">
              <a:spcBef>
                <a:spcPts val="0"/>
              </a:spcBef>
              <a:spcAft>
                <a:spcPts val="0"/>
              </a:spcAft>
              <a:buNone/>
              <a:defRPr sz="900">
                <a:solidFill>
                  <a:srgbClr val="888888"/>
                </a:solidFill>
                <a:latin typeface="Arial"/>
                <a:ea typeface="Arial"/>
                <a:cs typeface="Arial"/>
                <a:sym typeface="Arial"/>
              </a:defRPr>
            </a:lvl3pPr>
            <a:lvl4pPr marL="0" marR="0" lvl="3" indent="0" algn="r">
              <a:spcBef>
                <a:spcPts val="0"/>
              </a:spcBef>
              <a:spcAft>
                <a:spcPts val="0"/>
              </a:spcAft>
              <a:buNone/>
              <a:defRPr sz="900">
                <a:solidFill>
                  <a:srgbClr val="888888"/>
                </a:solidFill>
                <a:latin typeface="Arial"/>
                <a:ea typeface="Arial"/>
                <a:cs typeface="Arial"/>
                <a:sym typeface="Arial"/>
              </a:defRPr>
            </a:lvl4pPr>
            <a:lvl5pPr marL="0" marR="0" lvl="4" indent="0" algn="r">
              <a:spcBef>
                <a:spcPts val="0"/>
              </a:spcBef>
              <a:spcAft>
                <a:spcPts val="0"/>
              </a:spcAft>
              <a:buNone/>
              <a:defRPr sz="900">
                <a:solidFill>
                  <a:srgbClr val="888888"/>
                </a:solidFill>
                <a:latin typeface="Arial"/>
                <a:ea typeface="Arial"/>
                <a:cs typeface="Arial"/>
                <a:sym typeface="Arial"/>
              </a:defRPr>
            </a:lvl5pPr>
            <a:lvl6pPr marL="0" marR="0" lvl="5" indent="0" algn="r">
              <a:spcBef>
                <a:spcPts val="0"/>
              </a:spcBef>
              <a:spcAft>
                <a:spcPts val="0"/>
              </a:spcAft>
              <a:buNone/>
              <a:defRPr sz="900">
                <a:solidFill>
                  <a:srgbClr val="888888"/>
                </a:solidFill>
                <a:latin typeface="Arial"/>
                <a:ea typeface="Arial"/>
                <a:cs typeface="Arial"/>
                <a:sym typeface="Arial"/>
              </a:defRPr>
            </a:lvl6pPr>
            <a:lvl7pPr marL="0" marR="0" lvl="6" indent="0" algn="r">
              <a:spcBef>
                <a:spcPts val="0"/>
              </a:spcBef>
              <a:spcAft>
                <a:spcPts val="0"/>
              </a:spcAft>
              <a:buNone/>
              <a:defRPr sz="900">
                <a:solidFill>
                  <a:srgbClr val="888888"/>
                </a:solidFill>
                <a:latin typeface="Arial"/>
                <a:ea typeface="Arial"/>
                <a:cs typeface="Arial"/>
                <a:sym typeface="Arial"/>
              </a:defRPr>
            </a:lvl7pPr>
            <a:lvl8pPr marL="0" marR="0" lvl="7" indent="0" algn="r">
              <a:spcBef>
                <a:spcPts val="0"/>
              </a:spcBef>
              <a:spcAft>
                <a:spcPts val="0"/>
              </a:spcAft>
              <a:buNone/>
              <a:defRPr sz="900">
                <a:solidFill>
                  <a:srgbClr val="888888"/>
                </a:solidFill>
                <a:latin typeface="Arial"/>
                <a:ea typeface="Arial"/>
                <a:cs typeface="Arial"/>
                <a:sym typeface="Arial"/>
              </a:defRPr>
            </a:lvl8pPr>
            <a:lvl9pPr marL="0" marR="0" lvl="8" indent="0" algn="r">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32"/>
        <p:cNvGrpSpPr/>
        <p:nvPr/>
      </p:nvGrpSpPr>
      <p:grpSpPr>
        <a:xfrm>
          <a:off x="0" y="0"/>
          <a:ext cx="0" cy="0"/>
          <a:chOff x="0" y="0"/>
          <a:chExt cx="0" cy="0"/>
        </a:xfrm>
      </p:grpSpPr>
      <p:sp>
        <p:nvSpPr>
          <p:cNvPr id="533" name="Google Shape;53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4" name="Google Shape;53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35" name="Google Shape;53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536"/>
        <p:cNvGrpSpPr/>
        <p:nvPr/>
      </p:nvGrpSpPr>
      <p:grpSpPr>
        <a:xfrm>
          <a:off x="0" y="0"/>
          <a:ext cx="0" cy="0"/>
          <a:chOff x="0" y="0"/>
          <a:chExt cx="0" cy="0"/>
        </a:xfrm>
      </p:grpSpPr>
      <p:pic>
        <p:nvPicPr>
          <p:cNvPr id="537" name="Google Shape;537;p75"/>
          <p:cNvPicPr preferRelativeResize="0"/>
          <p:nvPr/>
        </p:nvPicPr>
        <p:blipFill rotWithShape="1">
          <a:blip r:embed="rId2">
            <a:alphaModFix/>
          </a:blip>
          <a:srcRect l="5556" r="5555"/>
          <a:stretch/>
        </p:blipFill>
        <p:spPr>
          <a:xfrm>
            <a:off x="0" y="0"/>
            <a:ext cx="12192000" cy="68580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538"/>
        <p:cNvGrpSpPr/>
        <p:nvPr/>
      </p:nvGrpSpPr>
      <p:grpSpPr>
        <a:xfrm>
          <a:off x="0" y="0"/>
          <a:ext cx="0" cy="0"/>
          <a:chOff x="0" y="0"/>
          <a:chExt cx="0" cy="0"/>
        </a:xfrm>
      </p:grpSpPr>
      <p:sp>
        <p:nvSpPr>
          <p:cNvPr id="539" name="Google Shape;539;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0" name="Google Shape;540;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1" name="Google Shape;541;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2" name="Google Shape;54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3" name="Google Shape;54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544"/>
        <p:cNvGrpSpPr/>
        <p:nvPr/>
      </p:nvGrpSpPr>
      <p:grpSpPr>
        <a:xfrm>
          <a:off x="0" y="0"/>
          <a:ext cx="0" cy="0"/>
          <a:chOff x="0" y="0"/>
          <a:chExt cx="0" cy="0"/>
        </a:xfrm>
      </p:grpSpPr>
      <p:sp>
        <p:nvSpPr>
          <p:cNvPr id="545" name="Google Shape;545;p7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6" name="Google Shape;546;p7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547" name="Google Shape;547;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8" name="Google Shape;548;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9" name="Google Shape;549;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0"/>
        <p:cNvGrpSpPr/>
        <p:nvPr/>
      </p:nvGrpSpPr>
      <p:grpSpPr>
        <a:xfrm>
          <a:off x="0" y="0"/>
          <a:ext cx="0" cy="0"/>
          <a:chOff x="0" y="0"/>
          <a:chExt cx="0" cy="0"/>
        </a:xfrm>
      </p:grpSpPr>
      <p:sp>
        <p:nvSpPr>
          <p:cNvPr id="551" name="Google Shape;551;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2" name="Google Shape;552;p7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3" name="Google Shape;553;p7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4" name="Google Shape;554;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5" name="Google Shape;555;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6" name="Google Shape;556;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557"/>
        <p:cNvGrpSpPr/>
        <p:nvPr/>
      </p:nvGrpSpPr>
      <p:grpSpPr>
        <a:xfrm>
          <a:off x="0" y="0"/>
          <a:ext cx="0" cy="0"/>
          <a:chOff x="0" y="0"/>
          <a:chExt cx="0" cy="0"/>
        </a:xfrm>
      </p:grpSpPr>
      <p:sp>
        <p:nvSpPr>
          <p:cNvPr id="558" name="Google Shape;558;p7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9" name="Google Shape;559;p7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60" name="Google Shape;560;p7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1" name="Google Shape;561;p7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62" name="Google Shape;562;p7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3" name="Google Shape;563;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4" name="Google Shape;564;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5" name="Google Shape;565;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66"/>
        <p:cNvGrpSpPr/>
        <p:nvPr/>
      </p:nvGrpSpPr>
      <p:grpSpPr>
        <a:xfrm>
          <a:off x="0" y="0"/>
          <a:ext cx="0" cy="0"/>
          <a:chOff x="0" y="0"/>
          <a:chExt cx="0" cy="0"/>
        </a:xfrm>
      </p:grpSpPr>
      <p:sp>
        <p:nvSpPr>
          <p:cNvPr id="567" name="Google Shape;567;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8" name="Google Shape;568;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9" name="Google Shape;569;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0" name="Google Shape;570;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11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11"/>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9" name="Google Shape;69;p111"/>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0" name="Google Shape;70;p111"/>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71" name="Google Shape;71;p111"/>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2" name="Google Shape;72;p1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71"/>
        <p:cNvGrpSpPr/>
        <p:nvPr/>
      </p:nvGrpSpPr>
      <p:grpSpPr>
        <a:xfrm>
          <a:off x="0" y="0"/>
          <a:ext cx="0" cy="0"/>
          <a:chOff x="0" y="0"/>
          <a:chExt cx="0" cy="0"/>
        </a:xfrm>
      </p:grpSpPr>
      <p:sp>
        <p:nvSpPr>
          <p:cNvPr id="572" name="Google Shape;572;p8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3" name="Google Shape;573;p8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74" name="Google Shape;574;p8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75" name="Google Shape;575;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6" name="Google Shape;576;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7" name="Google Shape;577;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578"/>
        <p:cNvGrpSpPr/>
        <p:nvPr/>
      </p:nvGrpSpPr>
      <p:grpSpPr>
        <a:xfrm>
          <a:off x="0" y="0"/>
          <a:ext cx="0" cy="0"/>
          <a:chOff x="0" y="0"/>
          <a:chExt cx="0" cy="0"/>
        </a:xfrm>
      </p:grpSpPr>
      <p:sp>
        <p:nvSpPr>
          <p:cNvPr id="579" name="Google Shape;579;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0" name="Google Shape;580;p82"/>
          <p:cNvSpPr>
            <a:spLocks noGrp="1"/>
          </p:cNvSpPr>
          <p:nvPr>
            <p:ph type="pic" idx="2"/>
          </p:nvPr>
        </p:nvSpPr>
        <p:spPr>
          <a:xfrm>
            <a:off x="5183188" y="987425"/>
            <a:ext cx="6172200" cy="4873625"/>
          </a:xfrm>
          <a:prstGeom prst="rect">
            <a:avLst/>
          </a:prstGeom>
          <a:noFill/>
          <a:ln>
            <a:noFill/>
          </a:ln>
        </p:spPr>
      </p:sp>
      <p:sp>
        <p:nvSpPr>
          <p:cNvPr id="581" name="Google Shape;581;p8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82" name="Google Shape;582;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3" name="Google Shape;583;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4" name="Google Shape;584;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585"/>
        <p:cNvGrpSpPr/>
        <p:nvPr/>
      </p:nvGrpSpPr>
      <p:grpSpPr>
        <a:xfrm>
          <a:off x="0" y="0"/>
          <a:ext cx="0" cy="0"/>
          <a:chOff x="0" y="0"/>
          <a:chExt cx="0" cy="0"/>
        </a:xfrm>
      </p:grpSpPr>
      <p:sp>
        <p:nvSpPr>
          <p:cNvPr id="586" name="Google Shape;586;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7" name="Google Shape;587;p8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8" name="Google Shape;588;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9" name="Google Shape;589;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0" name="Google Shape;590;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591"/>
        <p:cNvGrpSpPr/>
        <p:nvPr/>
      </p:nvGrpSpPr>
      <p:grpSpPr>
        <a:xfrm>
          <a:off x="0" y="0"/>
          <a:ext cx="0" cy="0"/>
          <a:chOff x="0" y="0"/>
          <a:chExt cx="0" cy="0"/>
        </a:xfrm>
      </p:grpSpPr>
      <p:sp>
        <p:nvSpPr>
          <p:cNvPr id="592" name="Google Shape;592;p8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3" name="Google Shape;593;p8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4" name="Google Shape;594;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5" name="Google Shape;595;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6" name="Google Shape;596;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chemeClr val="dk1"/>
                </a:solidFill>
                <a:latin typeface="Arial"/>
                <a:ea typeface="Arial"/>
                <a:cs typeface="Arial"/>
                <a:sym typeface="Arial"/>
              </a:defRPr>
            </a:lvl1pPr>
            <a:lvl2pPr marL="0" marR="0" lvl="1" indent="0" algn="l" rtl="0">
              <a:spcBef>
                <a:spcPts val="0"/>
              </a:spcBef>
              <a:spcAft>
                <a:spcPts val="0"/>
              </a:spcAft>
              <a:buNone/>
              <a:defRPr sz="1800">
                <a:solidFill>
                  <a:schemeClr val="dk1"/>
                </a:solidFill>
                <a:latin typeface="Arial"/>
                <a:ea typeface="Arial"/>
                <a:cs typeface="Arial"/>
                <a:sym typeface="Arial"/>
              </a:defRPr>
            </a:lvl2pPr>
            <a:lvl3pPr marL="0" marR="0" lvl="2" indent="0" algn="l" rtl="0">
              <a:spcBef>
                <a:spcPts val="0"/>
              </a:spcBef>
              <a:spcAft>
                <a:spcPts val="0"/>
              </a:spcAft>
              <a:buNone/>
              <a:defRPr sz="1800">
                <a:solidFill>
                  <a:schemeClr val="dk1"/>
                </a:solidFill>
                <a:latin typeface="Arial"/>
                <a:ea typeface="Arial"/>
                <a:cs typeface="Arial"/>
                <a:sym typeface="Arial"/>
              </a:defRPr>
            </a:lvl3pPr>
            <a:lvl4pPr marL="0" marR="0" lvl="3" indent="0" algn="l" rtl="0">
              <a:spcBef>
                <a:spcPts val="0"/>
              </a:spcBef>
              <a:spcAft>
                <a:spcPts val="0"/>
              </a:spcAft>
              <a:buNone/>
              <a:defRPr sz="1800">
                <a:solidFill>
                  <a:schemeClr val="dk1"/>
                </a:solidFill>
                <a:latin typeface="Arial"/>
                <a:ea typeface="Arial"/>
                <a:cs typeface="Arial"/>
                <a:sym typeface="Arial"/>
              </a:defRPr>
            </a:lvl4pPr>
            <a:lvl5pPr marL="0" marR="0" lvl="4" indent="0" algn="l" rtl="0">
              <a:spcBef>
                <a:spcPts val="0"/>
              </a:spcBef>
              <a:spcAft>
                <a:spcPts val="0"/>
              </a:spcAft>
              <a:buNone/>
              <a:defRPr sz="1800">
                <a:solidFill>
                  <a:schemeClr val="dk1"/>
                </a:solidFill>
                <a:latin typeface="Arial"/>
                <a:ea typeface="Arial"/>
                <a:cs typeface="Arial"/>
                <a:sym typeface="Arial"/>
              </a:defRPr>
            </a:lvl5pPr>
            <a:lvl6pPr marL="0" marR="0" lvl="5" indent="0" algn="l" rtl="0">
              <a:spcBef>
                <a:spcPts val="0"/>
              </a:spcBef>
              <a:spcAft>
                <a:spcPts val="0"/>
              </a:spcAft>
              <a:buNone/>
              <a:defRPr sz="1800">
                <a:solidFill>
                  <a:schemeClr val="dk1"/>
                </a:solidFill>
                <a:latin typeface="Arial"/>
                <a:ea typeface="Arial"/>
                <a:cs typeface="Arial"/>
                <a:sym typeface="Arial"/>
              </a:defRPr>
            </a:lvl6pPr>
            <a:lvl7pPr marL="0" marR="0" lvl="6" indent="0" algn="l" rtl="0">
              <a:spcBef>
                <a:spcPts val="0"/>
              </a:spcBef>
              <a:spcAft>
                <a:spcPts val="0"/>
              </a:spcAft>
              <a:buNone/>
              <a:defRPr sz="1800">
                <a:solidFill>
                  <a:schemeClr val="dk1"/>
                </a:solidFill>
                <a:latin typeface="Arial"/>
                <a:ea typeface="Arial"/>
                <a:cs typeface="Arial"/>
                <a:sym typeface="Arial"/>
              </a:defRPr>
            </a:lvl7pPr>
            <a:lvl8pPr marL="0" marR="0" lvl="7" indent="0" algn="l" rtl="0">
              <a:spcBef>
                <a:spcPts val="0"/>
              </a:spcBef>
              <a:spcAft>
                <a:spcPts val="0"/>
              </a:spcAft>
              <a:buNone/>
              <a:defRPr sz="1800">
                <a:solidFill>
                  <a:schemeClr val="dk1"/>
                </a:solidFill>
                <a:latin typeface="Arial"/>
                <a:ea typeface="Arial"/>
                <a:cs typeface="Arial"/>
                <a:sym typeface="Arial"/>
              </a:defRPr>
            </a:lvl8pPr>
            <a:lvl9pPr marL="0" marR="0" lvl="8" indent="0" algn="l" rtl="0">
              <a:spcBef>
                <a:spcPts val="0"/>
              </a:spcBef>
              <a:spcAft>
                <a:spcPts val="0"/>
              </a:spcAft>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1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113"/>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13"/>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3" name="Google Shape;83;p113"/>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4" name="Google Shape;84;p1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114"/>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14"/>
          <p:cNvSpPr>
            <a:spLocks noGrp="1"/>
          </p:cNvSpPr>
          <p:nvPr>
            <p:ph type="pic" idx="2"/>
          </p:nvPr>
        </p:nvSpPr>
        <p:spPr>
          <a:xfrm>
            <a:off x="677334" y="609600"/>
            <a:ext cx="8596668" cy="3845718"/>
          </a:xfrm>
          <a:prstGeom prst="rect">
            <a:avLst/>
          </a:prstGeom>
          <a:noFill/>
          <a:ln>
            <a:noFill/>
          </a:ln>
        </p:spPr>
      </p:sp>
      <p:sp>
        <p:nvSpPr>
          <p:cNvPr id="90" name="Google Shape;90;p114"/>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1" name="Google Shape;91;p1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jp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27"/>
          <p:cNvGrpSpPr/>
          <p:nvPr/>
        </p:nvGrpSpPr>
        <p:grpSpPr>
          <a:xfrm>
            <a:off x="0" y="-8467"/>
            <a:ext cx="12192000" cy="6866467"/>
            <a:chOff x="0" y="-8467"/>
            <a:chExt cx="12192000" cy="6866467"/>
          </a:xfrm>
        </p:grpSpPr>
        <p:cxnSp>
          <p:nvCxnSpPr>
            <p:cNvPr id="11" name="Google Shape;11;p27"/>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2" name="Google Shape;12;p27"/>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3" name="Google Shape;13;p2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 name="Google Shape;14;p2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27"/>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7" name="Google Shape;17;p2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8" name="Google Shape;18;p2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 name="Google Shape;19;p27"/>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7"/>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27"/>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2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 name="Google Shape;24;p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chemeClr val="accent1"/>
                </a:solidFill>
                <a:latin typeface="Arial"/>
                <a:ea typeface="Arial"/>
                <a:cs typeface="Arial"/>
                <a:sym typeface="Arial"/>
              </a:defRPr>
            </a:lvl1pPr>
            <a:lvl2pPr marL="0" marR="0" lvl="1" indent="0" algn="r" rtl="0">
              <a:spcBef>
                <a:spcPts val="0"/>
              </a:spcBef>
              <a:spcAft>
                <a:spcPts val="0"/>
              </a:spcAft>
              <a:buNone/>
              <a:defRPr sz="900" b="0" i="0" u="none" strike="noStrike" cap="none">
                <a:solidFill>
                  <a:schemeClr val="accent1"/>
                </a:solidFill>
                <a:latin typeface="Arial"/>
                <a:ea typeface="Arial"/>
                <a:cs typeface="Arial"/>
                <a:sym typeface="Arial"/>
              </a:defRPr>
            </a:lvl2pPr>
            <a:lvl3pPr marL="0" marR="0" lvl="2" indent="0" algn="r" rtl="0">
              <a:spcBef>
                <a:spcPts val="0"/>
              </a:spcBef>
              <a:spcAft>
                <a:spcPts val="0"/>
              </a:spcAft>
              <a:buNone/>
              <a:defRPr sz="900" b="0" i="0" u="none" strike="noStrike" cap="none">
                <a:solidFill>
                  <a:schemeClr val="accent1"/>
                </a:solidFill>
                <a:latin typeface="Arial"/>
                <a:ea typeface="Arial"/>
                <a:cs typeface="Arial"/>
                <a:sym typeface="Arial"/>
              </a:defRPr>
            </a:lvl3pPr>
            <a:lvl4pPr marL="0" marR="0" lvl="3" indent="0" algn="r" rtl="0">
              <a:spcBef>
                <a:spcPts val="0"/>
              </a:spcBef>
              <a:spcAft>
                <a:spcPts val="0"/>
              </a:spcAft>
              <a:buNone/>
              <a:defRPr sz="900" b="0" i="0" u="none" strike="noStrike" cap="none">
                <a:solidFill>
                  <a:schemeClr val="accent1"/>
                </a:solidFill>
                <a:latin typeface="Arial"/>
                <a:ea typeface="Arial"/>
                <a:cs typeface="Arial"/>
                <a:sym typeface="Arial"/>
              </a:defRPr>
            </a:lvl4pPr>
            <a:lvl5pPr marL="0" marR="0" lvl="4" indent="0" algn="r" rtl="0">
              <a:spcBef>
                <a:spcPts val="0"/>
              </a:spcBef>
              <a:spcAft>
                <a:spcPts val="0"/>
              </a:spcAft>
              <a:buNone/>
              <a:defRPr sz="900" b="0" i="0" u="none" strike="noStrike" cap="none">
                <a:solidFill>
                  <a:schemeClr val="accent1"/>
                </a:solidFill>
                <a:latin typeface="Arial"/>
                <a:ea typeface="Arial"/>
                <a:cs typeface="Arial"/>
                <a:sym typeface="Arial"/>
              </a:defRPr>
            </a:lvl5pPr>
            <a:lvl6pPr marL="0" marR="0" lvl="5" indent="0" algn="r" rtl="0">
              <a:spcBef>
                <a:spcPts val="0"/>
              </a:spcBef>
              <a:spcAft>
                <a:spcPts val="0"/>
              </a:spcAft>
              <a:buNone/>
              <a:defRPr sz="900" b="0" i="0" u="none" strike="noStrike" cap="none">
                <a:solidFill>
                  <a:schemeClr val="accent1"/>
                </a:solidFill>
                <a:latin typeface="Arial"/>
                <a:ea typeface="Arial"/>
                <a:cs typeface="Arial"/>
                <a:sym typeface="Arial"/>
              </a:defRPr>
            </a:lvl6pPr>
            <a:lvl7pPr marL="0" marR="0" lvl="6" indent="0" algn="r" rtl="0">
              <a:spcBef>
                <a:spcPts val="0"/>
              </a:spcBef>
              <a:spcAft>
                <a:spcPts val="0"/>
              </a:spcAft>
              <a:buNone/>
              <a:defRPr sz="900" b="0" i="0" u="none" strike="noStrike" cap="none">
                <a:solidFill>
                  <a:schemeClr val="accent1"/>
                </a:solidFill>
                <a:latin typeface="Arial"/>
                <a:ea typeface="Arial"/>
                <a:cs typeface="Arial"/>
                <a:sym typeface="Arial"/>
              </a:defRPr>
            </a:lvl7pPr>
            <a:lvl8pPr marL="0" marR="0" lvl="7" indent="0" algn="r" rtl="0">
              <a:spcBef>
                <a:spcPts val="0"/>
              </a:spcBef>
              <a:spcAft>
                <a:spcPts val="0"/>
              </a:spcAft>
              <a:buNone/>
              <a:defRPr sz="900" b="0" i="0" u="none" strike="noStrike" cap="none">
                <a:solidFill>
                  <a:schemeClr val="accent1"/>
                </a:solidFill>
                <a:latin typeface="Arial"/>
                <a:ea typeface="Arial"/>
                <a:cs typeface="Arial"/>
                <a:sym typeface="Arial"/>
              </a:defRPr>
            </a:lvl8pPr>
            <a:lvl9pPr marL="0" marR="0" lvl="8" indent="0" algn="r" rtl="0">
              <a:spcBef>
                <a:spcPts val="0"/>
              </a:spcBef>
              <a:spcAft>
                <a:spcPts val="0"/>
              </a:spcAft>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143"/>
        <p:cNvGrpSpPr/>
        <p:nvPr/>
      </p:nvGrpSpPr>
      <p:grpSpPr>
        <a:xfrm>
          <a:off x="0" y="0"/>
          <a:ext cx="0" cy="0"/>
          <a:chOff x="0" y="0"/>
          <a:chExt cx="0" cy="0"/>
        </a:xfrm>
      </p:grpSpPr>
      <p:sp>
        <p:nvSpPr>
          <p:cNvPr id="144" name="Google Shape;14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5" name="Google Shape;145;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 name="Google Shape;14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 name="Google Shape;14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370"/>
        <p:cNvGrpSpPr/>
        <p:nvPr/>
      </p:nvGrpSpPr>
      <p:grpSpPr>
        <a:xfrm>
          <a:off x="0" y="0"/>
          <a:ext cx="0" cy="0"/>
          <a:chOff x="0" y="0"/>
          <a:chExt cx="0" cy="0"/>
        </a:xfrm>
      </p:grpSpPr>
      <p:sp>
        <p:nvSpPr>
          <p:cNvPr id="371" name="Google Shape;371;p38"/>
          <p:cNvSpPr/>
          <p:nvPr/>
        </p:nvSpPr>
        <p:spPr>
          <a:xfrm>
            <a:off x="11573080" y="6488668"/>
            <a:ext cx="53142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0" cap="none">
                <a:solidFill>
                  <a:srgbClr val="33B764"/>
                </a:solidFill>
                <a:latin typeface="Sora"/>
                <a:ea typeface="Sora"/>
                <a:cs typeface="Sora"/>
                <a:sym typeface="Sora"/>
              </a:rPr>
              <a:t>KTUTS</a:t>
            </a:r>
            <a:endParaRPr/>
          </a:p>
        </p:txBody>
      </p:sp>
      <p:pic>
        <p:nvPicPr>
          <p:cNvPr id="372" name="Google Shape;372;p38"/>
          <p:cNvPicPr preferRelativeResize="0"/>
          <p:nvPr/>
        </p:nvPicPr>
        <p:blipFill rotWithShape="1">
          <a:blip r:embed="rId14">
            <a:alphaModFix/>
          </a:blip>
          <a:srcRect/>
          <a:stretch/>
        </p:blipFill>
        <p:spPr>
          <a:xfrm>
            <a:off x="-6154585" y="9178827"/>
            <a:ext cx="2261011" cy="180872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440"/>
        <p:cNvGrpSpPr/>
        <p:nvPr/>
      </p:nvGrpSpPr>
      <p:grpSpPr>
        <a:xfrm>
          <a:off x="0" y="0"/>
          <a:ext cx="0" cy="0"/>
          <a:chOff x="0" y="0"/>
          <a:chExt cx="0" cy="0"/>
        </a:xfrm>
      </p:grpSpPr>
      <p:sp>
        <p:nvSpPr>
          <p:cNvPr id="441" name="Google Shape;441;p4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442" name="Google Shape;442;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3" name="Google Shape;443;p4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4" name="Google Shape;444;p4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5" name="Google Shape;445;p4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88888"/>
                </a:solidFill>
                <a:latin typeface="Arial"/>
                <a:ea typeface="Arial"/>
                <a:cs typeface="Arial"/>
                <a:sym typeface="Arial"/>
              </a:defRPr>
            </a:lvl1pPr>
            <a:lvl2pPr marL="0" marR="0" lvl="1" indent="0" algn="r" rtl="0">
              <a:spcBef>
                <a:spcPts val="0"/>
              </a:spcBef>
              <a:spcAft>
                <a:spcPts val="0"/>
              </a:spcAft>
              <a:buNone/>
              <a:defRPr sz="900">
                <a:solidFill>
                  <a:srgbClr val="888888"/>
                </a:solidFill>
                <a:latin typeface="Arial"/>
                <a:ea typeface="Arial"/>
                <a:cs typeface="Arial"/>
                <a:sym typeface="Arial"/>
              </a:defRPr>
            </a:lvl2pPr>
            <a:lvl3pPr marL="0" marR="0" lvl="2" indent="0" algn="r" rtl="0">
              <a:spcBef>
                <a:spcPts val="0"/>
              </a:spcBef>
              <a:spcAft>
                <a:spcPts val="0"/>
              </a:spcAft>
              <a:buNone/>
              <a:defRPr sz="900">
                <a:solidFill>
                  <a:srgbClr val="888888"/>
                </a:solidFill>
                <a:latin typeface="Arial"/>
                <a:ea typeface="Arial"/>
                <a:cs typeface="Arial"/>
                <a:sym typeface="Arial"/>
              </a:defRPr>
            </a:lvl3pPr>
            <a:lvl4pPr marL="0" marR="0" lvl="3" indent="0" algn="r" rtl="0">
              <a:spcBef>
                <a:spcPts val="0"/>
              </a:spcBef>
              <a:spcAft>
                <a:spcPts val="0"/>
              </a:spcAft>
              <a:buNone/>
              <a:defRPr sz="900">
                <a:solidFill>
                  <a:srgbClr val="888888"/>
                </a:solidFill>
                <a:latin typeface="Arial"/>
                <a:ea typeface="Arial"/>
                <a:cs typeface="Arial"/>
                <a:sym typeface="Arial"/>
              </a:defRPr>
            </a:lvl4pPr>
            <a:lvl5pPr marL="0" marR="0" lvl="4" indent="0" algn="r" rtl="0">
              <a:spcBef>
                <a:spcPts val="0"/>
              </a:spcBef>
              <a:spcAft>
                <a:spcPts val="0"/>
              </a:spcAft>
              <a:buNone/>
              <a:defRPr sz="900">
                <a:solidFill>
                  <a:srgbClr val="888888"/>
                </a:solidFill>
                <a:latin typeface="Arial"/>
                <a:ea typeface="Arial"/>
                <a:cs typeface="Arial"/>
                <a:sym typeface="Arial"/>
              </a:defRPr>
            </a:lvl5pPr>
            <a:lvl6pPr marL="0" marR="0" lvl="5" indent="0" algn="r" rtl="0">
              <a:spcBef>
                <a:spcPts val="0"/>
              </a:spcBef>
              <a:spcAft>
                <a:spcPts val="0"/>
              </a:spcAft>
              <a:buNone/>
              <a:defRPr sz="900">
                <a:solidFill>
                  <a:srgbClr val="888888"/>
                </a:solidFill>
                <a:latin typeface="Arial"/>
                <a:ea typeface="Arial"/>
                <a:cs typeface="Arial"/>
                <a:sym typeface="Arial"/>
              </a:defRPr>
            </a:lvl6pPr>
            <a:lvl7pPr marL="0" marR="0" lvl="6" indent="0" algn="r" rtl="0">
              <a:spcBef>
                <a:spcPts val="0"/>
              </a:spcBef>
              <a:spcAft>
                <a:spcPts val="0"/>
              </a:spcAft>
              <a:buNone/>
              <a:defRPr sz="900">
                <a:solidFill>
                  <a:srgbClr val="888888"/>
                </a:solidFill>
                <a:latin typeface="Arial"/>
                <a:ea typeface="Arial"/>
                <a:cs typeface="Arial"/>
                <a:sym typeface="Arial"/>
              </a:defRPr>
            </a:lvl7pPr>
            <a:lvl8pPr marL="0" marR="0" lvl="7" indent="0" algn="r" rtl="0">
              <a:spcBef>
                <a:spcPts val="0"/>
              </a:spcBef>
              <a:spcAft>
                <a:spcPts val="0"/>
              </a:spcAft>
              <a:buNone/>
              <a:defRPr sz="900">
                <a:solidFill>
                  <a:srgbClr val="888888"/>
                </a:solidFill>
                <a:latin typeface="Arial"/>
                <a:ea typeface="Arial"/>
                <a:cs typeface="Arial"/>
                <a:sym typeface="Arial"/>
              </a:defRPr>
            </a:lvl8pPr>
            <a:lvl9pPr marL="0" marR="0" lvl="8" indent="0" algn="r" rtl="0">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29"/>
        <p:cNvGrpSpPr/>
        <p:nvPr/>
      </p:nvGrpSpPr>
      <p:grpSpPr>
        <a:xfrm>
          <a:off x="0" y="0"/>
          <a:ext cx="0" cy="0"/>
          <a:chOff x="0" y="0"/>
          <a:chExt cx="0" cy="0"/>
        </a:xfrm>
      </p:grpSpPr>
      <p:sp>
        <p:nvSpPr>
          <p:cNvPr id="530" name="Google Shape;530;p46"/>
          <p:cNvSpPr/>
          <p:nvPr/>
        </p:nvSpPr>
        <p:spPr>
          <a:xfrm>
            <a:off x="11573080" y="6488668"/>
            <a:ext cx="53142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0" cap="none">
                <a:solidFill>
                  <a:srgbClr val="33B764"/>
                </a:solidFill>
                <a:latin typeface="Sora"/>
                <a:ea typeface="Sora"/>
                <a:cs typeface="Sora"/>
                <a:sym typeface="Sora"/>
              </a:rPr>
              <a:t>KTUTS</a:t>
            </a:r>
            <a:endParaRPr/>
          </a:p>
        </p:txBody>
      </p:sp>
      <p:pic>
        <p:nvPicPr>
          <p:cNvPr id="531" name="Google Shape;531;p46"/>
          <p:cNvPicPr preferRelativeResize="0"/>
          <p:nvPr/>
        </p:nvPicPr>
        <p:blipFill rotWithShape="1">
          <a:blip r:embed="rId14">
            <a:alphaModFix/>
          </a:blip>
          <a:srcRect/>
          <a:stretch/>
        </p:blipFill>
        <p:spPr>
          <a:xfrm>
            <a:off x="-6154585" y="9178827"/>
            <a:ext cx="2261011" cy="180872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1" descr="F:\1-原创素材\1_mm1102\PPT\PPT_014\materaials\pageimg_g16.png"/>
          <p:cNvPicPr preferRelativeResize="0"/>
          <p:nvPr/>
        </p:nvPicPr>
        <p:blipFill rotWithShape="1">
          <a:blip r:embed="rId3">
            <a:alphaModFix/>
          </a:blip>
          <a:srcRect/>
          <a:stretch/>
        </p:blipFill>
        <p:spPr>
          <a:xfrm>
            <a:off x="581596" y="401233"/>
            <a:ext cx="10632504" cy="5883809"/>
          </a:xfrm>
          <a:prstGeom prst="rect">
            <a:avLst/>
          </a:prstGeom>
          <a:noFill/>
          <a:ln>
            <a:noFill/>
          </a:ln>
        </p:spPr>
      </p:pic>
      <p:grpSp>
        <p:nvGrpSpPr>
          <p:cNvPr id="603" name="Google Shape;603;p1"/>
          <p:cNvGrpSpPr/>
          <p:nvPr/>
        </p:nvGrpSpPr>
        <p:grpSpPr>
          <a:xfrm>
            <a:off x="1872989" y="2225040"/>
            <a:ext cx="2717008" cy="3430897"/>
            <a:chOff x="3209840" y="1416184"/>
            <a:chExt cx="2717008" cy="3430897"/>
          </a:xfrm>
        </p:grpSpPr>
        <p:pic>
          <p:nvPicPr>
            <p:cNvPr id="604" name="Google Shape;604;p1"/>
            <p:cNvPicPr preferRelativeResize="0"/>
            <p:nvPr/>
          </p:nvPicPr>
          <p:blipFill rotWithShape="1">
            <a:blip r:embed="rId4">
              <a:alphaModFix/>
            </a:blip>
            <a:srcRect/>
            <a:stretch/>
          </p:blipFill>
          <p:spPr>
            <a:xfrm rot="322932">
              <a:off x="3355393" y="1522865"/>
              <a:ext cx="2425902" cy="3217535"/>
            </a:xfrm>
            <a:prstGeom prst="rect">
              <a:avLst/>
            </a:prstGeom>
            <a:noFill/>
            <a:ln>
              <a:noFill/>
            </a:ln>
          </p:spPr>
        </p:pic>
        <p:sp>
          <p:nvSpPr>
            <p:cNvPr id="605" name="Google Shape;605;p1"/>
            <p:cNvSpPr txBox="1"/>
            <p:nvPr/>
          </p:nvSpPr>
          <p:spPr>
            <a:xfrm>
              <a:off x="4271392" y="1708448"/>
              <a:ext cx="660648"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211E17"/>
                </a:buClr>
                <a:buSzPts val="2800"/>
                <a:buFont typeface="Times New Roman"/>
                <a:buNone/>
              </a:pPr>
              <a:r>
                <a:rPr lang="en-US" sz="2800" b="1" i="0" u="none" strike="noStrike" cap="none">
                  <a:solidFill>
                    <a:srgbClr val="211E17"/>
                  </a:solidFill>
                  <a:latin typeface="Times New Roman"/>
                  <a:ea typeface="Times New Roman"/>
                  <a:cs typeface="Times New Roman"/>
                  <a:sym typeface="Times New Roman"/>
                </a:rPr>
                <a:t>01</a:t>
              </a:r>
              <a:endParaRPr/>
            </a:p>
          </p:txBody>
        </p:sp>
        <p:sp>
          <p:nvSpPr>
            <p:cNvPr id="606" name="Google Shape;606;p1"/>
            <p:cNvSpPr txBox="1"/>
            <p:nvPr/>
          </p:nvSpPr>
          <p:spPr>
            <a:xfrm>
              <a:off x="4271392" y="2510409"/>
              <a:ext cx="660648"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211E17"/>
                </a:buClr>
                <a:buSzPts val="2800"/>
                <a:buFont typeface="Times New Roman"/>
                <a:buNone/>
              </a:pPr>
              <a:r>
                <a:rPr lang="en-US" sz="2800" b="1" i="0" u="none" strike="noStrike" cap="none">
                  <a:solidFill>
                    <a:srgbClr val="211E17"/>
                  </a:solidFill>
                  <a:latin typeface="Times New Roman"/>
                  <a:ea typeface="Times New Roman"/>
                  <a:cs typeface="Times New Roman"/>
                  <a:sym typeface="Times New Roman"/>
                </a:rPr>
                <a:t>02</a:t>
              </a:r>
              <a:endParaRPr/>
            </a:p>
          </p:txBody>
        </p:sp>
        <p:sp>
          <p:nvSpPr>
            <p:cNvPr id="607" name="Google Shape;607;p1"/>
            <p:cNvSpPr txBox="1"/>
            <p:nvPr/>
          </p:nvSpPr>
          <p:spPr>
            <a:xfrm>
              <a:off x="4271392" y="3292624"/>
              <a:ext cx="660648"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211E17"/>
                </a:buClr>
                <a:buSzPts val="2800"/>
                <a:buFont typeface="Times New Roman"/>
                <a:buNone/>
              </a:pPr>
              <a:r>
                <a:rPr lang="en-US" sz="2800" b="1" i="0" u="none" strike="noStrike" cap="none">
                  <a:solidFill>
                    <a:srgbClr val="211E17"/>
                  </a:solidFill>
                  <a:latin typeface="Times New Roman"/>
                  <a:ea typeface="Times New Roman"/>
                  <a:cs typeface="Times New Roman"/>
                  <a:sym typeface="Times New Roman"/>
                </a:rPr>
                <a:t>03</a:t>
              </a:r>
              <a:endParaRPr/>
            </a:p>
          </p:txBody>
        </p:sp>
      </p:grpSp>
      <p:sp>
        <p:nvSpPr>
          <p:cNvPr id="608" name="Google Shape;608;p1"/>
          <p:cNvSpPr txBox="1"/>
          <p:nvPr/>
        </p:nvSpPr>
        <p:spPr>
          <a:xfrm>
            <a:off x="317410" y="-44447"/>
            <a:ext cx="109728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b="0" i="0" u="none" strike="noStrike" cap="none" dirty="0" err="1">
                <a:solidFill>
                  <a:schemeClr val="dk1"/>
                </a:solidFill>
                <a:latin typeface="Times New Roman"/>
                <a:ea typeface="Times New Roman"/>
                <a:cs typeface="Times New Roman"/>
                <a:sym typeface="Times New Roman"/>
              </a:rPr>
              <a:t>Thứ</a:t>
            </a:r>
            <a:r>
              <a:rPr lang="en-US" sz="4000" b="0" i="0" u="none" strike="noStrike" cap="none" dirty="0">
                <a:solidFill>
                  <a:schemeClr val="dk1"/>
                </a:solidFill>
                <a:latin typeface="Times New Roman"/>
                <a:ea typeface="Times New Roman"/>
                <a:cs typeface="Times New Roman"/>
                <a:sym typeface="Times New Roman"/>
              </a:rPr>
              <a:t> </a:t>
            </a:r>
            <a:r>
              <a:rPr lang="en-US" sz="4000" dirty="0" err="1">
                <a:solidFill>
                  <a:schemeClr val="dk1"/>
                </a:solidFill>
                <a:latin typeface="Times New Roman"/>
                <a:ea typeface="Times New Roman"/>
                <a:cs typeface="Times New Roman"/>
                <a:sym typeface="Times New Roman"/>
              </a:rPr>
              <a:t>năm</a:t>
            </a:r>
            <a:r>
              <a:rPr lang="en-US" sz="4000" b="0" i="0" u="none" strike="noStrike" cap="none" dirty="0">
                <a:solidFill>
                  <a:schemeClr val="dk1"/>
                </a:solidFill>
                <a:latin typeface="Times New Roman"/>
                <a:ea typeface="Times New Roman"/>
                <a:cs typeface="Times New Roman"/>
                <a:sym typeface="Times New Roman"/>
              </a:rPr>
              <a:t> </a:t>
            </a:r>
            <a:r>
              <a:rPr lang="en-US" sz="4000" b="0" i="0" u="none" strike="noStrike" cap="none" dirty="0" err="1">
                <a:solidFill>
                  <a:schemeClr val="dk1"/>
                </a:solidFill>
                <a:latin typeface="Times New Roman"/>
                <a:ea typeface="Times New Roman"/>
                <a:cs typeface="Times New Roman"/>
                <a:sym typeface="Times New Roman"/>
              </a:rPr>
              <a:t>ngày</a:t>
            </a:r>
            <a:r>
              <a:rPr lang="en-US" sz="4000" b="0" i="0" u="none" strike="noStrike" cap="none" dirty="0">
                <a:solidFill>
                  <a:schemeClr val="dk1"/>
                </a:solidFill>
                <a:latin typeface="Times New Roman"/>
                <a:ea typeface="Times New Roman"/>
                <a:cs typeface="Times New Roman"/>
                <a:sym typeface="Times New Roman"/>
              </a:rPr>
              <a:t> </a:t>
            </a:r>
            <a:r>
              <a:rPr lang="en-US" sz="4000" dirty="0">
                <a:solidFill>
                  <a:schemeClr val="dk1"/>
                </a:solidFill>
                <a:latin typeface="Times New Roman"/>
                <a:ea typeface="Times New Roman"/>
                <a:cs typeface="Times New Roman"/>
                <a:sym typeface="Times New Roman"/>
              </a:rPr>
              <a:t>22</a:t>
            </a:r>
            <a:r>
              <a:rPr lang="en-US" sz="4000" b="0" i="0" u="none" strike="noStrike" cap="none" dirty="0">
                <a:solidFill>
                  <a:schemeClr val="dk1"/>
                </a:solidFill>
                <a:latin typeface="Times New Roman"/>
                <a:ea typeface="Times New Roman"/>
                <a:cs typeface="Times New Roman"/>
                <a:sym typeface="Times New Roman"/>
              </a:rPr>
              <a:t> </a:t>
            </a:r>
            <a:r>
              <a:rPr lang="en-US" sz="4000" b="0" i="0" u="none" strike="noStrike" cap="none" dirty="0" err="1">
                <a:solidFill>
                  <a:schemeClr val="dk1"/>
                </a:solidFill>
                <a:latin typeface="Times New Roman"/>
                <a:ea typeface="Times New Roman"/>
                <a:cs typeface="Times New Roman"/>
                <a:sym typeface="Times New Roman"/>
              </a:rPr>
              <a:t>tháng</a:t>
            </a:r>
            <a:r>
              <a:rPr lang="en-US" sz="4000" b="0" i="0" u="none" strike="noStrike" cap="none" dirty="0">
                <a:solidFill>
                  <a:schemeClr val="dk1"/>
                </a:solidFill>
                <a:latin typeface="Times New Roman"/>
                <a:ea typeface="Times New Roman"/>
                <a:cs typeface="Times New Roman"/>
                <a:sym typeface="Times New Roman"/>
              </a:rPr>
              <a:t> 9 </a:t>
            </a:r>
            <a:r>
              <a:rPr lang="en-US" sz="4000" b="0" i="0" u="none" strike="noStrike" cap="none" dirty="0" err="1">
                <a:solidFill>
                  <a:schemeClr val="dk1"/>
                </a:solidFill>
                <a:latin typeface="Times New Roman"/>
                <a:ea typeface="Times New Roman"/>
                <a:cs typeface="Times New Roman"/>
                <a:sym typeface="Times New Roman"/>
              </a:rPr>
              <a:t>năm</a:t>
            </a:r>
            <a:r>
              <a:rPr lang="en-US" sz="4000" b="0" i="0" u="none" strike="noStrike" cap="none" dirty="0">
                <a:solidFill>
                  <a:schemeClr val="dk1"/>
                </a:solidFill>
                <a:latin typeface="Times New Roman"/>
                <a:ea typeface="Times New Roman"/>
                <a:cs typeface="Times New Roman"/>
                <a:sym typeface="Times New Roman"/>
              </a:rPr>
              <a:t> 2022</a:t>
            </a:r>
            <a:endParaRPr dirty="0"/>
          </a:p>
        </p:txBody>
      </p:sp>
      <p:sp>
        <p:nvSpPr>
          <p:cNvPr id="609" name="Google Shape;609;p1"/>
          <p:cNvSpPr txBox="1"/>
          <p:nvPr/>
        </p:nvSpPr>
        <p:spPr>
          <a:xfrm>
            <a:off x="4937550" y="2506389"/>
            <a:ext cx="3918778" cy="90505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b="1" i="0" u="sng" strike="noStrike" cap="none">
                <a:solidFill>
                  <a:schemeClr val="dk1"/>
                </a:solidFill>
                <a:latin typeface="Times New Roman"/>
                <a:ea typeface="Times New Roman"/>
                <a:cs typeface="Times New Roman"/>
                <a:sym typeface="Times New Roman"/>
              </a:rPr>
              <a:t>Tập làm văn</a:t>
            </a:r>
            <a:endParaRPr sz="4000" b="1" i="0" u="sng" strike="noStrike" cap="none">
              <a:solidFill>
                <a:schemeClr val="dk1"/>
              </a:solidFill>
              <a:latin typeface="Times New Roman"/>
              <a:ea typeface="Times New Roman"/>
              <a:cs typeface="Times New Roman"/>
              <a:sym typeface="Times New Roman"/>
            </a:endParaRPr>
          </a:p>
        </p:txBody>
      </p:sp>
      <p:sp>
        <p:nvSpPr>
          <p:cNvPr id="610" name="Google Shape;610;p1"/>
          <p:cNvSpPr txBox="1"/>
          <p:nvPr/>
        </p:nvSpPr>
        <p:spPr>
          <a:xfrm>
            <a:off x="4718046" y="3411445"/>
            <a:ext cx="4635281" cy="200202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400" b="1" i="0" u="none" strike="noStrike" cap="none">
                <a:solidFill>
                  <a:srgbClr val="FF0000"/>
                </a:solidFill>
                <a:latin typeface="Times New Roman"/>
                <a:ea typeface="Times New Roman"/>
                <a:cs typeface="Times New Roman"/>
                <a:sym typeface="Times New Roman"/>
              </a:rPr>
              <a:t>Đoạn văn trong bài văn kể chuyện</a:t>
            </a:r>
            <a:endParaRPr sz="4400" b="1" i="0" u="none" strike="noStrike" cap="none">
              <a:solidFill>
                <a:srgbClr val="FF0000"/>
              </a:solidFill>
              <a:latin typeface="Times New Roman"/>
              <a:ea typeface="Times New Roman"/>
              <a:cs typeface="Times New Roman"/>
              <a:sym typeface="Times New Roman"/>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227"/>
                                        <p:tgtEl>
                                          <p:spTgt spid="608"/>
                                        </p:tgtEl>
                                      </p:cBhvr>
                                    </p:animEffect>
                                  </p:childTnLst>
                                </p:cTn>
                              </p:par>
                              <p:par>
                                <p:cTn id="8" presetID="10" presetClass="entr" presetSubtype="0" fill="hold" nodeType="withEffect">
                                  <p:stCondLst>
                                    <p:cond delay="0"/>
                                  </p:stCondLst>
                                  <p:childTnLst>
                                    <p:set>
                                      <p:cBhvr>
                                        <p:cTn id="9" dur="1" fill="hold">
                                          <p:stCondLst>
                                            <p:cond delay="0"/>
                                          </p:stCondLst>
                                        </p:cTn>
                                        <p:tgtEl>
                                          <p:spTgt spid="603"/>
                                        </p:tgtEl>
                                        <p:attrNameLst>
                                          <p:attrName>style.visibility</p:attrName>
                                        </p:attrNameLst>
                                      </p:cBhvr>
                                      <p:to>
                                        <p:strVal val="visible"/>
                                      </p:to>
                                    </p:set>
                                    <p:animEffect transition="in" filter="fade">
                                      <p:cBhvr>
                                        <p:cTn id="10" dur="1000"/>
                                        <p:tgtEl>
                                          <p:spTgt spid="603"/>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602"/>
                                        </p:tgtEl>
                                        <p:attrNameLst>
                                          <p:attrName>style.visibility</p:attrName>
                                        </p:attrNameLst>
                                      </p:cBhvr>
                                      <p:to>
                                        <p:strVal val="visible"/>
                                      </p:to>
                                    </p:set>
                                    <p:anim calcmode="lin" valueType="num">
                                      <p:cBhvr additive="base">
                                        <p:cTn id="14" dur="500"/>
                                        <p:tgtEl>
                                          <p:spTgt spid="602"/>
                                        </p:tgtEl>
                                        <p:attrNameLst>
                                          <p:attrName>ppt_x</p:attrName>
                                        </p:attrNameLst>
                                      </p:cBhvr>
                                      <p:tavLst>
                                        <p:tav tm="0">
                                          <p:val>
                                            <p:strVal val="#ppt_x-1"/>
                                          </p:val>
                                        </p:tav>
                                        <p:tav tm="100000">
                                          <p:val>
                                            <p:strVal val="#ppt_x"/>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609"/>
                                        </p:tgtEl>
                                        <p:attrNameLst>
                                          <p:attrName>style.visibility</p:attrName>
                                        </p:attrNameLst>
                                      </p:cBhvr>
                                      <p:to>
                                        <p:strVal val="visible"/>
                                      </p:to>
                                    </p:set>
                                    <p:anim calcmode="lin" valueType="num">
                                      <p:cBhvr additive="base">
                                        <p:cTn id="18" dur="500"/>
                                        <p:tgtEl>
                                          <p:spTgt spid="609"/>
                                        </p:tgtEl>
                                        <p:attrNameLst>
                                          <p:attrName>ppt_x</p:attrName>
                                        </p:attrNameLst>
                                      </p:cBhvr>
                                      <p:tavLst>
                                        <p:tav tm="0">
                                          <p:val>
                                            <p:strVal val="#ppt_x-1"/>
                                          </p:val>
                                        </p:tav>
                                        <p:tav tm="100000">
                                          <p:val>
                                            <p:strVal val="#ppt_x"/>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610"/>
                                        </p:tgtEl>
                                        <p:attrNameLst>
                                          <p:attrName>style.visibility</p:attrName>
                                        </p:attrNameLst>
                                      </p:cBhvr>
                                      <p:to>
                                        <p:strVal val="visible"/>
                                      </p:to>
                                    </p:set>
                                    <p:anim calcmode="lin" valueType="num">
                                      <p:cBhvr additive="base">
                                        <p:cTn id="22" dur="500"/>
                                        <p:tgtEl>
                                          <p:spTgt spid="6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F58BAFD-912C-9748-406E-6DC493820C18}"/>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363379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1040D839-8D9B-6703-FA02-8AA316F9536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413719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A057792-D04A-D9CD-B0EC-86DB7877AF1B}"/>
              </a:ext>
            </a:extLst>
          </p:cNvPr>
          <p:cNvPicPr>
            <a:picLocks noChangeAspect="1"/>
          </p:cNvPicPr>
          <p:nvPr/>
        </p:nvPicPr>
        <p:blipFill>
          <a:blip r:embed="rId2"/>
          <a:stretch>
            <a:fillRect/>
          </a:stretch>
        </p:blipFill>
        <p:spPr>
          <a:xfrm>
            <a:off x="0" y="1673"/>
            <a:ext cx="12192000" cy="6854653"/>
          </a:xfrm>
          <a:prstGeom prst="rect">
            <a:avLst/>
          </a:prstGeom>
        </p:spPr>
      </p:pic>
      <p:sp>
        <p:nvSpPr>
          <p:cNvPr id="4" name="Hình Bầu dục 3">
            <a:extLst>
              <a:ext uri="{FF2B5EF4-FFF2-40B4-BE49-F238E27FC236}">
                <a16:creationId xmlns:a16="http://schemas.microsoft.com/office/drawing/2014/main" id="{B2E81B03-5203-2B46-1CF5-6FA347613CE5}"/>
              </a:ext>
            </a:extLst>
          </p:cNvPr>
          <p:cNvSpPr/>
          <p:nvPr/>
        </p:nvSpPr>
        <p:spPr>
          <a:xfrm>
            <a:off x="4871803" y="4751882"/>
            <a:ext cx="1319135" cy="344774"/>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986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9"/>
          <p:cNvSpPr/>
          <p:nvPr/>
        </p:nvSpPr>
        <p:spPr>
          <a:xfrm>
            <a:off x="343899" y="1084706"/>
            <a:ext cx="7079615" cy="4796886"/>
          </a:xfrm>
          <a:prstGeom prst="rect">
            <a:avLst/>
          </a:prstGeom>
          <a:solidFill>
            <a:schemeClr val="lt1"/>
          </a:solidFill>
          <a:ln w="381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27" name="Google Shape;827;p19"/>
          <p:cNvSpPr/>
          <p:nvPr/>
        </p:nvSpPr>
        <p:spPr>
          <a:xfrm>
            <a:off x="629550" y="2971112"/>
            <a:ext cx="757816" cy="392254"/>
          </a:xfrm>
          <a:prstGeom prst="ellipse">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828" name="Google Shape;828;p19"/>
          <p:cNvGrpSpPr/>
          <p:nvPr/>
        </p:nvGrpSpPr>
        <p:grpSpPr>
          <a:xfrm>
            <a:off x="5042843" y="5541477"/>
            <a:ext cx="2344241" cy="1031170"/>
            <a:chOff x="320253" y="7772401"/>
            <a:chExt cx="2344241" cy="1031170"/>
          </a:xfrm>
        </p:grpSpPr>
        <p:sp>
          <p:nvSpPr>
            <p:cNvPr id="829" name="Google Shape;829;p19"/>
            <p:cNvSpPr/>
            <p:nvPr/>
          </p:nvSpPr>
          <p:spPr>
            <a:xfrm>
              <a:off x="320253" y="7772401"/>
              <a:ext cx="2344241" cy="997347"/>
            </a:xfrm>
            <a:custGeom>
              <a:avLst/>
              <a:gdLst/>
              <a:ahLst/>
              <a:cxnLst/>
              <a:rect l="l" t="t" r="r" b="b"/>
              <a:pathLst>
                <a:path w="2344241" h="997347" extrusionOk="0">
                  <a:moveTo>
                    <a:pt x="1178347" y="0"/>
                  </a:moveTo>
                  <a:lnTo>
                    <a:pt x="2033480" y="304797"/>
                  </a:lnTo>
                  <a:lnTo>
                    <a:pt x="1605914" y="304797"/>
                  </a:lnTo>
                  <a:lnTo>
                    <a:pt x="1605914" y="474127"/>
                  </a:lnTo>
                  <a:lnTo>
                    <a:pt x="2344241" y="474127"/>
                  </a:lnTo>
                  <a:lnTo>
                    <a:pt x="2344241" y="997347"/>
                  </a:lnTo>
                  <a:lnTo>
                    <a:pt x="0" y="997347"/>
                  </a:lnTo>
                  <a:lnTo>
                    <a:pt x="0" y="474127"/>
                  </a:lnTo>
                  <a:lnTo>
                    <a:pt x="750781" y="474127"/>
                  </a:lnTo>
                  <a:lnTo>
                    <a:pt x="750781" y="304797"/>
                  </a:lnTo>
                  <a:lnTo>
                    <a:pt x="323214" y="304797"/>
                  </a:lnTo>
                  <a:close/>
                </a:path>
              </a:pathLst>
            </a:cu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0" name="Google Shape;830;p19"/>
            <p:cNvSpPr txBox="1"/>
            <p:nvPr/>
          </p:nvSpPr>
          <p:spPr>
            <a:xfrm>
              <a:off x="351785" y="8280351"/>
              <a:ext cx="229344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800"/>
                <a:buFont typeface="Calibri"/>
                <a:buNone/>
              </a:pPr>
              <a:r>
                <a:rPr lang="en-US" sz="2800" b="1" i="0" u="none" strike="noStrike" cap="none">
                  <a:solidFill>
                    <a:srgbClr val="0070C0"/>
                  </a:solidFill>
                  <a:latin typeface="Calibri"/>
                  <a:ea typeface="Calibri"/>
                  <a:cs typeface="Calibri"/>
                  <a:sym typeface="Calibri"/>
                </a:rPr>
                <a:t>Phần kết thúc</a:t>
              </a:r>
              <a:endParaRPr/>
            </a:p>
          </p:txBody>
        </p:sp>
      </p:grpSp>
      <p:grpSp>
        <p:nvGrpSpPr>
          <p:cNvPr id="831" name="Google Shape;831;p19"/>
          <p:cNvGrpSpPr/>
          <p:nvPr/>
        </p:nvGrpSpPr>
        <p:grpSpPr>
          <a:xfrm>
            <a:off x="309528" y="3374157"/>
            <a:ext cx="6962919" cy="2377307"/>
            <a:chOff x="259505" y="3441612"/>
            <a:chExt cx="6962919" cy="2377307"/>
          </a:xfrm>
        </p:grpSpPr>
        <p:sp>
          <p:nvSpPr>
            <p:cNvPr id="832" name="Google Shape;832;p19"/>
            <p:cNvSpPr/>
            <p:nvPr/>
          </p:nvSpPr>
          <p:spPr>
            <a:xfrm>
              <a:off x="259505" y="5286674"/>
              <a:ext cx="5160978" cy="532245"/>
            </a:xfrm>
            <a:prstGeom prst="rect">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3" name="Google Shape;833;p19"/>
            <p:cNvSpPr/>
            <p:nvPr/>
          </p:nvSpPr>
          <p:spPr>
            <a:xfrm>
              <a:off x="276439" y="4773435"/>
              <a:ext cx="6945984" cy="700915"/>
            </a:xfrm>
            <a:prstGeom prst="rect">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4" name="Google Shape;834;p19"/>
            <p:cNvSpPr/>
            <p:nvPr/>
          </p:nvSpPr>
          <p:spPr>
            <a:xfrm>
              <a:off x="276440" y="4381650"/>
              <a:ext cx="6945984" cy="532245"/>
            </a:xfrm>
            <a:prstGeom prst="rect">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5" name="Google Shape;835;p19"/>
            <p:cNvSpPr/>
            <p:nvPr/>
          </p:nvSpPr>
          <p:spPr>
            <a:xfrm>
              <a:off x="662686" y="3938434"/>
              <a:ext cx="6559737" cy="532245"/>
            </a:xfrm>
            <a:prstGeom prst="rect">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6" name="Google Shape;836;p19"/>
            <p:cNvSpPr/>
            <p:nvPr/>
          </p:nvSpPr>
          <p:spPr>
            <a:xfrm>
              <a:off x="657426" y="3441612"/>
              <a:ext cx="3755299" cy="532245"/>
            </a:xfrm>
            <a:prstGeom prst="rect">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37" name="Google Shape;837;p19"/>
          <p:cNvGrpSpPr/>
          <p:nvPr/>
        </p:nvGrpSpPr>
        <p:grpSpPr>
          <a:xfrm>
            <a:off x="226369" y="1079262"/>
            <a:ext cx="7096549" cy="1511733"/>
            <a:chOff x="4475001" y="-1358041"/>
            <a:chExt cx="7096549" cy="1511733"/>
          </a:xfrm>
        </p:grpSpPr>
        <p:sp>
          <p:nvSpPr>
            <p:cNvPr id="838" name="Google Shape;838;p19"/>
            <p:cNvSpPr/>
            <p:nvPr/>
          </p:nvSpPr>
          <p:spPr>
            <a:xfrm>
              <a:off x="4475001" y="-274183"/>
              <a:ext cx="4085675" cy="427875"/>
            </a:xfrm>
            <a:prstGeom prst="rect">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9" name="Google Shape;839;p19"/>
            <p:cNvSpPr/>
            <p:nvPr/>
          </p:nvSpPr>
          <p:spPr>
            <a:xfrm>
              <a:off x="4491934" y="-551184"/>
              <a:ext cx="7079615" cy="427875"/>
            </a:xfrm>
            <a:prstGeom prst="rect">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0" name="Google Shape;840;p19"/>
            <p:cNvSpPr/>
            <p:nvPr/>
          </p:nvSpPr>
          <p:spPr>
            <a:xfrm>
              <a:off x="4491935" y="-1001737"/>
              <a:ext cx="7079615" cy="427875"/>
            </a:xfrm>
            <a:prstGeom prst="rect">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1" name="Google Shape;841;p19"/>
            <p:cNvSpPr/>
            <p:nvPr/>
          </p:nvSpPr>
          <p:spPr>
            <a:xfrm>
              <a:off x="4878182" y="-1358041"/>
              <a:ext cx="6684588" cy="427875"/>
            </a:xfrm>
            <a:prstGeom prst="rect">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842" name="Google Shape;842;p19"/>
          <p:cNvSpPr txBox="1"/>
          <p:nvPr/>
        </p:nvSpPr>
        <p:spPr>
          <a:xfrm>
            <a:off x="309528" y="427131"/>
            <a:ext cx="7086600" cy="6358655"/>
          </a:xfrm>
          <a:prstGeom prst="rect">
            <a:avLst/>
          </a:prstGeom>
          <a:noFill/>
          <a:ln w="9525" cap="flat" cmpd="sng">
            <a:solidFill>
              <a:schemeClr val="dk1"/>
            </a:solidFill>
            <a:prstDash val="dash"/>
            <a:round/>
            <a:headEnd type="none" w="sm" len="sm"/>
            <a:tailEnd type="none" w="sm" len="sm"/>
          </a:ln>
        </p:spPr>
        <p:txBody>
          <a:bodyPr spcFirstLastPara="1" wrap="square" lIns="91425" tIns="45700" rIns="91425" bIns="45700" anchor="t" anchorCtr="0">
            <a:normAutofit/>
          </a:bodyPr>
          <a:lstStyle/>
          <a:p>
            <a:pPr marL="91440" marR="0" lvl="0" indent="-190500" algn="just" rtl="0">
              <a:lnSpc>
                <a:spcPct val="90000"/>
              </a:lnSpc>
              <a:spcBef>
                <a:spcPts val="0"/>
              </a:spcBef>
              <a:spcAft>
                <a:spcPts val="0"/>
              </a:spcAft>
              <a:buClr>
                <a:srgbClr val="E48312"/>
              </a:buClr>
              <a:buSzPts val="3000"/>
              <a:buFont typeface="Calibri"/>
              <a:buChar char=" "/>
            </a:pPr>
            <a:r>
              <a:rPr lang="en-US" sz="3000" b="1" i="0" u="none" strike="noStrike" cap="none">
                <a:solidFill>
                  <a:srgbClr val="3F3F3F"/>
                </a:solidFill>
                <a:latin typeface="Arial"/>
                <a:ea typeface="Arial"/>
                <a:cs typeface="Arial"/>
                <a:sym typeface="Arial"/>
              </a:rPr>
              <a:t>   </a:t>
            </a:r>
            <a:endParaRPr/>
          </a:p>
          <a:p>
            <a:pPr marL="91440" marR="0" lvl="0" indent="-190500" algn="just" rtl="0">
              <a:lnSpc>
                <a:spcPct val="90000"/>
              </a:lnSpc>
              <a:spcBef>
                <a:spcPts val="1400"/>
              </a:spcBef>
              <a:spcAft>
                <a:spcPts val="0"/>
              </a:spcAft>
              <a:buClr>
                <a:srgbClr val="E48312"/>
              </a:buClr>
              <a:buSzPts val="3000"/>
              <a:buFont typeface="Calibri"/>
              <a:buChar char=" "/>
            </a:pPr>
            <a:r>
              <a:rPr lang="en-US" sz="3000" b="1" i="0" u="none" strike="noStrike" cap="none">
                <a:solidFill>
                  <a:srgbClr val="00004D"/>
                </a:solidFill>
                <a:latin typeface="Times New Roman"/>
                <a:ea typeface="Times New Roman"/>
                <a:cs typeface="Times New Roman"/>
                <a:sym typeface="Times New Roman"/>
              </a:rPr>
              <a:t>   c) Vừa đi, cô bé hiếu thảo vừa lo mấy đồng bạc không đủ trả tiền thuốc cho mẹ. Bỗng cô thấy bên đường có vật gì như chiếc tai nải ai bỏ quên.</a:t>
            </a:r>
            <a:endParaRPr/>
          </a:p>
          <a:p>
            <a:pPr marL="91440" marR="0" lvl="0" indent="-190500" algn="just" rtl="0">
              <a:lnSpc>
                <a:spcPct val="90000"/>
              </a:lnSpc>
              <a:spcBef>
                <a:spcPts val="1400"/>
              </a:spcBef>
              <a:spcAft>
                <a:spcPts val="0"/>
              </a:spcAft>
              <a:buClr>
                <a:srgbClr val="E48312"/>
              </a:buClr>
              <a:buSzPts val="3000"/>
              <a:buFont typeface="Calibri"/>
              <a:buChar char=" "/>
            </a:pPr>
            <a:r>
              <a:rPr lang="en-US" sz="3000" b="1" i="0" u="none" strike="noStrike" cap="none">
                <a:solidFill>
                  <a:srgbClr val="00004D"/>
                </a:solidFill>
                <a:latin typeface="Times New Roman"/>
                <a:ea typeface="Times New Roman"/>
                <a:cs typeface="Times New Roman"/>
                <a:sym typeface="Times New Roman"/>
              </a:rPr>
              <a:t>    …</a:t>
            </a:r>
            <a:endParaRPr/>
          </a:p>
          <a:p>
            <a:pPr marL="91440" marR="0" lvl="0" indent="-190500" algn="just" rtl="0">
              <a:lnSpc>
                <a:spcPct val="90000"/>
              </a:lnSpc>
              <a:spcBef>
                <a:spcPts val="1800"/>
              </a:spcBef>
              <a:spcAft>
                <a:spcPts val="0"/>
              </a:spcAft>
              <a:buClr>
                <a:srgbClr val="E48312"/>
              </a:buClr>
              <a:buSzPts val="3000"/>
              <a:buFont typeface="Calibri"/>
              <a:buChar char=" "/>
            </a:pPr>
            <a:r>
              <a:rPr lang="en-US" sz="3000" b="1" i="0" u="none" strike="noStrike" cap="none">
                <a:solidFill>
                  <a:srgbClr val="00004D"/>
                </a:solidFill>
                <a:latin typeface="Times New Roman"/>
                <a:ea typeface="Times New Roman"/>
                <a:cs typeface="Times New Roman"/>
                <a:sym typeface="Times New Roman"/>
              </a:rPr>
              <a:t>   Bà lão cười hiền hậu:</a:t>
            </a:r>
            <a:endParaRPr/>
          </a:p>
          <a:p>
            <a:pPr marL="91440" marR="0" lvl="0" indent="-190500" algn="just" rtl="0">
              <a:lnSpc>
                <a:spcPct val="90000"/>
              </a:lnSpc>
              <a:spcBef>
                <a:spcPts val="1200"/>
              </a:spcBef>
              <a:spcAft>
                <a:spcPts val="0"/>
              </a:spcAft>
              <a:buClr>
                <a:srgbClr val="E48312"/>
              </a:buClr>
              <a:buSzPts val="3000"/>
              <a:buFont typeface="Calibri"/>
              <a:buChar char=" "/>
            </a:pPr>
            <a:r>
              <a:rPr lang="en-US" sz="3000" b="1" i="0" u="none" strike="noStrike" cap="none">
                <a:solidFill>
                  <a:srgbClr val="00004D"/>
                </a:solidFill>
                <a:latin typeface="Times New Roman"/>
                <a:ea typeface="Times New Roman"/>
                <a:cs typeface="Times New Roman"/>
                <a:sym typeface="Times New Roman"/>
              </a:rPr>
              <a:t>   - Khen cho con đã hiếu thảo lại thật thà. Ta chính là tiên thử lòng con đấy thôi. Con thật đáng được giúp đỡ. Hãy đưa ta về nhà chữa bệnh cho mẹ con.</a:t>
            </a:r>
            <a:endParaRPr/>
          </a:p>
          <a:p>
            <a:pPr marL="91440" marR="0" lvl="0" indent="-190500" algn="just" rtl="0">
              <a:lnSpc>
                <a:spcPct val="90000"/>
              </a:lnSpc>
              <a:spcBef>
                <a:spcPts val="1200"/>
              </a:spcBef>
              <a:spcAft>
                <a:spcPts val="0"/>
              </a:spcAft>
              <a:buClr>
                <a:srgbClr val="E48312"/>
              </a:buClr>
              <a:buSzPts val="3000"/>
              <a:buFont typeface="Calibri"/>
              <a:buChar char=" "/>
            </a:pPr>
            <a:r>
              <a:rPr lang="en-US" sz="3000" b="1" i="0" u="none" strike="noStrike" cap="none">
                <a:solidFill>
                  <a:srgbClr val="00004D"/>
                </a:solidFill>
                <a:latin typeface="Times New Roman"/>
                <a:ea typeface="Times New Roman"/>
                <a:cs typeface="Times New Roman"/>
                <a:sym typeface="Times New Roman"/>
              </a:rPr>
              <a:t>   </a:t>
            </a:r>
            <a:endParaRPr sz="3000" b="1" i="0" u="none" strike="noStrike" cap="none">
              <a:solidFill>
                <a:srgbClr val="3F3F3F"/>
              </a:solidFill>
              <a:latin typeface="Times New Roman"/>
              <a:ea typeface="Times New Roman"/>
              <a:cs typeface="Times New Roman"/>
              <a:sym typeface="Times New Roman"/>
            </a:endParaRPr>
          </a:p>
        </p:txBody>
      </p:sp>
      <p:pic>
        <p:nvPicPr>
          <p:cNvPr id="843" name="Google Shape;843;p19"/>
          <p:cNvPicPr preferRelativeResize="0"/>
          <p:nvPr/>
        </p:nvPicPr>
        <p:blipFill rotWithShape="1">
          <a:blip r:embed="rId3">
            <a:alphaModFix/>
          </a:blip>
          <a:srcRect/>
          <a:stretch/>
        </p:blipFill>
        <p:spPr>
          <a:xfrm>
            <a:off x="7779909" y="1162966"/>
            <a:ext cx="4257143" cy="4209524"/>
          </a:xfrm>
          <a:prstGeom prst="rect">
            <a:avLst/>
          </a:prstGeom>
          <a:noFill/>
          <a:ln>
            <a:noFill/>
          </a:ln>
        </p:spPr>
      </p:pic>
      <p:grpSp>
        <p:nvGrpSpPr>
          <p:cNvPr id="844" name="Google Shape;844;p19"/>
          <p:cNvGrpSpPr/>
          <p:nvPr/>
        </p:nvGrpSpPr>
        <p:grpSpPr>
          <a:xfrm>
            <a:off x="252520" y="29114"/>
            <a:ext cx="1405467" cy="863600"/>
            <a:chOff x="7518400" y="7704667"/>
            <a:chExt cx="1405467" cy="1049867"/>
          </a:xfrm>
        </p:grpSpPr>
        <p:sp>
          <p:nvSpPr>
            <p:cNvPr id="845" name="Google Shape;845;p19"/>
            <p:cNvSpPr/>
            <p:nvPr/>
          </p:nvSpPr>
          <p:spPr>
            <a:xfrm>
              <a:off x="7518400" y="7704667"/>
              <a:ext cx="1405467" cy="1049867"/>
            </a:xfrm>
            <a:custGeom>
              <a:avLst/>
              <a:gdLst/>
              <a:ahLst/>
              <a:cxnLst/>
              <a:rect l="l" t="t" r="r" b="b"/>
              <a:pathLst>
                <a:path w="1405467" h="1049867" extrusionOk="0">
                  <a:moveTo>
                    <a:pt x="0" y="0"/>
                  </a:moveTo>
                  <a:lnTo>
                    <a:pt x="1405467" y="0"/>
                  </a:lnTo>
                  <a:lnTo>
                    <a:pt x="1405467" y="626533"/>
                  </a:lnTo>
                  <a:lnTo>
                    <a:pt x="1005816" y="626533"/>
                  </a:lnTo>
                  <a:lnTo>
                    <a:pt x="1005816" y="812801"/>
                  </a:lnTo>
                  <a:lnTo>
                    <a:pt x="1253068" y="812801"/>
                  </a:lnTo>
                  <a:lnTo>
                    <a:pt x="758563" y="1049867"/>
                  </a:lnTo>
                  <a:lnTo>
                    <a:pt x="264058" y="812801"/>
                  </a:lnTo>
                  <a:lnTo>
                    <a:pt x="511311" y="812801"/>
                  </a:lnTo>
                  <a:lnTo>
                    <a:pt x="511311" y="626533"/>
                  </a:lnTo>
                  <a:lnTo>
                    <a:pt x="0" y="626533"/>
                  </a:lnTo>
                  <a:close/>
                </a:path>
              </a:pathLst>
            </a:cu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6" name="Google Shape;846;p19"/>
            <p:cNvSpPr txBox="1"/>
            <p:nvPr/>
          </p:nvSpPr>
          <p:spPr>
            <a:xfrm>
              <a:off x="7636932" y="7757063"/>
              <a:ext cx="1270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800"/>
                <a:buFont typeface="Calibri"/>
                <a:buNone/>
              </a:pPr>
              <a:r>
                <a:rPr lang="en-US" sz="2800" b="1" i="0" u="none" strike="noStrike" cap="none">
                  <a:solidFill>
                    <a:srgbClr val="0070C0"/>
                  </a:solidFill>
                  <a:latin typeface="Calibri"/>
                  <a:ea typeface="Calibri"/>
                  <a:cs typeface="Calibri"/>
                  <a:sym typeface="Calibri"/>
                </a:rPr>
                <a:t>Đoạn 3</a:t>
              </a:r>
              <a:endParaRPr/>
            </a:p>
          </p:txBody>
        </p:sp>
      </p:grpSp>
      <p:grpSp>
        <p:nvGrpSpPr>
          <p:cNvPr id="847" name="Google Shape;847;p19"/>
          <p:cNvGrpSpPr/>
          <p:nvPr/>
        </p:nvGrpSpPr>
        <p:grpSpPr>
          <a:xfrm>
            <a:off x="4827383" y="2503971"/>
            <a:ext cx="2395040" cy="997347"/>
            <a:chOff x="320253" y="7772401"/>
            <a:chExt cx="2395040" cy="997347"/>
          </a:xfrm>
        </p:grpSpPr>
        <p:sp>
          <p:nvSpPr>
            <p:cNvPr id="848" name="Google Shape;848;p19"/>
            <p:cNvSpPr/>
            <p:nvPr/>
          </p:nvSpPr>
          <p:spPr>
            <a:xfrm>
              <a:off x="320253" y="7772401"/>
              <a:ext cx="2344241" cy="997347"/>
            </a:xfrm>
            <a:custGeom>
              <a:avLst/>
              <a:gdLst/>
              <a:ahLst/>
              <a:cxnLst/>
              <a:rect l="l" t="t" r="r" b="b"/>
              <a:pathLst>
                <a:path w="2344241" h="997347" extrusionOk="0">
                  <a:moveTo>
                    <a:pt x="1178347" y="0"/>
                  </a:moveTo>
                  <a:lnTo>
                    <a:pt x="2033480" y="304797"/>
                  </a:lnTo>
                  <a:lnTo>
                    <a:pt x="1605914" y="304797"/>
                  </a:lnTo>
                  <a:lnTo>
                    <a:pt x="1605914" y="474127"/>
                  </a:lnTo>
                  <a:lnTo>
                    <a:pt x="2344241" y="474127"/>
                  </a:lnTo>
                  <a:lnTo>
                    <a:pt x="2344241" y="997347"/>
                  </a:lnTo>
                  <a:lnTo>
                    <a:pt x="0" y="997347"/>
                  </a:lnTo>
                  <a:lnTo>
                    <a:pt x="0" y="474127"/>
                  </a:lnTo>
                  <a:lnTo>
                    <a:pt x="750781" y="474127"/>
                  </a:lnTo>
                  <a:lnTo>
                    <a:pt x="750781" y="304797"/>
                  </a:lnTo>
                  <a:lnTo>
                    <a:pt x="323214" y="304797"/>
                  </a:lnTo>
                  <a:close/>
                </a:path>
              </a:pathLst>
            </a:cu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9" name="Google Shape;849;p19"/>
            <p:cNvSpPr txBox="1"/>
            <p:nvPr/>
          </p:nvSpPr>
          <p:spPr>
            <a:xfrm>
              <a:off x="371052" y="8246528"/>
              <a:ext cx="234424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800"/>
                <a:buFont typeface="Calibri"/>
                <a:buNone/>
              </a:pPr>
              <a:r>
                <a:rPr lang="en-US" sz="2800" b="1" i="0" u="none" strike="noStrike" cap="none">
                  <a:solidFill>
                    <a:srgbClr val="0070C0"/>
                  </a:solidFill>
                  <a:latin typeface="Calibri"/>
                  <a:ea typeface="Calibri"/>
                  <a:cs typeface="Calibri"/>
                  <a:sym typeface="Calibri"/>
                </a:rPr>
                <a:t>Phần mở đầu</a:t>
              </a:r>
              <a:endParaRPr sz="2800" b="1" i="0" u="none" strike="noStrike" cap="none">
                <a:solidFill>
                  <a:srgbClr val="0070C0"/>
                </a:solidFill>
                <a:latin typeface="Calibri"/>
                <a:ea typeface="Calibri"/>
                <a:cs typeface="Calibri"/>
                <a:sym typeface="Calibri"/>
              </a:endParaRPr>
            </a:p>
          </p:txBody>
        </p:sp>
      </p:grpSp>
      <p:sp>
        <p:nvSpPr>
          <p:cNvPr id="850" name="Google Shape;850;p19"/>
          <p:cNvSpPr/>
          <p:nvPr/>
        </p:nvSpPr>
        <p:spPr>
          <a:xfrm>
            <a:off x="282142" y="505406"/>
            <a:ext cx="3280859" cy="2108680"/>
          </a:xfrm>
          <a:prstGeom prst="cloudCallout">
            <a:avLst>
              <a:gd name="adj1" fmla="val -20833"/>
              <a:gd name="adj2" fmla="val 62500"/>
            </a:avLst>
          </a:prstGeom>
          <a:solidFill>
            <a:srgbClr val="FFC000"/>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C0BB5"/>
              </a:buClr>
              <a:buSzPts val="3600"/>
              <a:buFont typeface="Times New Roman"/>
              <a:buNone/>
            </a:pPr>
            <a:r>
              <a:rPr lang="en-US" sz="3600" b="1" i="0" u="none" strike="noStrike" cap="none">
                <a:solidFill>
                  <a:srgbClr val="3C0BB5"/>
                </a:solidFill>
                <a:latin typeface="Times New Roman"/>
                <a:ea typeface="Times New Roman"/>
                <a:cs typeface="Times New Roman"/>
                <a:sym typeface="Times New Roman"/>
              </a:rPr>
              <a:t>Viết tiếp phần còn thiếu</a:t>
            </a:r>
            <a:endParaRPr sz="3600" b="1" i="0" u="none" strike="noStrike" cap="none">
              <a:solidFill>
                <a:srgbClr val="3C0BB5"/>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83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1"/>
                                          </p:stCondLst>
                                        </p:cTn>
                                        <p:tgtEl>
                                          <p:spTgt spid="8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8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8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21"/>
          <p:cNvSpPr txBox="1"/>
          <p:nvPr/>
        </p:nvSpPr>
        <p:spPr>
          <a:xfrm>
            <a:off x="16239" y="1554272"/>
            <a:ext cx="12192000" cy="4978286"/>
          </a:xfrm>
          <a:prstGeom prst="rect">
            <a:avLst/>
          </a:prstGeom>
          <a:solidFill>
            <a:schemeClr val="lt1"/>
          </a:solidFill>
          <a:ln>
            <a:noFill/>
          </a:ln>
        </p:spPr>
        <p:txBody>
          <a:bodyPr spcFirstLastPara="1" wrap="square" lIns="91425" tIns="45700" rIns="91425" bIns="45700" anchor="t" anchorCtr="0">
            <a:spAutoFit/>
          </a:bodyPr>
          <a:lstStyle/>
          <a:p>
            <a:pPr marL="0" marR="0" lvl="0" indent="457200" algn="ctr" rtl="0">
              <a:spcBef>
                <a:spcPts val="0"/>
              </a:spcBef>
              <a:spcAft>
                <a:spcPts val="0"/>
              </a:spcAft>
              <a:buNone/>
            </a:pPr>
            <a:r>
              <a:rPr lang="en-US" sz="3000" b="1">
                <a:solidFill>
                  <a:schemeClr val="dk1"/>
                </a:solidFill>
                <a:latin typeface="Times New Roman"/>
                <a:ea typeface="Times New Roman"/>
                <a:cs typeface="Times New Roman"/>
                <a:sym typeface="Times New Roman"/>
              </a:rPr>
              <a:t>Hai mẹ con và bà tiên</a:t>
            </a:r>
            <a:endParaRPr sz="3000">
              <a:solidFill>
                <a:schemeClr val="dk1"/>
              </a:solidFill>
              <a:latin typeface="Times New Roman"/>
              <a:ea typeface="Times New Roman"/>
              <a:cs typeface="Times New Roman"/>
              <a:sym typeface="Times New Roman"/>
            </a:endParaRPr>
          </a:p>
          <a:p>
            <a:pPr marL="0" marR="0" lvl="0" indent="457200" algn="just" rtl="0">
              <a:spcBef>
                <a:spcPts val="900"/>
              </a:spcBef>
              <a:spcAft>
                <a:spcPts val="0"/>
              </a:spcAft>
              <a:buNone/>
            </a:pPr>
            <a:r>
              <a:rPr lang="en-US" sz="2500">
                <a:solidFill>
                  <a:schemeClr val="dk1"/>
                </a:solidFill>
                <a:latin typeface="Times New Roman"/>
                <a:ea typeface="Times New Roman"/>
                <a:cs typeface="Times New Roman"/>
                <a:sym typeface="Times New Roman"/>
              </a:rPr>
              <a:t>c) Vừa đi, cô bé hiếu thảo vừa lo mấy đồng bạc mang theo không đủ trả tiền thuốc cho mẹ. Bỗng cô thấy bên đường có vật gì như chiếc tay nải ai bỏ quên.</a:t>
            </a:r>
            <a:endParaRPr sz="2500">
              <a:solidFill>
                <a:schemeClr val="dk1"/>
              </a:solidFill>
              <a:latin typeface="Times New Roman"/>
              <a:ea typeface="Times New Roman"/>
              <a:cs typeface="Times New Roman"/>
              <a:sym typeface="Times New Roman"/>
            </a:endParaRPr>
          </a:p>
          <a:p>
            <a:pPr marL="0" marR="0" lvl="0" indent="457200" algn="just" rtl="0">
              <a:spcBef>
                <a:spcPts val="900"/>
              </a:spcBef>
              <a:spcAft>
                <a:spcPts val="0"/>
              </a:spcAft>
              <a:buNone/>
            </a:pPr>
            <a:r>
              <a:rPr lang="en-US" sz="2500" b="1" i="1">
                <a:solidFill>
                  <a:srgbClr val="FF0000"/>
                </a:solidFill>
                <a:latin typeface="Times New Roman"/>
                <a:ea typeface="Times New Roman"/>
                <a:cs typeface="Times New Roman"/>
                <a:sym typeface="Times New Roman"/>
              </a:rPr>
              <a:t>Chiếc tay nải có vẻ nặng, lại mở miệng. Ôi! Những thỏi vàng lấp lánh bên trong chiếc tay nải. Cách đó không xa có một bà lão đang bước vội. Cô bé đoán bà là chủ chiếc tay nải nên chạy theo gọi và hỏi:</a:t>
            </a:r>
            <a:endParaRPr sz="2500">
              <a:solidFill>
                <a:srgbClr val="FF0000"/>
              </a:solidFill>
              <a:latin typeface="Times New Roman"/>
              <a:ea typeface="Times New Roman"/>
              <a:cs typeface="Times New Roman"/>
              <a:sym typeface="Times New Roman"/>
            </a:endParaRPr>
          </a:p>
          <a:p>
            <a:pPr marL="0" marR="0" lvl="0" indent="457200" algn="just" rtl="0">
              <a:spcBef>
                <a:spcPts val="900"/>
              </a:spcBef>
              <a:spcAft>
                <a:spcPts val="0"/>
              </a:spcAft>
              <a:buNone/>
            </a:pPr>
            <a:r>
              <a:rPr lang="en-US" sz="2500" b="1" i="1">
                <a:solidFill>
                  <a:srgbClr val="FF0000"/>
                </a:solidFill>
                <a:latin typeface="Times New Roman"/>
                <a:ea typeface="Times New Roman"/>
                <a:cs typeface="Times New Roman"/>
                <a:sym typeface="Times New Roman"/>
              </a:rPr>
              <a:t>- Bà ơi! Bà đánh rơi chiếc tay nải này. Nó rơi xuống đường mà bà không hay phải không?</a:t>
            </a:r>
            <a:endParaRPr sz="2500">
              <a:solidFill>
                <a:srgbClr val="FF0000"/>
              </a:solidFill>
              <a:latin typeface="Times New Roman"/>
              <a:ea typeface="Times New Roman"/>
              <a:cs typeface="Times New Roman"/>
              <a:sym typeface="Times New Roman"/>
            </a:endParaRPr>
          </a:p>
          <a:p>
            <a:pPr marL="0" marR="0" lvl="0" indent="457200" algn="just" rtl="0">
              <a:spcBef>
                <a:spcPts val="900"/>
              </a:spcBef>
              <a:spcAft>
                <a:spcPts val="0"/>
              </a:spcAft>
              <a:buNone/>
            </a:pPr>
            <a:r>
              <a:rPr lang="en-US" sz="2500">
                <a:solidFill>
                  <a:schemeClr val="dk1"/>
                </a:solidFill>
                <a:latin typeface="Times New Roman"/>
                <a:ea typeface="Times New Roman"/>
                <a:cs typeface="Times New Roman"/>
                <a:sym typeface="Times New Roman"/>
              </a:rPr>
              <a:t>Bà lão cười hiền hậu :</a:t>
            </a:r>
            <a:endParaRPr sz="2500">
              <a:solidFill>
                <a:schemeClr val="dk1"/>
              </a:solidFill>
              <a:latin typeface="Times New Roman"/>
              <a:ea typeface="Times New Roman"/>
              <a:cs typeface="Times New Roman"/>
              <a:sym typeface="Times New Roman"/>
            </a:endParaRPr>
          </a:p>
          <a:p>
            <a:pPr marL="0" marR="0" lvl="0" indent="457200" algn="just" rtl="0">
              <a:spcBef>
                <a:spcPts val="900"/>
              </a:spcBef>
              <a:spcAft>
                <a:spcPts val="0"/>
              </a:spcAft>
              <a:buNone/>
            </a:pPr>
            <a:r>
              <a:rPr lang="en-US" sz="2500">
                <a:solidFill>
                  <a:schemeClr val="dk1"/>
                </a:solidFill>
                <a:latin typeface="Times New Roman"/>
                <a:ea typeface="Times New Roman"/>
                <a:cs typeface="Times New Roman"/>
                <a:sym typeface="Times New Roman"/>
              </a:rPr>
              <a:t>- Khen cho con đã hiếu thảo lại thật thà. Ta chính là tiên thử lòng con đấy thôi. Con thật đáng được giúp đỡ. Hãy đưa ta về nhà chữa bệnh cho mẹ con.</a:t>
            </a:r>
            <a:endParaRPr sz="2500">
              <a:solidFill>
                <a:schemeClr val="dk1"/>
              </a:solidFill>
              <a:latin typeface="Times New Roman"/>
              <a:ea typeface="Times New Roman"/>
              <a:cs typeface="Times New Roman"/>
              <a:sym typeface="Times New Roman"/>
            </a:endParaRPr>
          </a:p>
        </p:txBody>
      </p:sp>
      <p:sp>
        <p:nvSpPr>
          <p:cNvPr id="861" name="Google Shape;861;p21"/>
          <p:cNvSpPr txBox="1"/>
          <p:nvPr/>
        </p:nvSpPr>
        <p:spPr>
          <a:xfrm>
            <a:off x="685800" y="0"/>
            <a:ext cx="10820400" cy="15542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5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000" b="1" u="sng">
                <a:solidFill>
                  <a:schemeClr val="dk1"/>
                </a:solidFill>
                <a:latin typeface="Times New Roman"/>
                <a:ea typeface="Times New Roman"/>
                <a:cs typeface="Times New Roman"/>
                <a:sym typeface="Times New Roman"/>
              </a:rPr>
              <a:t>Tập làm văn</a:t>
            </a:r>
            <a:endParaRPr sz="3000" b="1" u="sng">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000" b="1">
                <a:solidFill>
                  <a:srgbClr val="0000FF"/>
                </a:solidFill>
                <a:latin typeface="Times New Roman"/>
                <a:ea typeface="Times New Roman"/>
                <a:cs typeface="Times New Roman"/>
                <a:sym typeface="Times New Roman"/>
              </a:rPr>
              <a:t> </a:t>
            </a:r>
            <a:r>
              <a:rPr lang="en-US" sz="4000" b="1">
                <a:solidFill>
                  <a:srgbClr val="FF0000"/>
                </a:solidFill>
                <a:latin typeface="Times New Roman"/>
                <a:ea typeface="Times New Roman"/>
                <a:cs typeface="Times New Roman"/>
                <a:sym typeface="Times New Roman"/>
              </a:rPr>
              <a:t>Đoạn văn trong bài văn kể chuyện</a:t>
            </a:r>
            <a:endParaRPr sz="4000" b="1">
              <a:solidFill>
                <a:srgbClr val="FF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grpSp>
        <p:nvGrpSpPr>
          <p:cNvPr id="867" name="Google Shape;867;p22"/>
          <p:cNvGrpSpPr/>
          <p:nvPr/>
        </p:nvGrpSpPr>
        <p:grpSpPr>
          <a:xfrm>
            <a:off x="-353961" y="411534"/>
            <a:ext cx="12248221" cy="6446465"/>
            <a:chOff x="1947503" y="3866451"/>
            <a:chExt cx="3217434" cy="2645522"/>
          </a:xfrm>
        </p:grpSpPr>
        <p:pic>
          <p:nvPicPr>
            <p:cNvPr id="868" name="Google Shape;868;p22"/>
            <p:cNvPicPr preferRelativeResize="0"/>
            <p:nvPr/>
          </p:nvPicPr>
          <p:blipFill rotWithShape="1">
            <a:blip r:embed="rId3">
              <a:alphaModFix/>
            </a:blip>
            <a:srcRect/>
            <a:stretch/>
          </p:blipFill>
          <p:spPr>
            <a:xfrm>
              <a:off x="1947503" y="3866451"/>
              <a:ext cx="3217434" cy="2645522"/>
            </a:xfrm>
            <a:prstGeom prst="rect">
              <a:avLst/>
            </a:prstGeom>
            <a:noFill/>
            <a:ln>
              <a:noFill/>
            </a:ln>
          </p:spPr>
        </p:pic>
        <p:sp>
          <p:nvSpPr>
            <p:cNvPr id="869" name="Google Shape;869;p22"/>
            <p:cNvSpPr txBox="1"/>
            <p:nvPr/>
          </p:nvSpPr>
          <p:spPr>
            <a:xfrm>
              <a:off x="2219828" y="4639505"/>
              <a:ext cx="2763105" cy="130958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3400" b="1">
                  <a:solidFill>
                    <a:srgbClr val="A37D1D"/>
                  </a:solidFill>
                  <a:latin typeface="Arial"/>
                  <a:ea typeface="Arial"/>
                  <a:cs typeface="Arial"/>
                  <a:sym typeface="Arial"/>
                </a:rPr>
                <a:t> Ba đoạn văn này nói về một em bé vừa hiếu thảo </a:t>
              </a:r>
              <a:endParaRPr sz="3400" b="1">
                <a:solidFill>
                  <a:srgbClr val="A37D1D"/>
                </a:solidFill>
                <a:latin typeface="Arial"/>
                <a:ea typeface="Arial"/>
                <a:cs typeface="Arial"/>
                <a:sym typeface="Arial"/>
              </a:endParaRPr>
            </a:p>
            <a:p>
              <a:pPr marL="0" marR="0" lvl="0" indent="0" algn="ctr" rtl="0">
                <a:lnSpc>
                  <a:spcPct val="120000"/>
                </a:lnSpc>
                <a:spcBef>
                  <a:spcPts val="0"/>
                </a:spcBef>
                <a:spcAft>
                  <a:spcPts val="0"/>
                </a:spcAft>
                <a:buNone/>
              </a:pPr>
              <a:r>
                <a:rPr lang="en-US" sz="3400" b="1">
                  <a:solidFill>
                    <a:srgbClr val="A37D1D"/>
                  </a:solidFill>
                  <a:latin typeface="Arial"/>
                  <a:ea typeface="Arial"/>
                  <a:cs typeface="Arial"/>
                  <a:sym typeface="Arial"/>
                </a:rPr>
                <a:t>       vừa thật thà, trung thực, em lo thiếu tiền mua </a:t>
              </a:r>
              <a:endParaRPr sz="3400" b="1">
                <a:solidFill>
                  <a:srgbClr val="A37D1D"/>
                </a:solidFill>
                <a:latin typeface="Arial"/>
                <a:ea typeface="Arial"/>
                <a:cs typeface="Arial"/>
                <a:sym typeface="Arial"/>
              </a:endParaRPr>
            </a:p>
            <a:p>
              <a:pPr marL="0" marR="0" lvl="0" indent="0" algn="ctr" rtl="0">
                <a:lnSpc>
                  <a:spcPct val="120000"/>
                </a:lnSpc>
                <a:spcBef>
                  <a:spcPts val="0"/>
                </a:spcBef>
                <a:spcAft>
                  <a:spcPts val="0"/>
                </a:spcAft>
                <a:buNone/>
              </a:pPr>
              <a:r>
                <a:rPr lang="en-US" sz="3400" b="1">
                  <a:solidFill>
                    <a:srgbClr val="A37D1D"/>
                  </a:solidFill>
                  <a:latin typeface="Arial"/>
                  <a:ea typeface="Arial"/>
                  <a:cs typeface="Arial"/>
                  <a:sym typeface="Arial"/>
                </a:rPr>
                <a:t>                       thuốc cho mẹ nhưng thật thà trả lại đồ của người khác đánh rơi.</a:t>
              </a:r>
              <a:endParaRPr sz="3400" b="1">
                <a:solidFill>
                  <a:srgbClr val="A37D1D"/>
                </a:solidFill>
                <a:latin typeface="Arial"/>
                <a:ea typeface="Arial"/>
                <a:cs typeface="Arial"/>
                <a:sym typeface="Arial"/>
              </a:endParaRPr>
            </a:p>
            <a:p>
              <a:pPr marL="0" marR="0" lvl="0" indent="0" algn="ctr" rtl="0">
                <a:lnSpc>
                  <a:spcPct val="120000"/>
                </a:lnSpc>
                <a:spcBef>
                  <a:spcPts val="0"/>
                </a:spcBef>
                <a:spcAft>
                  <a:spcPts val="0"/>
                </a:spcAft>
                <a:buNone/>
              </a:pPr>
              <a:endParaRPr sz="3400" b="1">
                <a:solidFill>
                  <a:srgbClr val="A37D1D"/>
                </a:solidFill>
                <a:latin typeface="Arial"/>
                <a:ea typeface="Arial"/>
                <a:cs typeface="Arial"/>
                <a:sym typeface="Arial"/>
              </a:endParaRPr>
            </a:p>
          </p:txBody>
        </p:sp>
      </p:grpSp>
      <p:grpSp>
        <p:nvGrpSpPr>
          <p:cNvPr id="870" name="Google Shape;870;p22"/>
          <p:cNvGrpSpPr/>
          <p:nvPr/>
        </p:nvGrpSpPr>
        <p:grpSpPr>
          <a:xfrm>
            <a:off x="78303" y="5514539"/>
            <a:ext cx="1053903" cy="1169634"/>
            <a:chOff x="-2033679" y="889419"/>
            <a:chExt cx="463503" cy="619473"/>
          </a:xfrm>
        </p:grpSpPr>
        <p:pic>
          <p:nvPicPr>
            <p:cNvPr id="871" name="Google Shape;871;p22" descr="E:\丫头\png\小人\卡通类素材\ry.png"/>
            <p:cNvPicPr preferRelativeResize="0"/>
            <p:nvPr/>
          </p:nvPicPr>
          <p:blipFill rotWithShape="1">
            <a:blip r:embed="rId4">
              <a:alphaModFix/>
            </a:blip>
            <a:srcRect b="41007"/>
            <a:stretch/>
          </p:blipFill>
          <p:spPr>
            <a:xfrm>
              <a:off x="-2033679" y="889419"/>
              <a:ext cx="463503" cy="540000"/>
            </a:xfrm>
            <a:prstGeom prst="rect">
              <a:avLst/>
            </a:prstGeom>
            <a:noFill/>
            <a:ln>
              <a:noFill/>
            </a:ln>
          </p:spPr>
        </p:pic>
        <p:pic>
          <p:nvPicPr>
            <p:cNvPr id="872" name="Google Shape;872;p22" descr="E:\丫头\png\小人\卡通类素材\ry.png"/>
            <p:cNvPicPr preferRelativeResize="0"/>
            <p:nvPr/>
          </p:nvPicPr>
          <p:blipFill rotWithShape="1">
            <a:blip r:embed="rId5">
              <a:alphaModFix/>
            </a:blip>
            <a:srcRect t="58991"/>
            <a:stretch/>
          </p:blipFill>
          <p:spPr>
            <a:xfrm>
              <a:off x="-1995208" y="1220892"/>
              <a:ext cx="355608" cy="288000"/>
            </a:xfrm>
            <a:prstGeom prst="rect">
              <a:avLst/>
            </a:prstGeom>
            <a:noFill/>
            <a:ln>
              <a:noFill/>
            </a:ln>
          </p:spPr>
        </p:pic>
      </p:grpSp>
      <p:grpSp>
        <p:nvGrpSpPr>
          <p:cNvPr id="873" name="Google Shape;873;p22"/>
          <p:cNvGrpSpPr/>
          <p:nvPr/>
        </p:nvGrpSpPr>
        <p:grpSpPr>
          <a:xfrm>
            <a:off x="1114196" y="5555580"/>
            <a:ext cx="1053903" cy="1169634"/>
            <a:chOff x="-2033679" y="889419"/>
            <a:chExt cx="463503" cy="619473"/>
          </a:xfrm>
        </p:grpSpPr>
        <p:pic>
          <p:nvPicPr>
            <p:cNvPr id="874" name="Google Shape;874;p22" descr="E:\丫头\png\小人\卡通类素材\ry.png"/>
            <p:cNvPicPr preferRelativeResize="0"/>
            <p:nvPr/>
          </p:nvPicPr>
          <p:blipFill rotWithShape="1">
            <a:blip r:embed="rId4">
              <a:alphaModFix/>
            </a:blip>
            <a:srcRect b="41007"/>
            <a:stretch/>
          </p:blipFill>
          <p:spPr>
            <a:xfrm>
              <a:off x="-2033679" y="889419"/>
              <a:ext cx="463503" cy="540000"/>
            </a:xfrm>
            <a:prstGeom prst="rect">
              <a:avLst/>
            </a:prstGeom>
            <a:noFill/>
            <a:ln>
              <a:noFill/>
            </a:ln>
          </p:spPr>
        </p:pic>
        <p:pic>
          <p:nvPicPr>
            <p:cNvPr id="875" name="Google Shape;875;p22" descr="E:\丫头\png\小人\卡通类素材\ry.png"/>
            <p:cNvPicPr preferRelativeResize="0"/>
            <p:nvPr/>
          </p:nvPicPr>
          <p:blipFill rotWithShape="1">
            <a:blip r:embed="rId5">
              <a:alphaModFix/>
            </a:blip>
            <a:srcRect t="58991"/>
            <a:stretch/>
          </p:blipFill>
          <p:spPr>
            <a:xfrm>
              <a:off x="-1995208" y="1220892"/>
              <a:ext cx="355608" cy="288000"/>
            </a:xfrm>
            <a:prstGeom prst="rect">
              <a:avLst/>
            </a:prstGeom>
            <a:noFill/>
            <a:ln>
              <a:noFill/>
            </a:ln>
          </p:spPr>
        </p:pic>
      </p:grpSp>
      <p:grpSp>
        <p:nvGrpSpPr>
          <p:cNvPr id="876" name="Google Shape;876;p22"/>
          <p:cNvGrpSpPr/>
          <p:nvPr/>
        </p:nvGrpSpPr>
        <p:grpSpPr>
          <a:xfrm>
            <a:off x="2255574" y="5523841"/>
            <a:ext cx="1053903" cy="1169634"/>
            <a:chOff x="-2033679" y="889419"/>
            <a:chExt cx="463503" cy="619473"/>
          </a:xfrm>
        </p:grpSpPr>
        <p:pic>
          <p:nvPicPr>
            <p:cNvPr id="877" name="Google Shape;877;p22" descr="E:\丫头\png\小人\卡通类素材\ry.png"/>
            <p:cNvPicPr preferRelativeResize="0"/>
            <p:nvPr/>
          </p:nvPicPr>
          <p:blipFill rotWithShape="1">
            <a:blip r:embed="rId4">
              <a:alphaModFix/>
            </a:blip>
            <a:srcRect b="41007"/>
            <a:stretch/>
          </p:blipFill>
          <p:spPr>
            <a:xfrm>
              <a:off x="-2033679" y="889419"/>
              <a:ext cx="463503" cy="540000"/>
            </a:xfrm>
            <a:prstGeom prst="rect">
              <a:avLst/>
            </a:prstGeom>
            <a:noFill/>
            <a:ln>
              <a:noFill/>
            </a:ln>
          </p:spPr>
        </p:pic>
        <p:pic>
          <p:nvPicPr>
            <p:cNvPr id="878" name="Google Shape;878;p22" descr="E:\丫头\png\小人\卡通类素材\ry.png"/>
            <p:cNvPicPr preferRelativeResize="0"/>
            <p:nvPr/>
          </p:nvPicPr>
          <p:blipFill rotWithShape="1">
            <a:blip r:embed="rId5">
              <a:alphaModFix/>
            </a:blip>
            <a:srcRect t="58991"/>
            <a:stretch/>
          </p:blipFill>
          <p:spPr>
            <a:xfrm>
              <a:off x="-1995208" y="1220892"/>
              <a:ext cx="355608" cy="288000"/>
            </a:xfrm>
            <a:prstGeom prst="rect">
              <a:avLst/>
            </a:prstGeom>
            <a:noFill/>
            <a:ln>
              <a:noFill/>
            </a:ln>
          </p:spPr>
        </p:pic>
      </p:grpSp>
      <p:grpSp>
        <p:nvGrpSpPr>
          <p:cNvPr id="879" name="Google Shape;879;p22"/>
          <p:cNvGrpSpPr/>
          <p:nvPr/>
        </p:nvGrpSpPr>
        <p:grpSpPr>
          <a:xfrm>
            <a:off x="9845847" y="5509915"/>
            <a:ext cx="1053903" cy="1169634"/>
            <a:chOff x="-2033679" y="889419"/>
            <a:chExt cx="463503" cy="619473"/>
          </a:xfrm>
        </p:grpSpPr>
        <p:pic>
          <p:nvPicPr>
            <p:cNvPr id="880" name="Google Shape;880;p22" descr="E:\丫头\png\小人\卡通类素材\ry.png"/>
            <p:cNvPicPr preferRelativeResize="0"/>
            <p:nvPr/>
          </p:nvPicPr>
          <p:blipFill rotWithShape="1">
            <a:blip r:embed="rId4">
              <a:alphaModFix/>
            </a:blip>
            <a:srcRect b="41007"/>
            <a:stretch/>
          </p:blipFill>
          <p:spPr>
            <a:xfrm>
              <a:off x="-2033679" y="889419"/>
              <a:ext cx="463503" cy="540000"/>
            </a:xfrm>
            <a:prstGeom prst="rect">
              <a:avLst/>
            </a:prstGeom>
            <a:noFill/>
            <a:ln>
              <a:noFill/>
            </a:ln>
          </p:spPr>
        </p:pic>
        <p:pic>
          <p:nvPicPr>
            <p:cNvPr id="881" name="Google Shape;881;p22" descr="E:\丫头\png\小人\卡通类素材\ry.png"/>
            <p:cNvPicPr preferRelativeResize="0"/>
            <p:nvPr/>
          </p:nvPicPr>
          <p:blipFill rotWithShape="1">
            <a:blip r:embed="rId5">
              <a:alphaModFix/>
            </a:blip>
            <a:srcRect t="58991"/>
            <a:stretch/>
          </p:blipFill>
          <p:spPr>
            <a:xfrm>
              <a:off x="-1995208" y="1220892"/>
              <a:ext cx="355608" cy="288000"/>
            </a:xfrm>
            <a:prstGeom prst="rect">
              <a:avLst/>
            </a:prstGeom>
            <a:noFill/>
            <a:ln>
              <a:noFill/>
            </a:ln>
          </p:spPr>
        </p:pic>
      </p:grpSp>
      <p:grpSp>
        <p:nvGrpSpPr>
          <p:cNvPr id="882" name="Google Shape;882;p22"/>
          <p:cNvGrpSpPr/>
          <p:nvPr/>
        </p:nvGrpSpPr>
        <p:grpSpPr>
          <a:xfrm>
            <a:off x="10976079" y="5509915"/>
            <a:ext cx="1053903" cy="1169634"/>
            <a:chOff x="-2033679" y="889419"/>
            <a:chExt cx="463503" cy="619473"/>
          </a:xfrm>
        </p:grpSpPr>
        <p:pic>
          <p:nvPicPr>
            <p:cNvPr id="883" name="Google Shape;883;p22" descr="E:\丫头\png\小人\卡通类素材\ry.png"/>
            <p:cNvPicPr preferRelativeResize="0"/>
            <p:nvPr/>
          </p:nvPicPr>
          <p:blipFill rotWithShape="1">
            <a:blip r:embed="rId4">
              <a:alphaModFix/>
            </a:blip>
            <a:srcRect b="41007"/>
            <a:stretch/>
          </p:blipFill>
          <p:spPr>
            <a:xfrm>
              <a:off x="-2033679" y="889419"/>
              <a:ext cx="463503" cy="540000"/>
            </a:xfrm>
            <a:prstGeom prst="rect">
              <a:avLst/>
            </a:prstGeom>
            <a:noFill/>
            <a:ln>
              <a:noFill/>
            </a:ln>
          </p:spPr>
        </p:pic>
        <p:pic>
          <p:nvPicPr>
            <p:cNvPr id="884" name="Google Shape;884;p22" descr="E:\丫头\png\小人\卡通类素材\ry.png"/>
            <p:cNvPicPr preferRelativeResize="0"/>
            <p:nvPr/>
          </p:nvPicPr>
          <p:blipFill rotWithShape="1">
            <a:blip r:embed="rId5">
              <a:alphaModFix/>
            </a:blip>
            <a:srcRect t="58991"/>
            <a:stretch/>
          </p:blipFill>
          <p:spPr>
            <a:xfrm>
              <a:off x="-1995208" y="1220892"/>
              <a:ext cx="355608" cy="288000"/>
            </a:xfrm>
            <a:prstGeom prst="rect">
              <a:avLst/>
            </a:prstGeom>
            <a:noFill/>
            <a:ln>
              <a:noFill/>
            </a:ln>
          </p:spPr>
        </p:pic>
      </p:grpSp>
      <p:pic>
        <p:nvPicPr>
          <p:cNvPr id="885" name="Google Shape;885;p22" descr="E:\丫头\png\小人\卡通类素材\yunf.png"/>
          <p:cNvPicPr preferRelativeResize="0"/>
          <p:nvPr/>
        </p:nvPicPr>
        <p:blipFill rotWithShape="1">
          <a:blip r:embed="rId6">
            <a:alphaModFix/>
          </a:blip>
          <a:srcRect/>
          <a:stretch/>
        </p:blipFill>
        <p:spPr>
          <a:xfrm>
            <a:off x="7290430" y="999641"/>
            <a:ext cx="1269162" cy="532803"/>
          </a:xfrm>
          <a:prstGeom prst="rect">
            <a:avLst/>
          </a:prstGeom>
          <a:noFill/>
          <a:ln>
            <a:noFill/>
          </a:ln>
        </p:spPr>
      </p:pic>
      <p:pic>
        <p:nvPicPr>
          <p:cNvPr id="886" name="Google Shape;886;p22" descr="E:\丫头\png\小人\卡通类素材\yunf.png"/>
          <p:cNvPicPr preferRelativeResize="0"/>
          <p:nvPr/>
        </p:nvPicPr>
        <p:blipFill rotWithShape="1">
          <a:blip r:embed="rId6">
            <a:alphaModFix/>
          </a:blip>
          <a:srcRect/>
          <a:stretch/>
        </p:blipFill>
        <p:spPr>
          <a:xfrm rot="-1668010">
            <a:off x="3852531" y="674321"/>
            <a:ext cx="1269162" cy="532803"/>
          </a:xfrm>
          <a:prstGeom prst="rect">
            <a:avLst/>
          </a:prstGeom>
          <a:noFill/>
          <a:ln>
            <a:noFill/>
          </a:ln>
        </p:spPr>
      </p:pic>
      <p:pic>
        <p:nvPicPr>
          <p:cNvPr id="887" name="Google Shape;887;p22"/>
          <p:cNvPicPr preferRelativeResize="0"/>
          <p:nvPr/>
        </p:nvPicPr>
        <p:blipFill rotWithShape="1">
          <a:blip r:embed="rId7">
            <a:alphaModFix/>
          </a:blip>
          <a:srcRect/>
          <a:stretch/>
        </p:blipFill>
        <p:spPr>
          <a:xfrm rot="2700000">
            <a:off x="1401085" y="319639"/>
            <a:ext cx="1534028" cy="14925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67"/>
                                        </p:tgtEl>
                                        <p:attrNameLst>
                                          <p:attrName>style.visibility</p:attrName>
                                        </p:attrNameLst>
                                      </p:cBhvr>
                                      <p:to>
                                        <p:strVal val="visible"/>
                                      </p:to>
                                    </p:set>
                                    <p:anim calcmode="lin" valueType="num">
                                      <p:cBhvr additive="base">
                                        <p:cTn id="7" dur="1000"/>
                                        <p:tgtEl>
                                          <p:spTgt spid="867"/>
                                        </p:tgtEl>
                                        <p:attrNameLst>
                                          <p:attrName>ppt_w</p:attrName>
                                        </p:attrNameLst>
                                      </p:cBhvr>
                                      <p:tavLst>
                                        <p:tav tm="0">
                                          <p:val>
                                            <p:strVal val="0"/>
                                          </p:val>
                                        </p:tav>
                                        <p:tav tm="100000">
                                          <p:val>
                                            <p:strVal val="#ppt_w"/>
                                          </p:val>
                                        </p:tav>
                                      </p:tavLst>
                                    </p:anim>
                                    <p:anim calcmode="lin" valueType="num">
                                      <p:cBhvr additive="base">
                                        <p:cTn id="8" dur="1000"/>
                                        <p:tgtEl>
                                          <p:spTgt spid="867"/>
                                        </p:tgtEl>
                                        <p:attrNameLst>
                                          <p:attrName>ppt_h</p:attrName>
                                        </p:attrNameLst>
                                      </p:cBhvr>
                                      <p:tavLst>
                                        <p:tav tm="0">
                                          <p:val>
                                            <p:strVal val="0"/>
                                          </p:val>
                                        </p:tav>
                                        <p:tav tm="100000">
                                          <p:val>
                                            <p:strVal val="#ppt_h"/>
                                          </p:val>
                                        </p:tav>
                                      </p:tavLst>
                                    </p:anim>
                                  </p:childTnLst>
                                </p:cTn>
                              </p:par>
                              <p:par>
                                <p:cTn id="9" presetID="2" presetClass="entr" presetSubtype="8" fill="hold" nodeType="withEffect">
                                  <p:stCondLst>
                                    <p:cond delay="0"/>
                                  </p:stCondLst>
                                  <p:childTnLst>
                                    <p:set>
                                      <p:cBhvr>
                                        <p:cTn id="10" dur="1" fill="hold">
                                          <p:stCondLst>
                                            <p:cond delay="0"/>
                                          </p:stCondLst>
                                        </p:cTn>
                                        <p:tgtEl>
                                          <p:spTgt spid="870"/>
                                        </p:tgtEl>
                                        <p:attrNameLst>
                                          <p:attrName>style.visibility</p:attrName>
                                        </p:attrNameLst>
                                      </p:cBhvr>
                                      <p:to>
                                        <p:strVal val="visible"/>
                                      </p:to>
                                    </p:set>
                                    <p:anim calcmode="lin" valueType="num">
                                      <p:cBhvr additive="base">
                                        <p:cTn id="11" dur="2750"/>
                                        <p:tgtEl>
                                          <p:spTgt spid="870"/>
                                        </p:tgtEl>
                                        <p:attrNameLst>
                                          <p:attrName>ppt_x</p:attrName>
                                        </p:attrNameLst>
                                      </p:cBhvr>
                                      <p:tavLst>
                                        <p:tav tm="0">
                                          <p:val>
                                            <p:strVal val="#ppt_x-1"/>
                                          </p:val>
                                        </p:tav>
                                        <p:tav tm="100000">
                                          <p:val>
                                            <p:strVal val="#ppt_x"/>
                                          </p:val>
                                        </p:tav>
                                      </p:tavLst>
                                    </p:anim>
                                  </p:childTnLst>
                                </p:cTn>
                              </p:par>
                              <p:par>
                                <p:cTn id="12" presetID="2" presetClass="entr" presetSubtype="8" fill="hold" nodeType="withEffect">
                                  <p:stCondLst>
                                    <p:cond delay="0"/>
                                  </p:stCondLst>
                                  <p:childTnLst>
                                    <p:set>
                                      <p:cBhvr>
                                        <p:cTn id="13" dur="1" fill="hold">
                                          <p:stCondLst>
                                            <p:cond delay="0"/>
                                          </p:stCondLst>
                                        </p:cTn>
                                        <p:tgtEl>
                                          <p:spTgt spid="873"/>
                                        </p:tgtEl>
                                        <p:attrNameLst>
                                          <p:attrName>style.visibility</p:attrName>
                                        </p:attrNameLst>
                                      </p:cBhvr>
                                      <p:to>
                                        <p:strVal val="visible"/>
                                      </p:to>
                                    </p:set>
                                    <p:anim calcmode="lin" valueType="num">
                                      <p:cBhvr additive="base">
                                        <p:cTn id="14" dur="2750"/>
                                        <p:tgtEl>
                                          <p:spTgt spid="873"/>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876"/>
                                        </p:tgtEl>
                                        <p:attrNameLst>
                                          <p:attrName>style.visibility</p:attrName>
                                        </p:attrNameLst>
                                      </p:cBhvr>
                                      <p:to>
                                        <p:strVal val="visible"/>
                                      </p:to>
                                    </p:set>
                                    <p:anim calcmode="lin" valueType="num">
                                      <p:cBhvr additive="base">
                                        <p:cTn id="17" dur="2750"/>
                                        <p:tgtEl>
                                          <p:spTgt spid="876"/>
                                        </p:tgtEl>
                                        <p:attrNameLst>
                                          <p:attrName>ppt_x</p:attrName>
                                        </p:attrNameLst>
                                      </p:cBhvr>
                                      <p:tavLst>
                                        <p:tav tm="0">
                                          <p:val>
                                            <p:strVal val="#ppt_x-1"/>
                                          </p:val>
                                        </p:tav>
                                        <p:tav tm="100000">
                                          <p:val>
                                            <p:strVal val="#ppt_x"/>
                                          </p:val>
                                        </p:tav>
                                      </p:tavLst>
                                    </p:anim>
                                  </p:childTnLst>
                                </p:cTn>
                              </p:par>
                              <p:par>
                                <p:cTn id="18" presetID="2" presetClass="entr" presetSubtype="8" fill="hold" nodeType="withEffect">
                                  <p:stCondLst>
                                    <p:cond delay="0"/>
                                  </p:stCondLst>
                                  <p:childTnLst>
                                    <p:set>
                                      <p:cBhvr>
                                        <p:cTn id="19" dur="1" fill="hold">
                                          <p:stCondLst>
                                            <p:cond delay="0"/>
                                          </p:stCondLst>
                                        </p:cTn>
                                        <p:tgtEl>
                                          <p:spTgt spid="879"/>
                                        </p:tgtEl>
                                        <p:attrNameLst>
                                          <p:attrName>style.visibility</p:attrName>
                                        </p:attrNameLst>
                                      </p:cBhvr>
                                      <p:to>
                                        <p:strVal val="visible"/>
                                      </p:to>
                                    </p:set>
                                    <p:anim calcmode="lin" valueType="num">
                                      <p:cBhvr additive="base">
                                        <p:cTn id="20" dur="2750"/>
                                        <p:tgtEl>
                                          <p:spTgt spid="879"/>
                                        </p:tgtEl>
                                        <p:attrNameLst>
                                          <p:attrName>ppt_x</p:attrName>
                                        </p:attrNameLst>
                                      </p:cBhvr>
                                      <p:tavLst>
                                        <p:tav tm="0">
                                          <p:val>
                                            <p:strVal val="#ppt_x-1"/>
                                          </p:val>
                                        </p:tav>
                                        <p:tav tm="100000">
                                          <p:val>
                                            <p:strVal val="#ppt_x"/>
                                          </p:val>
                                        </p:tav>
                                      </p:tavLst>
                                    </p:anim>
                                  </p:childTnLst>
                                </p:cTn>
                              </p:par>
                              <p:par>
                                <p:cTn id="21" presetID="2" presetClass="entr" presetSubtype="8" fill="hold" nodeType="withEffect">
                                  <p:stCondLst>
                                    <p:cond delay="0"/>
                                  </p:stCondLst>
                                  <p:childTnLst>
                                    <p:set>
                                      <p:cBhvr>
                                        <p:cTn id="22" dur="1" fill="hold">
                                          <p:stCondLst>
                                            <p:cond delay="0"/>
                                          </p:stCondLst>
                                        </p:cTn>
                                        <p:tgtEl>
                                          <p:spTgt spid="882"/>
                                        </p:tgtEl>
                                        <p:attrNameLst>
                                          <p:attrName>style.visibility</p:attrName>
                                        </p:attrNameLst>
                                      </p:cBhvr>
                                      <p:to>
                                        <p:strVal val="visible"/>
                                      </p:to>
                                    </p:set>
                                    <p:anim calcmode="lin" valueType="num">
                                      <p:cBhvr additive="base">
                                        <p:cTn id="23" dur="2750"/>
                                        <p:tgtEl>
                                          <p:spTgt spid="882"/>
                                        </p:tgtEl>
                                        <p:attrNameLst>
                                          <p:attrName>ppt_x</p:attrName>
                                        </p:attrNameLst>
                                      </p:cBhvr>
                                      <p:tavLst>
                                        <p:tav tm="0">
                                          <p:val>
                                            <p:strVal val="#ppt_x-1"/>
                                          </p:val>
                                        </p:tav>
                                        <p:tav tm="100000">
                                          <p:val>
                                            <p:strVal val="#ppt_x"/>
                                          </p:val>
                                        </p:tav>
                                      </p:tavLst>
                                    </p:anim>
                                  </p:childTnLst>
                                </p:cTn>
                              </p:par>
                              <p:par>
                                <p:cTn id="24" presetID="10" presetClass="entr" presetSubtype="0" fill="hold" nodeType="withEffect">
                                  <p:stCondLst>
                                    <p:cond delay="0"/>
                                  </p:stCondLst>
                                  <p:childTnLst>
                                    <p:set>
                                      <p:cBhvr>
                                        <p:cTn id="25" dur="1" fill="hold">
                                          <p:stCondLst>
                                            <p:cond delay="0"/>
                                          </p:stCondLst>
                                        </p:cTn>
                                        <p:tgtEl>
                                          <p:spTgt spid="885"/>
                                        </p:tgtEl>
                                        <p:attrNameLst>
                                          <p:attrName>style.visibility</p:attrName>
                                        </p:attrNameLst>
                                      </p:cBhvr>
                                      <p:to>
                                        <p:strVal val="visible"/>
                                      </p:to>
                                    </p:set>
                                    <p:animEffect transition="in" filter="fade">
                                      <p:cBhvr>
                                        <p:cTn id="26" dur="500"/>
                                        <p:tgtEl>
                                          <p:spTgt spid="885"/>
                                        </p:tgtEl>
                                      </p:cBhvr>
                                    </p:animEffect>
                                  </p:childTnLst>
                                </p:cTn>
                              </p:par>
                              <p:par>
                                <p:cTn id="27" presetID="10" presetClass="entr" presetSubtype="0" fill="hold" nodeType="withEffect">
                                  <p:stCondLst>
                                    <p:cond delay="0"/>
                                  </p:stCondLst>
                                  <p:childTnLst>
                                    <p:set>
                                      <p:cBhvr>
                                        <p:cTn id="28" dur="1" fill="hold">
                                          <p:stCondLst>
                                            <p:cond delay="0"/>
                                          </p:stCondLst>
                                        </p:cTn>
                                        <p:tgtEl>
                                          <p:spTgt spid="886"/>
                                        </p:tgtEl>
                                        <p:attrNameLst>
                                          <p:attrName>style.visibility</p:attrName>
                                        </p:attrNameLst>
                                      </p:cBhvr>
                                      <p:to>
                                        <p:strVal val="visible"/>
                                      </p:to>
                                    </p:set>
                                    <p:animEffect transition="in" filter="fade">
                                      <p:cBhvr>
                                        <p:cTn id="29" dur="500"/>
                                        <p:tgtEl>
                                          <p:spTgt spid="886"/>
                                        </p:tgtEl>
                                      </p:cBhvr>
                                    </p:animEffect>
                                  </p:childTnLst>
                                </p:cTn>
                              </p:par>
                              <p:par>
                                <p:cTn id="30" presetID="10" presetClass="entr" presetSubtype="0" fill="hold" nodeType="withEffect">
                                  <p:stCondLst>
                                    <p:cond delay="0"/>
                                  </p:stCondLst>
                                  <p:childTnLst>
                                    <p:set>
                                      <p:cBhvr>
                                        <p:cTn id="31" dur="1" fill="hold">
                                          <p:stCondLst>
                                            <p:cond delay="0"/>
                                          </p:stCondLst>
                                        </p:cTn>
                                        <p:tgtEl>
                                          <p:spTgt spid="887"/>
                                        </p:tgtEl>
                                        <p:attrNameLst>
                                          <p:attrName>style.visibility</p:attrName>
                                        </p:attrNameLst>
                                      </p:cBhvr>
                                      <p:to>
                                        <p:strVal val="visible"/>
                                      </p:to>
                                    </p:set>
                                    <p:animEffect transition="in" filter="fade">
                                      <p:cBhvr>
                                        <p:cTn id="32" dur="1000"/>
                                        <p:tgtEl>
                                          <p:spTgt spid="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p23"/>
          <p:cNvPicPr preferRelativeResize="0">
            <a:picLocks noGrp="1"/>
          </p:cNvPicPr>
          <p:nvPr>
            <p:ph type="body" idx="1"/>
          </p:nvPr>
        </p:nvPicPr>
        <p:blipFill rotWithShape="1">
          <a:blip r:embed="rId3">
            <a:alphaModFix/>
          </a:blip>
          <a:srcRect/>
          <a:stretch/>
        </p:blipFill>
        <p:spPr>
          <a:xfrm>
            <a:off x="7706257" y="1524000"/>
            <a:ext cx="4257143" cy="4209524"/>
          </a:xfrm>
          <a:prstGeom prst="rect">
            <a:avLst/>
          </a:prstGeom>
          <a:noFill/>
          <a:ln>
            <a:noFill/>
          </a:ln>
        </p:spPr>
      </p:pic>
      <p:sp>
        <p:nvSpPr>
          <p:cNvPr id="893" name="Google Shape;893;p23"/>
          <p:cNvSpPr txBox="1">
            <a:spLocks noGrp="1"/>
          </p:cNvSpPr>
          <p:nvPr>
            <p:ph type="body" idx="2"/>
          </p:nvPr>
        </p:nvSpPr>
        <p:spPr>
          <a:xfrm>
            <a:off x="228600" y="1296450"/>
            <a:ext cx="7431300" cy="6096000"/>
          </a:xfrm>
          <a:prstGeom prst="rect">
            <a:avLst/>
          </a:prstGeom>
          <a:noFill/>
          <a:ln>
            <a:noFill/>
          </a:ln>
        </p:spPr>
        <p:txBody>
          <a:bodyPr spcFirstLastPara="1" wrap="square" lIns="91425" tIns="45700" rIns="91425" bIns="45700" anchor="t" anchorCtr="0">
            <a:normAutofit fontScale="25000" lnSpcReduction="20000"/>
          </a:bodyPr>
          <a:lstStyle/>
          <a:p>
            <a:pPr marL="0" lvl="0" indent="0" algn="just" rtl="0">
              <a:lnSpc>
                <a:spcPct val="90000"/>
              </a:lnSpc>
              <a:spcBef>
                <a:spcPts val="0"/>
              </a:spcBef>
              <a:spcAft>
                <a:spcPts val="0"/>
              </a:spcAft>
              <a:buClr>
                <a:schemeClr val="dk1"/>
              </a:buClr>
              <a:buSzPct val="100000"/>
              <a:buNone/>
            </a:pPr>
            <a:r>
              <a:rPr lang="en-US" sz="2800" b="1">
                <a:latin typeface="Arial"/>
                <a:ea typeface="Arial"/>
                <a:cs typeface="Arial"/>
                <a:sym typeface="Arial"/>
              </a:rPr>
              <a:t>   </a:t>
            </a:r>
            <a:endParaRPr/>
          </a:p>
          <a:p>
            <a:pPr marL="0" lvl="0" indent="0" algn="just" rtl="0">
              <a:lnSpc>
                <a:spcPct val="120000"/>
              </a:lnSpc>
              <a:spcBef>
                <a:spcPts val="1000"/>
              </a:spcBef>
              <a:spcAft>
                <a:spcPts val="0"/>
              </a:spcAft>
              <a:buClr>
                <a:schemeClr val="dk1"/>
              </a:buClr>
              <a:buSzPct val="100000"/>
              <a:buNone/>
            </a:pPr>
            <a:r>
              <a:rPr lang="en-US" sz="11200" b="1">
                <a:latin typeface="Arial"/>
                <a:ea typeface="Arial"/>
                <a:cs typeface="Arial"/>
                <a:sym typeface="Arial"/>
              </a:rPr>
              <a:t> </a:t>
            </a:r>
            <a:r>
              <a:rPr lang="en-US" sz="8800" b="1">
                <a:solidFill>
                  <a:srgbClr val="00004D"/>
                </a:solidFill>
                <a:latin typeface="Times New Roman"/>
                <a:ea typeface="Times New Roman"/>
                <a:cs typeface="Times New Roman"/>
                <a:sym typeface="Times New Roman"/>
              </a:rPr>
              <a:t>c) Vừa đi, cô bé hiếu thảo vừa lo mấy đồng bạc không đủ trả tiền thuốc cho mẹ. Bỗng cô thấy bên đường có vật gì như chiếc tay nải ai bỏ quên. </a:t>
            </a:r>
            <a:r>
              <a:rPr lang="en-US" sz="8800" b="1">
                <a:solidFill>
                  <a:srgbClr val="FF0000"/>
                </a:solidFill>
                <a:latin typeface="Times New Roman"/>
                <a:ea typeface="Times New Roman"/>
                <a:cs typeface="Times New Roman"/>
                <a:sym typeface="Times New Roman"/>
              </a:rPr>
              <a:t>Cô bé nhặt chiếc tay nải lên và cảm thấy rất nặng. Cô mở ra thì thấy bên trong có rất nhiều tiền. Cô thầm nghĩ: “Ai mà đánh rơi nhiều tiền thế này, tội nghiệp quá!” Cô bé nhìn quanh thấy ở phía trước có một bà cụ đang loay hoay tìm vật gì đó. Cô bé liền chạy thật nhanh đến chỗ bà cụ và hỏi:</a:t>
            </a:r>
            <a:endParaRPr/>
          </a:p>
          <a:p>
            <a:pPr marL="0" lvl="0" indent="0" algn="just" rtl="0">
              <a:lnSpc>
                <a:spcPct val="120000"/>
              </a:lnSpc>
              <a:spcBef>
                <a:spcPts val="1000"/>
              </a:spcBef>
              <a:spcAft>
                <a:spcPts val="0"/>
              </a:spcAft>
              <a:buClr>
                <a:srgbClr val="FF0000"/>
              </a:buClr>
              <a:buSzPct val="100000"/>
              <a:buNone/>
            </a:pPr>
            <a:r>
              <a:rPr lang="en-US" sz="8800" b="1">
                <a:solidFill>
                  <a:srgbClr val="FF0000"/>
                </a:solidFill>
                <a:latin typeface="Times New Roman"/>
                <a:ea typeface="Times New Roman"/>
                <a:cs typeface="Times New Roman"/>
                <a:sym typeface="Times New Roman"/>
              </a:rPr>
              <a:t>  - Cụ ơi, có phải cụ đánh rơi chiếc tay nải này không ạ?</a:t>
            </a:r>
            <a:endParaRPr/>
          </a:p>
          <a:p>
            <a:pPr marL="0" lvl="0" indent="0" algn="just" rtl="0">
              <a:lnSpc>
                <a:spcPct val="120000"/>
              </a:lnSpc>
              <a:spcBef>
                <a:spcPts val="1000"/>
              </a:spcBef>
              <a:spcAft>
                <a:spcPts val="0"/>
              </a:spcAft>
              <a:buClr>
                <a:srgbClr val="00004D"/>
              </a:buClr>
              <a:buSzPct val="100000"/>
              <a:buNone/>
            </a:pPr>
            <a:r>
              <a:rPr lang="en-US" sz="8800" b="1">
                <a:solidFill>
                  <a:srgbClr val="00004D"/>
                </a:solidFill>
                <a:latin typeface="Times New Roman"/>
                <a:ea typeface="Times New Roman"/>
                <a:cs typeface="Times New Roman"/>
                <a:sym typeface="Times New Roman"/>
              </a:rPr>
              <a:t>    Bà lão cười hiền hậu:</a:t>
            </a:r>
            <a:endParaRPr/>
          </a:p>
          <a:p>
            <a:pPr marL="0" lvl="0" indent="0" algn="just" rtl="0">
              <a:lnSpc>
                <a:spcPct val="120000"/>
              </a:lnSpc>
              <a:spcBef>
                <a:spcPts val="1000"/>
              </a:spcBef>
              <a:spcAft>
                <a:spcPts val="0"/>
              </a:spcAft>
              <a:buClr>
                <a:srgbClr val="00004D"/>
              </a:buClr>
              <a:buSzPct val="100000"/>
              <a:buNone/>
            </a:pPr>
            <a:r>
              <a:rPr lang="en-US" sz="8800" b="1">
                <a:solidFill>
                  <a:srgbClr val="00004D"/>
                </a:solidFill>
                <a:latin typeface="Times New Roman"/>
                <a:ea typeface="Times New Roman"/>
                <a:cs typeface="Times New Roman"/>
                <a:sym typeface="Times New Roman"/>
              </a:rPr>
              <a:t>   - Khen cho con đã hiếu thảo lại thật thà. Ta chính là tiên thử lòng con đấy thôi. Con thật đáng được giúp đỡ. Hãy đưa ta về nhà chữa bệnh cho mẹ con.</a:t>
            </a:r>
            <a:endParaRPr/>
          </a:p>
          <a:p>
            <a:pPr marL="0" lvl="0" indent="0" algn="just" rtl="0">
              <a:lnSpc>
                <a:spcPct val="90000"/>
              </a:lnSpc>
              <a:spcBef>
                <a:spcPts val="1000"/>
              </a:spcBef>
              <a:spcAft>
                <a:spcPts val="0"/>
              </a:spcAft>
              <a:buClr>
                <a:srgbClr val="00004D"/>
              </a:buClr>
              <a:buSzPct val="100000"/>
              <a:buNone/>
            </a:pPr>
            <a:r>
              <a:rPr lang="en-US" sz="4500" b="1">
                <a:solidFill>
                  <a:srgbClr val="00004D"/>
                </a:solidFill>
                <a:latin typeface="Times New Roman"/>
                <a:ea typeface="Times New Roman"/>
                <a:cs typeface="Times New Roman"/>
                <a:sym typeface="Times New Roman"/>
              </a:rPr>
              <a:t>   </a:t>
            </a:r>
            <a:endParaRPr sz="4500" b="1">
              <a:latin typeface="Times New Roman"/>
              <a:ea typeface="Times New Roman"/>
              <a:cs typeface="Times New Roman"/>
              <a:sym typeface="Times New Roman"/>
            </a:endParaRPr>
          </a:p>
        </p:txBody>
      </p:sp>
      <p:sp>
        <p:nvSpPr>
          <p:cNvPr id="894" name="Google Shape;894;p23"/>
          <p:cNvSpPr txBox="1"/>
          <p:nvPr/>
        </p:nvSpPr>
        <p:spPr>
          <a:xfrm>
            <a:off x="685800" y="0"/>
            <a:ext cx="10820400"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Times New Roman"/>
                <a:ea typeface="Times New Roman"/>
                <a:cs typeface="Times New Roman"/>
                <a:sym typeface="Times New Roman"/>
              </a:rPr>
              <a:t>Tập làm văn</a:t>
            </a:r>
            <a:endParaRPr sz="3000" b="1" u="sng">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000" b="1">
                <a:solidFill>
                  <a:srgbClr val="0000FF"/>
                </a:solidFill>
                <a:latin typeface="Times New Roman"/>
                <a:ea typeface="Times New Roman"/>
                <a:cs typeface="Times New Roman"/>
                <a:sym typeface="Times New Roman"/>
              </a:rPr>
              <a:t> </a:t>
            </a:r>
            <a:r>
              <a:rPr lang="en-US" sz="3500" b="1">
                <a:solidFill>
                  <a:srgbClr val="FF0000"/>
                </a:solidFill>
                <a:latin typeface="Times New Roman"/>
                <a:ea typeface="Times New Roman"/>
                <a:cs typeface="Times New Roman"/>
                <a:sym typeface="Times New Roman"/>
              </a:rPr>
              <a:t>Đoạn văn trong bài văn kể chuyện</a:t>
            </a:r>
            <a:endParaRPr sz="3500" b="1">
              <a:solidFill>
                <a:srgbClr val="FF0000"/>
              </a:solidFill>
              <a:latin typeface="Times New Roman"/>
              <a:ea typeface="Times New Roman"/>
              <a:cs typeface="Times New Roman"/>
              <a:sym typeface="Times New Roman"/>
            </a:endParaRPr>
          </a:p>
        </p:txBody>
      </p:sp>
      <p:sp>
        <p:nvSpPr>
          <p:cNvPr id="895" name="Google Shape;895;p23"/>
          <p:cNvSpPr txBox="1"/>
          <p:nvPr/>
        </p:nvSpPr>
        <p:spPr>
          <a:xfrm>
            <a:off x="2430352" y="1092594"/>
            <a:ext cx="6093600" cy="523200"/>
          </a:xfrm>
          <a:prstGeom prst="rect">
            <a:avLst/>
          </a:prstGeom>
          <a:noFill/>
          <a:ln>
            <a:noFill/>
          </a:ln>
        </p:spPr>
        <p:txBody>
          <a:bodyPr spcFirstLastPara="1" wrap="square" lIns="91425" tIns="45700" rIns="91425" bIns="45700" anchor="t" anchorCtr="0">
            <a:spAutoFit/>
          </a:bodyPr>
          <a:lstStyle/>
          <a:p>
            <a:pPr marL="0" marR="0" lvl="0" indent="228600" algn="ctr" rtl="0">
              <a:spcBef>
                <a:spcPts val="0"/>
              </a:spcBef>
              <a:spcAft>
                <a:spcPts val="0"/>
              </a:spcAft>
              <a:buNone/>
            </a:pPr>
            <a:r>
              <a:rPr lang="en-US" sz="2800" b="1">
                <a:solidFill>
                  <a:srgbClr val="3333FF"/>
                </a:solidFill>
                <a:latin typeface="Times New Roman"/>
                <a:ea typeface="Times New Roman"/>
                <a:cs typeface="Times New Roman"/>
                <a:sym typeface="Times New Roman"/>
              </a:rPr>
              <a:t>Hai mẹ con và bà tiên</a:t>
            </a:r>
            <a:endParaRPr sz="2800" b="1">
              <a:solidFill>
                <a:srgbClr val="3333FF"/>
              </a:solidFill>
              <a:latin typeface="Times New Roman"/>
              <a:ea typeface="Times New Roman"/>
              <a:cs typeface="Times New Roman"/>
              <a:sym typeface="Times New Roman"/>
            </a:endParaRPr>
          </a:p>
        </p:txBody>
      </p:sp>
    </p:spTree>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900" name="Google Shape;900;p24"/>
          <p:cNvPicPr preferRelativeResize="0">
            <a:picLocks noGrp="1"/>
          </p:cNvPicPr>
          <p:nvPr>
            <p:ph type="body" idx="1"/>
          </p:nvPr>
        </p:nvPicPr>
        <p:blipFill rotWithShape="1">
          <a:blip r:embed="rId3">
            <a:alphaModFix/>
          </a:blip>
          <a:srcRect/>
          <a:stretch/>
        </p:blipFill>
        <p:spPr>
          <a:xfrm>
            <a:off x="2667000" y="95250"/>
            <a:ext cx="6858000" cy="4953000"/>
          </a:xfrm>
          <a:prstGeom prst="rect">
            <a:avLst/>
          </a:prstGeom>
          <a:noFill/>
          <a:ln w="9525" cap="flat" cmpd="sng">
            <a:solidFill>
              <a:schemeClr val="dk1"/>
            </a:solidFill>
            <a:prstDash val="solid"/>
            <a:miter lim="800000"/>
            <a:headEnd type="none" w="sm" len="sm"/>
            <a:tailEnd type="none" w="sm" len="sm"/>
          </a:ln>
        </p:spPr>
      </p:pic>
      <p:sp>
        <p:nvSpPr>
          <p:cNvPr id="901" name="Google Shape;901;p24"/>
          <p:cNvSpPr txBox="1"/>
          <p:nvPr/>
        </p:nvSpPr>
        <p:spPr>
          <a:xfrm>
            <a:off x="1828800" y="5029201"/>
            <a:ext cx="9144000" cy="51911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0000"/>
                </a:solidFill>
                <a:latin typeface="Times New Roman"/>
                <a:ea typeface="Times New Roman"/>
                <a:cs typeface="Times New Roman"/>
                <a:sym typeface="Times New Roman"/>
              </a:rPr>
              <a:t>- Câu chuyện kể về chuyện gì?</a:t>
            </a:r>
            <a:endParaRPr/>
          </a:p>
        </p:txBody>
      </p:sp>
      <p:sp>
        <p:nvSpPr>
          <p:cNvPr id="902" name="Google Shape;902;p24"/>
          <p:cNvSpPr txBox="1"/>
          <p:nvPr/>
        </p:nvSpPr>
        <p:spPr>
          <a:xfrm>
            <a:off x="1828800" y="5548314"/>
            <a:ext cx="10134600" cy="990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800" b="1">
                <a:solidFill>
                  <a:srgbClr val="0070C0"/>
                </a:solidFill>
                <a:latin typeface="Times New Roman"/>
                <a:ea typeface="Times New Roman"/>
                <a:cs typeface="Times New Roman"/>
                <a:sym typeface="Times New Roman"/>
              </a:rPr>
              <a:t>Câu chuyện kể lại em bé vừa hiếu thảo, vừa trung thực thật thà.</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1"/>
                                        </p:tgtEl>
                                        <p:attrNameLst>
                                          <p:attrName>style.visibility</p:attrName>
                                        </p:attrNameLst>
                                      </p:cBhvr>
                                      <p:to>
                                        <p:strVal val="visible"/>
                                      </p:to>
                                    </p:set>
                                    <p:animEffect transition="in" filter="fade">
                                      <p:cBhvr>
                                        <p:cTn id="7" dur="2000"/>
                                        <p:tgtEl>
                                          <p:spTgt spid="9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01"/>
                                        </p:tgtEl>
                                      </p:cBhvr>
                                    </p:animEffect>
                                    <p:set>
                                      <p:cBhvr>
                                        <p:cTn id="12" dur="1" fill="hold">
                                          <p:stCondLst>
                                            <p:cond delay="500"/>
                                          </p:stCondLst>
                                        </p:cTn>
                                        <p:tgtEl>
                                          <p:spTgt spid="90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2">
                                            <p:txEl>
                                              <p:pRg st="0" end="0"/>
                                            </p:txEl>
                                          </p:spTgt>
                                        </p:tgtEl>
                                        <p:attrNameLst>
                                          <p:attrName>style.visibility</p:attrName>
                                        </p:attrNameLst>
                                      </p:cBhvr>
                                      <p:to>
                                        <p:strVal val="visible"/>
                                      </p:to>
                                    </p:set>
                                    <p:animEffect transition="in" filter="fade">
                                      <p:cBhvr>
                                        <p:cTn id="17" dur="2000"/>
                                        <p:tgtEl>
                                          <p:spTgt spid="9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25"/>
          <p:cNvSpPr txBox="1"/>
          <p:nvPr/>
        </p:nvSpPr>
        <p:spPr>
          <a:xfrm>
            <a:off x="1143000" y="228600"/>
            <a:ext cx="648927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Times New Roman"/>
                <a:ea typeface="Times New Roman"/>
                <a:cs typeface="Times New Roman"/>
                <a:sym typeface="Times New Roman"/>
              </a:rPr>
              <a:t>Chúng ta học được điều gì từ cô bé?</a:t>
            </a:r>
            <a:endParaRPr/>
          </a:p>
        </p:txBody>
      </p:sp>
      <p:pic>
        <p:nvPicPr>
          <p:cNvPr id="908" name="Google Shape;908;p25"/>
          <p:cNvPicPr preferRelativeResize="0"/>
          <p:nvPr/>
        </p:nvPicPr>
        <p:blipFill rotWithShape="1">
          <a:blip r:embed="rId3">
            <a:alphaModFix/>
          </a:blip>
          <a:srcRect/>
          <a:stretch/>
        </p:blipFill>
        <p:spPr>
          <a:xfrm>
            <a:off x="8271782" y="3748087"/>
            <a:ext cx="3333750" cy="2219325"/>
          </a:xfrm>
          <a:prstGeom prst="rect">
            <a:avLst/>
          </a:prstGeom>
          <a:noFill/>
          <a:ln>
            <a:noFill/>
          </a:ln>
        </p:spPr>
      </p:pic>
      <p:pic>
        <p:nvPicPr>
          <p:cNvPr id="909" name="Google Shape;909;p25"/>
          <p:cNvPicPr preferRelativeResize="0"/>
          <p:nvPr/>
        </p:nvPicPr>
        <p:blipFill rotWithShape="1">
          <a:blip r:embed="rId4">
            <a:alphaModFix/>
          </a:blip>
          <a:srcRect/>
          <a:stretch/>
        </p:blipFill>
        <p:spPr>
          <a:xfrm>
            <a:off x="7795532" y="690265"/>
            <a:ext cx="4286250" cy="2676525"/>
          </a:xfrm>
          <a:prstGeom prst="rect">
            <a:avLst/>
          </a:prstGeom>
          <a:noFill/>
          <a:ln>
            <a:noFill/>
          </a:ln>
        </p:spPr>
      </p:pic>
      <p:pic>
        <p:nvPicPr>
          <p:cNvPr id="910" name="Google Shape;910;p25"/>
          <p:cNvPicPr preferRelativeResize="0"/>
          <p:nvPr/>
        </p:nvPicPr>
        <p:blipFill rotWithShape="1">
          <a:blip r:embed="rId5">
            <a:alphaModFix/>
          </a:blip>
          <a:srcRect/>
          <a:stretch/>
        </p:blipFill>
        <p:spPr>
          <a:xfrm>
            <a:off x="11875" y="890587"/>
            <a:ext cx="4286250" cy="2857500"/>
          </a:xfrm>
          <a:prstGeom prst="rect">
            <a:avLst/>
          </a:prstGeom>
          <a:noFill/>
          <a:ln>
            <a:noFill/>
          </a:ln>
        </p:spPr>
      </p:pic>
      <p:pic>
        <p:nvPicPr>
          <p:cNvPr id="911" name="Google Shape;911;p25"/>
          <p:cNvPicPr preferRelativeResize="0"/>
          <p:nvPr/>
        </p:nvPicPr>
        <p:blipFill rotWithShape="1">
          <a:blip r:embed="rId6">
            <a:alphaModFix/>
          </a:blip>
          <a:srcRect/>
          <a:stretch/>
        </p:blipFill>
        <p:spPr>
          <a:xfrm>
            <a:off x="1981200" y="3886200"/>
            <a:ext cx="5162550" cy="23667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917" name="Google Shape;917;p26" descr="F:\1-原创素材\1_mm1102\PPT\PPT_014\materaials\pageimg_g16.png"/>
          <p:cNvPicPr preferRelativeResize="0"/>
          <p:nvPr/>
        </p:nvPicPr>
        <p:blipFill rotWithShape="1">
          <a:blip r:embed="rId3">
            <a:alphaModFix/>
          </a:blip>
          <a:srcRect/>
          <a:stretch/>
        </p:blipFill>
        <p:spPr>
          <a:xfrm>
            <a:off x="581596" y="401233"/>
            <a:ext cx="10632504" cy="5883809"/>
          </a:xfrm>
          <a:prstGeom prst="rect">
            <a:avLst/>
          </a:prstGeom>
          <a:noFill/>
          <a:ln>
            <a:noFill/>
          </a:ln>
        </p:spPr>
      </p:pic>
      <p:grpSp>
        <p:nvGrpSpPr>
          <p:cNvPr id="918" name="Google Shape;918;p26"/>
          <p:cNvGrpSpPr/>
          <p:nvPr/>
        </p:nvGrpSpPr>
        <p:grpSpPr>
          <a:xfrm>
            <a:off x="4708292" y="2289008"/>
            <a:ext cx="2717008" cy="3430897"/>
            <a:chOff x="3209840" y="1416184"/>
            <a:chExt cx="2717008" cy="3430897"/>
          </a:xfrm>
        </p:grpSpPr>
        <p:pic>
          <p:nvPicPr>
            <p:cNvPr id="919" name="Google Shape;919;p26"/>
            <p:cNvPicPr preferRelativeResize="0"/>
            <p:nvPr/>
          </p:nvPicPr>
          <p:blipFill rotWithShape="1">
            <a:blip r:embed="rId4">
              <a:alphaModFix/>
            </a:blip>
            <a:srcRect/>
            <a:stretch/>
          </p:blipFill>
          <p:spPr>
            <a:xfrm rot="322932">
              <a:off x="3355393" y="1522865"/>
              <a:ext cx="2425902" cy="3217535"/>
            </a:xfrm>
            <a:prstGeom prst="rect">
              <a:avLst/>
            </a:prstGeom>
            <a:noFill/>
            <a:ln>
              <a:noFill/>
            </a:ln>
          </p:spPr>
        </p:pic>
        <p:sp>
          <p:nvSpPr>
            <p:cNvPr id="920" name="Google Shape;920;p26"/>
            <p:cNvSpPr txBox="1"/>
            <p:nvPr/>
          </p:nvSpPr>
          <p:spPr>
            <a:xfrm>
              <a:off x="4271392" y="1708448"/>
              <a:ext cx="660648"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211E17"/>
                </a:buClr>
                <a:buSzPts val="2800"/>
                <a:buFont typeface="Times New Roman"/>
                <a:buNone/>
              </a:pPr>
              <a:r>
                <a:rPr lang="en-US" sz="2800" b="1" i="0" u="none" strike="noStrike" cap="none">
                  <a:solidFill>
                    <a:srgbClr val="211E17"/>
                  </a:solidFill>
                  <a:latin typeface="Times New Roman"/>
                  <a:ea typeface="Times New Roman"/>
                  <a:cs typeface="Times New Roman"/>
                  <a:sym typeface="Times New Roman"/>
                </a:rPr>
                <a:t>01</a:t>
              </a:r>
              <a:endParaRPr/>
            </a:p>
          </p:txBody>
        </p:sp>
        <p:sp>
          <p:nvSpPr>
            <p:cNvPr id="921" name="Google Shape;921;p26"/>
            <p:cNvSpPr txBox="1"/>
            <p:nvPr/>
          </p:nvSpPr>
          <p:spPr>
            <a:xfrm>
              <a:off x="4271392" y="2510409"/>
              <a:ext cx="660648"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211E17"/>
                </a:buClr>
                <a:buSzPts val="2800"/>
                <a:buFont typeface="Times New Roman"/>
                <a:buNone/>
              </a:pPr>
              <a:r>
                <a:rPr lang="en-US" sz="2800" b="1" i="0" u="none" strike="noStrike" cap="none">
                  <a:solidFill>
                    <a:srgbClr val="211E17"/>
                  </a:solidFill>
                  <a:latin typeface="Times New Roman"/>
                  <a:ea typeface="Times New Roman"/>
                  <a:cs typeface="Times New Roman"/>
                  <a:sym typeface="Times New Roman"/>
                </a:rPr>
                <a:t>02</a:t>
              </a:r>
              <a:endParaRPr/>
            </a:p>
          </p:txBody>
        </p:sp>
        <p:sp>
          <p:nvSpPr>
            <p:cNvPr id="922" name="Google Shape;922;p26"/>
            <p:cNvSpPr txBox="1"/>
            <p:nvPr/>
          </p:nvSpPr>
          <p:spPr>
            <a:xfrm>
              <a:off x="4271392" y="3292624"/>
              <a:ext cx="660648"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211E17"/>
                </a:buClr>
                <a:buSzPts val="2800"/>
                <a:buFont typeface="Times New Roman"/>
                <a:buNone/>
              </a:pPr>
              <a:r>
                <a:rPr lang="en-US" sz="2800" b="1" i="0" u="none" strike="noStrike" cap="none">
                  <a:solidFill>
                    <a:srgbClr val="211E17"/>
                  </a:solidFill>
                  <a:latin typeface="Times New Roman"/>
                  <a:ea typeface="Times New Roman"/>
                  <a:cs typeface="Times New Roman"/>
                  <a:sym typeface="Times New Roman"/>
                </a:rPr>
                <a:t>03</a:t>
              </a:r>
              <a:endParaRPr/>
            </a:p>
          </p:txBody>
        </p:sp>
      </p:grpSp>
      <p:sp>
        <p:nvSpPr>
          <p:cNvPr id="923" name="Google Shape;923;p26"/>
          <p:cNvSpPr txBox="1"/>
          <p:nvPr/>
        </p:nvSpPr>
        <p:spPr>
          <a:xfrm>
            <a:off x="4444444" y="424888"/>
            <a:ext cx="490499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6600"/>
              <a:buFont typeface="Cookie"/>
              <a:buNone/>
            </a:pPr>
            <a:r>
              <a:rPr lang="en-US" sz="6600" b="0" i="0" u="none" strike="noStrike" cap="none">
                <a:solidFill>
                  <a:srgbClr val="FFFFFF"/>
                </a:solidFill>
                <a:latin typeface="Cookie"/>
                <a:ea typeface="Cookie"/>
                <a:cs typeface="Cookie"/>
                <a:sym typeface="Cookie"/>
              </a:rPr>
              <a:t>CỦNG CỐ</a:t>
            </a:r>
            <a:endParaRPr sz="6600" b="0" i="0" u="none" strike="noStrike" cap="none">
              <a:solidFill>
                <a:srgbClr val="FFFFFF"/>
              </a:solidFill>
              <a:latin typeface="Cookie"/>
              <a:ea typeface="Cookie"/>
              <a:cs typeface="Cookie"/>
              <a:sym typeface="Cookie"/>
            </a:endParaRPr>
          </a:p>
        </p:txBody>
      </p:sp>
      <p:sp>
        <p:nvSpPr>
          <p:cNvPr id="924" name="Google Shape;924;p26"/>
          <p:cNvSpPr txBox="1"/>
          <p:nvPr/>
        </p:nvSpPr>
        <p:spPr>
          <a:xfrm>
            <a:off x="1397429" y="2455232"/>
            <a:ext cx="3918778" cy="130753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436563"/>
              </a:buClr>
              <a:buSzPts val="2800"/>
              <a:buFont typeface="Times New Roman"/>
              <a:buNone/>
            </a:pPr>
            <a:r>
              <a:rPr lang="en-US" sz="2800" b="1" i="0" u="none" strike="noStrike" cap="none">
                <a:solidFill>
                  <a:srgbClr val="436563"/>
                </a:solidFill>
                <a:latin typeface="Times New Roman"/>
                <a:ea typeface="Times New Roman"/>
                <a:cs typeface="Times New Roman"/>
                <a:sym typeface="Times New Roman"/>
              </a:rPr>
              <a:t>Xem lại bài, học thuộc Ghi nhớ.</a:t>
            </a:r>
            <a:endParaRPr sz="2800" b="1" i="0" u="none" strike="noStrike" cap="none">
              <a:solidFill>
                <a:srgbClr val="436563"/>
              </a:solidFill>
              <a:latin typeface="Times New Roman"/>
              <a:ea typeface="Times New Roman"/>
              <a:cs typeface="Times New Roman"/>
              <a:sym typeface="Times New Roman"/>
            </a:endParaRPr>
          </a:p>
        </p:txBody>
      </p:sp>
      <p:sp>
        <p:nvSpPr>
          <p:cNvPr id="925" name="Google Shape;925;p26"/>
          <p:cNvSpPr txBox="1"/>
          <p:nvPr/>
        </p:nvSpPr>
        <p:spPr>
          <a:xfrm>
            <a:off x="1501058" y="4173511"/>
            <a:ext cx="373800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E16461"/>
              </a:buClr>
              <a:buSzPts val="2800"/>
              <a:buFont typeface="Times New Roman"/>
              <a:buNone/>
            </a:pPr>
            <a:r>
              <a:rPr lang="en-US" sz="2800" b="1" i="0" u="none" strike="noStrike" cap="none">
                <a:solidFill>
                  <a:srgbClr val="E16461"/>
                </a:solidFill>
                <a:latin typeface="Times New Roman"/>
                <a:ea typeface="Times New Roman"/>
                <a:cs typeface="Times New Roman"/>
                <a:sym typeface="Times New Roman"/>
              </a:rPr>
              <a:t>Chuẩn bị bài sau: </a:t>
            </a:r>
            <a:endParaRPr/>
          </a:p>
          <a:p>
            <a:pPr marL="0" marR="0" lvl="0" indent="0" algn="ctr" rtl="0">
              <a:lnSpc>
                <a:spcPct val="150000"/>
              </a:lnSpc>
              <a:spcBef>
                <a:spcPts val="0"/>
              </a:spcBef>
              <a:spcAft>
                <a:spcPts val="0"/>
              </a:spcAft>
              <a:buClr>
                <a:srgbClr val="E16461"/>
              </a:buClr>
              <a:buSzPts val="2800"/>
              <a:buFont typeface="Times New Roman"/>
              <a:buNone/>
            </a:pPr>
            <a:r>
              <a:rPr lang="en-US" sz="2800" b="1" i="0" u="none" strike="noStrike" cap="none">
                <a:solidFill>
                  <a:srgbClr val="E16461"/>
                </a:solidFill>
                <a:latin typeface="Times New Roman"/>
                <a:ea typeface="Times New Roman"/>
                <a:cs typeface="Times New Roman"/>
                <a:sym typeface="Times New Roman"/>
              </a:rPr>
              <a:t>Trả bài văn viết thư.</a:t>
            </a:r>
            <a:endParaRPr sz="2800" b="1" i="0" u="none" strike="noStrike" cap="none">
              <a:solidFill>
                <a:srgbClr val="E16461"/>
              </a:solidFill>
              <a:latin typeface="Times New Roman"/>
              <a:ea typeface="Times New Roman"/>
              <a:cs typeface="Times New Roman"/>
              <a:sym typeface="Times New Roman"/>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3"/>
                                        </p:tgtEl>
                                        <p:attrNameLst>
                                          <p:attrName>style.visibility</p:attrName>
                                        </p:attrNameLst>
                                      </p:cBhvr>
                                      <p:to>
                                        <p:strVal val="visible"/>
                                      </p:to>
                                    </p:set>
                                    <p:animEffect transition="in" filter="fade">
                                      <p:cBhvr>
                                        <p:cTn id="7" dur="227"/>
                                        <p:tgtEl>
                                          <p:spTgt spid="923"/>
                                        </p:tgtEl>
                                      </p:cBhvr>
                                    </p:animEffect>
                                  </p:childTnLst>
                                </p:cTn>
                              </p:par>
                              <p:par>
                                <p:cTn id="8" presetID="10" presetClass="entr" presetSubtype="0" fill="hold" nodeType="withEffect">
                                  <p:stCondLst>
                                    <p:cond delay="0"/>
                                  </p:stCondLst>
                                  <p:childTnLst>
                                    <p:set>
                                      <p:cBhvr>
                                        <p:cTn id="9" dur="1" fill="hold">
                                          <p:stCondLst>
                                            <p:cond delay="0"/>
                                          </p:stCondLst>
                                        </p:cTn>
                                        <p:tgtEl>
                                          <p:spTgt spid="918"/>
                                        </p:tgtEl>
                                        <p:attrNameLst>
                                          <p:attrName>style.visibility</p:attrName>
                                        </p:attrNameLst>
                                      </p:cBhvr>
                                      <p:to>
                                        <p:strVal val="visible"/>
                                      </p:to>
                                    </p:set>
                                    <p:animEffect transition="in" filter="fade">
                                      <p:cBhvr>
                                        <p:cTn id="10" dur="1000"/>
                                        <p:tgtEl>
                                          <p:spTgt spid="918"/>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917"/>
                                        </p:tgtEl>
                                        <p:attrNameLst>
                                          <p:attrName>style.visibility</p:attrName>
                                        </p:attrNameLst>
                                      </p:cBhvr>
                                      <p:to>
                                        <p:strVal val="visible"/>
                                      </p:to>
                                    </p:set>
                                    <p:anim calcmode="lin" valueType="num">
                                      <p:cBhvr additive="base">
                                        <p:cTn id="14" dur="500"/>
                                        <p:tgtEl>
                                          <p:spTgt spid="917"/>
                                        </p:tgtEl>
                                        <p:attrNameLst>
                                          <p:attrName>ppt_x</p:attrName>
                                        </p:attrNameLst>
                                      </p:cBhvr>
                                      <p:tavLst>
                                        <p:tav tm="0">
                                          <p:val>
                                            <p:strVal val="#ppt_x-1"/>
                                          </p:val>
                                        </p:tav>
                                        <p:tav tm="100000">
                                          <p:val>
                                            <p:strVal val="#ppt_x"/>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924"/>
                                        </p:tgtEl>
                                        <p:attrNameLst>
                                          <p:attrName>style.visibility</p:attrName>
                                        </p:attrNameLst>
                                      </p:cBhvr>
                                      <p:to>
                                        <p:strVal val="visible"/>
                                      </p:to>
                                    </p:set>
                                    <p:anim calcmode="lin" valueType="num">
                                      <p:cBhvr additive="base">
                                        <p:cTn id="18" dur="500"/>
                                        <p:tgtEl>
                                          <p:spTgt spid="924"/>
                                        </p:tgtEl>
                                        <p:attrNameLst>
                                          <p:attrName>ppt_x</p:attrName>
                                        </p:attrNameLst>
                                      </p:cBhvr>
                                      <p:tavLst>
                                        <p:tav tm="0">
                                          <p:val>
                                            <p:strVal val="#ppt_x-1"/>
                                          </p:val>
                                        </p:tav>
                                        <p:tav tm="100000">
                                          <p:val>
                                            <p:strVal val="#ppt_x"/>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925"/>
                                        </p:tgtEl>
                                        <p:attrNameLst>
                                          <p:attrName>style.visibility</p:attrName>
                                        </p:attrNameLst>
                                      </p:cBhvr>
                                      <p:to>
                                        <p:strVal val="visible"/>
                                      </p:to>
                                    </p:set>
                                    <p:anim calcmode="lin" valueType="num">
                                      <p:cBhvr additive="base">
                                        <p:cTn id="22" dur="500"/>
                                        <p:tgtEl>
                                          <p:spTgt spid="92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614"/>
        <p:cNvGrpSpPr/>
        <p:nvPr/>
      </p:nvGrpSpPr>
      <p:grpSpPr>
        <a:xfrm>
          <a:off x="0" y="0"/>
          <a:ext cx="0" cy="0"/>
          <a:chOff x="0" y="0"/>
          <a:chExt cx="0" cy="0"/>
        </a:xfrm>
      </p:grpSpPr>
      <p:sp>
        <p:nvSpPr>
          <p:cNvPr id="615" name="Google Shape;615;p2"/>
          <p:cNvSpPr txBox="1"/>
          <p:nvPr/>
        </p:nvSpPr>
        <p:spPr>
          <a:xfrm>
            <a:off x="457200" y="304800"/>
            <a:ext cx="11582400" cy="1828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3200" b="1" i="0" u="none" strike="noStrike" cap="none">
                <a:solidFill>
                  <a:srgbClr val="2E75B5"/>
                </a:solidFill>
                <a:latin typeface="Times New Roman"/>
                <a:ea typeface="Times New Roman"/>
                <a:cs typeface="Times New Roman"/>
                <a:sym typeface="Times New Roman"/>
              </a:rPr>
              <a:t>* Kiểm tra bài cũ:</a:t>
            </a:r>
            <a:endParaRPr/>
          </a:p>
          <a:p>
            <a:pPr marL="342900" marR="0" lvl="0" indent="-342900" algn="l" rtl="0">
              <a:spcBef>
                <a:spcPts val="640"/>
              </a:spcBef>
              <a:spcAft>
                <a:spcPts val="0"/>
              </a:spcAft>
              <a:buNone/>
            </a:pPr>
            <a:r>
              <a:rPr lang="en-US" sz="3200" b="1" i="0" u="none" strike="noStrike" cap="none">
                <a:solidFill>
                  <a:srgbClr val="2E75B5"/>
                </a:solidFill>
                <a:latin typeface="Times New Roman"/>
                <a:ea typeface="Times New Roman"/>
                <a:cs typeface="Times New Roman"/>
                <a:sym typeface="Times New Roman"/>
              </a:rPr>
              <a:t>- Thế nào gọi là cốt truyện?</a:t>
            </a:r>
            <a:endParaRPr/>
          </a:p>
          <a:p>
            <a:pPr marL="342900" marR="0" lvl="0" indent="-342900" algn="l" rtl="0">
              <a:spcBef>
                <a:spcPts val="640"/>
              </a:spcBef>
              <a:spcAft>
                <a:spcPts val="0"/>
              </a:spcAft>
              <a:buNone/>
            </a:pPr>
            <a:r>
              <a:rPr lang="en-US" sz="3200" b="1" i="0" u="none" strike="noStrike" cap="none">
                <a:solidFill>
                  <a:srgbClr val="2E75B5"/>
                </a:solidFill>
                <a:latin typeface="Times New Roman"/>
                <a:ea typeface="Times New Roman"/>
                <a:cs typeface="Times New Roman"/>
                <a:sym typeface="Times New Roman"/>
              </a:rPr>
              <a:t>- Cốt truyện gồm có mấy phần? Đó là những phần nào?</a:t>
            </a:r>
            <a:endParaRPr/>
          </a:p>
        </p:txBody>
      </p:sp>
      <p:sp>
        <p:nvSpPr>
          <p:cNvPr id="616" name="Google Shape;616;p2"/>
          <p:cNvSpPr txBox="1"/>
          <p:nvPr/>
        </p:nvSpPr>
        <p:spPr>
          <a:xfrm>
            <a:off x="533400" y="2514600"/>
            <a:ext cx="11321586"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rgbClr val="FF0000"/>
                </a:solidFill>
                <a:latin typeface="Times New Roman"/>
                <a:ea typeface="Times New Roman"/>
                <a:cs typeface="Times New Roman"/>
                <a:sym typeface="Times New Roman"/>
              </a:rPr>
              <a:t>Cốt truyện là một chuỗi sự việc làm nòng cốt cho diễn biến </a:t>
            </a:r>
            <a:endParaRPr/>
          </a:p>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của truyện.</a:t>
            </a:r>
            <a:endParaRPr/>
          </a:p>
          <a:p>
            <a:pPr marL="571500" marR="0" lvl="0" indent="-571500" algn="l" rtl="0">
              <a:spcBef>
                <a:spcPts val="0"/>
              </a:spcBef>
              <a:spcAft>
                <a:spcPts val="0"/>
              </a:spcAft>
              <a:buClr>
                <a:srgbClr val="FF0000"/>
              </a:buClr>
              <a:buSzPts val="3600"/>
              <a:buFont typeface="Times New Roman"/>
              <a:buChar char="-"/>
            </a:pPr>
            <a:r>
              <a:rPr lang="en-US" sz="3600">
                <a:solidFill>
                  <a:srgbClr val="FF0000"/>
                </a:solidFill>
                <a:latin typeface="Times New Roman"/>
                <a:ea typeface="Times New Roman"/>
                <a:cs typeface="Times New Roman"/>
                <a:sym typeface="Times New Roman"/>
              </a:rPr>
              <a:t>Cốt truyện thường có ba phần: </a:t>
            </a:r>
            <a:endParaRPr/>
          </a:p>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    + Mở đầu</a:t>
            </a:r>
            <a:endParaRPr sz="3600">
              <a:solidFill>
                <a:srgbClr val="FF0000"/>
              </a:solidFill>
              <a:latin typeface="Times New Roman"/>
              <a:ea typeface="Times New Roman"/>
              <a:cs typeface="Times New Roman"/>
              <a:sym typeface="Times New Roman"/>
            </a:endParaRPr>
          </a:p>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    + Diễn biến</a:t>
            </a:r>
            <a:endParaRPr sz="3600">
              <a:solidFill>
                <a:srgbClr val="FF0000"/>
              </a:solidFill>
              <a:latin typeface="Times New Roman"/>
              <a:ea typeface="Times New Roman"/>
              <a:cs typeface="Times New Roman"/>
              <a:sym typeface="Times New Roman"/>
            </a:endParaRPr>
          </a:p>
          <a:p>
            <a:pPr marL="0" marR="0" lvl="0" indent="0" algn="l" rtl="0">
              <a:spcBef>
                <a:spcPts val="0"/>
              </a:spcBef>
              <a:spcAft>
                <a:spcPts val="0"/>
              </a:spcAft>
              <a:buNone/>
            </a:pPr>
            <a:r>
              <a:rPr lang="en-US" sz="3600">
                <a:solidFill>
                  <a:srgbClr val="FF0000"/>
                </a:solidFill>
                <a:latin typeface="Times New Roman"/>
                <a:ea typeface="Times New Roman"/>
                <a:cs typeface="Times New Roman"/>
                <a:sym typeface="Times New Roman"/>
              </a:rPr>
              <a:t>    + Kết thúc</a:t>
            </a:r>
            <a:endParaRPr sz="3600">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
                                            <p:txEl>
                                              <p:pRg st="0" end="0"/>
                                            </p:txEl>
                                          </p:spTgt>
                                        </p:tgtEl>
                                        <p:attrNameLst>
                                          <p:attrName>style.visibility</p:attrName>
                                        </p:attrNameLst>
                                      </p:cBhvr>
                                      <p:to>
                                        <p:strVal val="visible"/>
                                      </p:to>
                                    </p:set>
                                    <p:animEffect transition="in" filter="fade">
                                      <p:cBhvr>
                                        <p:cTn id="7" dur="500"/>
                                        <p:tgtEl>
                                          <p:spTgt spid="6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
                                            <p:txEl>
                                              <p:pRg st="1" end="1"/>
                                            </p:txEl>
                                          </p:spTgt>
                                        </p:tgtEl>
                                        <p:attrNameLst>
                                          <p:attrName>style.visibility</p:attrName>
                                        </p:attrNameLst>
                                      </p:cBhvr>
                                      <p:to>
                                        <p:strVal val="visible"/>
                                      </p:to>
                                    </p:set>
                                    <p:animEffect transition="in" filter="fade">
                                      <p:cBhvr>
                                        <p:cTn id="12" dur="500"/>
                                        <p:tgtEl>
                                          <p:spTgt spid="6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
                                            <p:txEl>
                                              <p:pRg st="2" end="2"/>
                                            </p:txEl>
                                          </p:spTgt>
                                        </p:tgtEl>
                                        <p:attrNameLst>
                                          <p:attrName>style.visibility</p:attrName>
                                        </p:attrNameLst>
                                      </p:cBhvr>
                                      <p:to>
                                        <p:strVal val="visible"/>
                                      </p:to>
                                    </p:set>
                                    <p:animEffect transition="in" filter="fade">
                                      <p:cBhvr>
                                        <p:cTn id="17" dur="500"/>
                                        <p:tgtEl>
                                          <p:spTgt spid="6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6">
                                            <p:txEl>
                                              <p:pRg st="0" end="0"/>
                                            </p:txEl>
                                          </p:spTgt>
                                        </p:tgtEl>
                                        <p:attrNameLst>
                                          <p:attrName>style.visibility</p:attrName>
                                        </p:attrNameLst>
                                      </p:cBhvr>
                                      <p:to>
                                        <p:strVal val="visible"/>
                                      </p:to>
                                    </p:set>
                                    <p:animEffect transition="in" filter="fade">
                                      <p:cBhvr>
                                        <p:cTn id="22" dur="500"/>
                                        <p:tgtEl>
                                          <p:spTgt spid="6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6">
                                            <p:txEl>
                                              <p:pRg st="1" end="1"/>
                                            </p:txEl>
                                          </p:spTgt>
                                        </p:tgtEl>
                                        <p:attrNameLst>
                                          <p:attrName>style.visibility</p:attrName>
                                        </p:attrNameLst>
                                      </p:cBhvr>
                                      <p:to>
                                        <p:strVal val="visible"/>
                                      </p:to>
                                    </p:set>
                                    <p:animEffect transition="in" filter="fade">
                                      <p:cBhvr>
                                        <p:cTn id="27" dur="500"/>
                                        <p:tgtEl>
                                          <p:spTgt spid="6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6">
                                            <p:txEl>
                                              <p:pRg st="2" end="2"/>
                                            </p:txEl>
                                          </p:spTgt>
                                        </p:tgtEl>
                                        <p:attrNameLst>
                                          <p:attrName>style.visibility</p:attrName>
                                        </p:attrNameLst>
                                      </p:cBhvr>
                                      <p:to>
                                        <p:strVal val="visible"/>
                                      </p:to>
                                    </p:set>
                                    <p:animEffect transition="in" filter="fade">
                                      <p:cBhvr>
                                        <p:cTn id="32" dur="500"/>
                                        <p:tgtEl>
                                          <p:spTgt spid="61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6">
                                            <p:txEl>
                                              <p:pRg st="3" end="3"/>
                                            </p:txEl>
                                          </p:spTgt>
                                        </p:tgtEl>
                                        <p:attrNameLst>
                                          <p:attrName>style.visibility</p:attrName>
                                        </p:attrNameLst>
                                      </p:cBhvr>
                                      <p:to>
                                        <p:strVal val="visible"/>
                                      </p:to>
                                    </p:set>
                                    <p:animEffect transition="in" filter="fade">
                                      <p:cBhvr>
                                        <p:cTn id="37" dur="500"/>
                                        <p:tgtEl>
                                          <p:spTgt spid="61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6">
                                            <p:txEl>
                                              <p:pRg st="4" end="4"/>
                                            </p:txEl>
                                          </p:spTgt>
                                        </p:tgtEl>
                                        <p:attrNameLst>
                                          <p:attrName>style.visibility</p:attrName>
                                        </p:attrNameLst>
                                      </p:cBhvr>
                                      <p:to>
                                        <p:strVal val="visible"/>
                                      </p:to>
                                    </p:set>
                                    <p:animEffect transition="in" filter="fade">
                                      <p:cBhvr>
                                        <p:cTn id="42" dur="500"/>
                                        <p:tgtEl>
                                          <p:spTgt spid="61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6">
                                            <p:txEl>
                                              <p:pRg st="5" end="5"/>
                                            </p:txEl>
                                          </p:spTgt>
                                        </p:tgtEl>
                                        <p:attrNameLst>
                                          <p:attrName>style.visibility</p:attrName>
                                        </p:attrNameLst>
                                      </p:cBhvr>
                                      <p:to>
                                        <p:strVal val="visible"/>
                                      </p:to>
                                    </p:set>
                                    <p:animEffect transition="in" filter="fade">
                                      <p:cBhvr>
                                        <p:cTn id="47" dur="500"/>
                                        <p:tgtEl>
                                          <p:spTgt spid="6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3"/>
          <p:cNvPicPr preferRelativeResize="0"/>
          <p:nvPr/>
        </p:nvPicPr>
        <p:blipFill rotWithShape="1">
          <a:blip r:embed="rId3">
            <a:alphaModFix/>
          </a:blip>
          <a:srcRect/>
          <a:stretch/>
        </p:blipFill>
        <p:spPr>
          <a:xfrm>
            <a:off x="-68580" y="-76200"/>
            <a:ext cx="12329160" cy="6858000"/>
          </a:xfrm>
          <a:prstGeom prst="rect">
            <a:avLst/>
          </a:prstGeom>
          <a:noFill/>
          <a:ln>
            <a:noFill/>
          </a:ln>
        </p:spPr>
      </p:pic>
      <p:sp>
        <p:nvSpPr>
          <p:cNvPr id="622" name="Google Shape;622;p3"/>
          <p:cNvSpPr txBox="1"/>
          <p:nvPr/>
        </p:nvSpPr>
        <p:spPr>
          <a:xfrm>
            <a:off x="4191000" y="1524000"/>
            <a:ext cx="3124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chemeClr val="lt1"/>
                </a:solidFill>
                <a:latin typeface="Times New Roman"/>
                <a:ea typeface="Times New Roman"/>
                <a:cs typeface="Times New Roman"/>
                <a:sym typeface="Times New Roman"/>
              </a:rPr>
              <a:t>Tập làm văn</a:t>
            </a:r>
            <a:endParaRPr sz="3200" b="1" u="sng">
              <a:solidFill>
                <a:schemeClr val="lt1"/>
              </a:solidFill>
              <a:latin typeface="Times New Roman"/>
              <a:ea typeface="Times New Roman"/>
              <a:cs typeface="Times New Roman"/>
              <a:sym typeface="Times New Roman"/>
            </a:endParaRPr>
          </a:p>
        </p:txBody>
      </p:sp>
      <p:sp>
        <p:nvSpPr>
          <p:cNvPr id="623" name="Google Shape;623;p3"/>
          <p:cNvSpPr txBox="1"/>
          <p:nvPr/>
        </p:nvSpPr>
        <p:spPr>
          <a:xfrm>
            <a:off x="2819400" y="2209800"/>
            <a:ext cx="6858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00"/>
                </a:solidFill>
                <a:latin typeface="Times New Roman"/>
                <a:ea typeface="Times New Roman"/>
                <a:cs typeface="Times New Roman"/>
                <a:sym typeface="Times New Roman"/>
              </a:rPr>
              <a:t>Đoạn văn trong bài văn kể chuyện</a:t>
            </a:r>
            <a:endParaRPr sz="3200" b="1">
              <a:solidFill>
                <a:srgbClr val="FFFF00"/>
              </a:solidFill>
              <a:latin typeface="Times New Roman"/>
              <a:ea typeface="Times New Roman"/>
              <a:cs typeface="Times New Roman"/>
              <a:sym typeface="Times New Roman"/>
            </a:endParaRPr>
          </a:p>
        </p:txBody>
      </p:sp>
      <p:sp>
        <p:nvSpPr>
          <p:cNvPr id="624" name="Google Shape;624;p3"/>
          <p:cNvSpPr txBox="1"/>
          <p:nvPr/>
        </p:nvSpPr>
        <p:spPr>
          <a:xfrm>
            <a:off x="4114800" y="2920425"/>
            <a:ext cx="3124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Times New Roman"/>
                <a:ea typeface="Times New Roman"/>
                <a:cs typeface="Times New Roman"/>
                <a:sym typeface="Times New Roman"/>
              </a:rPr>
              <a:t>(Trang 53, 54)</a:t>
            </a:r>
            <a:endParaRPr/>
          </a:p>
        </p:txBody>
      </p:sp>
      <p:sp>
        <p:nvSpPr>
          <p:cNvPr id="625" name="Google Shape;625;p3"/>
          <p:cNvSpPr txBox="1"/>
          <p:nvPr/>
        </p:nvSpPr>
        <p:spPr>
          <a:xfrm>
            <a:off x="2895600" y="55626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26" name="Google Shape;626;p3"/>
          <p:cNvSpPr txBox="1"/>
          <p:nvPr/>
        </p:nvSpPr>
        <p:spPr>
          <a:xfrm>
            <a:off x="266700" y="508337"/>
            <a:ext cx="109728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err="1">
                <a:solidFill>
                  <a:schemeClr val="lt1"/>
                </a:solidFill>
                <a:latin typeface="Times New Roman"/>
                <a:ea typeface="Times New Roman"/>
                <a:cs typeface="Times New Roman"/>
                <a:sym typeface="Times New Roman"/>
              </a:rPr>
              <a:t>Thứ</a:t>
            </a:r>
            <a:r>
              <a:rPr lang="en-US" sz="4000" dirty="0">
                <a:solidFill>
                  <a:schemeClr val="lt1"/>
                </a:solidFill>
                <a:latin typeface="Times New Roman"/>
                <a:ea typeface="Times New Roman"/>
                <a:cs typeface="Times New Roman"/>
                <a:sym typeface="Times New Roman"/>
              </a:rPr>
              <a:t> </a:t>
            </a:r>
            <a:r>
              <a:rPr lang="en-US" sz="4000" dirty="0" err="1">
                <a:solidFill>
                  <a:schemeClr val="lt1"/>
                </a:solidFill>
                <a:latin typeface="Times New Roman"/>
                <a:ea typeface="Times New Roman"/>
                <a:cs typeface="Times New Roman"/>
                <a:sym typeface="Times New Roman"/>
              </a:rPr>
              <a:t>năm</a:t>
            </a:r>
            <a:r>
              <a:rPr lang="en-US" sz="4000" dirty="0">
                <a:solidFill>
                  <a:schemeClr val="lt1"/>
                </a:solidFill>
                <a:latin typeface="Times New Roman"/>
                <a:ea typeface="Times New Roman"/>
                <a:cs typeface="Times New Roman"/>
                <a:sym typeface="Times New Roman"/>
              </a:rPr>
              <a:t> </a:t>
            </a:r>
            <a:r>
              <a:rPr lang="en-US" sz="4000" dirty="0" err="1">
                <a:solidFill>
                  <a:schemeClr val="lt1"/>
                </a:solidFill>
                <a:latin typeface="Times New Roman"/>
                <a:ea typeface="Times New Roman"/>
                <a:cs typeface="Times New Roman"/>
                <a:sym typeface="Times New Roman"/>
              </a:rPr>
              <a:t>ngày</a:t>
            </a:r>
            <a:r>
              <a:rPr lang="en-US" sz="4000" dirty="0">
                <a:solidFill>
                  <a:schemeClr val="lt1"/>
                </a:solidFill>
                <a:latin typeface="Times New Roman"/>
                <a:ea typeface="Times New Roman"/>
                <a:cs typeface="Times New Roman"/>
                <a:sym typeface="Times New Roman"/>
              </a:rPr>
              <a:t> 22 </a:t>
            </a:r>
            <a:r>
              <a:rPr lang="en-US" sz="4000" dirty="0" err="1">
                <a:solidFill>
                  <a:schemeClr val="lt1"/>
                </a:solidFill>
                <a:latin typeface="Times New Roman"/>
                <a:ea typeface="Times New Roman"/>
                <a:cs typeface="Times New Roman"/>
                <a:sym typeface="Times New Roman"/>
              </a:rPr>
              <a:t>tháng</a:t>
            </a:r>
            <a:r>
              <a:rPr lang="en-US" sz="4000" dirty="0">
                <a:solidFill>
                  <a:schemeClr val="lt1"/>
                </a:solidFill>
                <a:latin typeface="Times New Roman"/>
                <a:ea typeface="Times New Roman"/>
                <a:cs typeface="Times New Roman"/>
                <a:sym typeface="Times New Roman"/>
              </a:rPr>
              <a:t> 9 </a:t>
            </a:r>
            <a:r>
              <a:rPr lang="en-US" sz="4000" dirty="0" err="1">
                <a:solidFill>
                  <a:schemeClr val="lt1"/>
                </a:solidFill>
                <a:latin typeface="Times New Roman"/>
                <a:ea typeface="Times New Roman"/>
                <a:cs typeface="Times New Roman"/>
                <a:sym typeface="Times New Roman"/>
              </a:rPr>
              <a:t>năm</a:t>
            </a:r>
            <a:r>
              <a:rPr lang="en-US" sz="4000" dirty="0">
                <a:solidFill>
                  <a:schemeClr val="lt1"/>
                </a:solidFill>
                <a:latin typeface="Times New Roman"/>
                <a:ea typeface="Times New Roman"/>
                <a:cs typeface="Times New Roman"/>
                <a:sym typeface="Times New Roman"/>
              </a:rPr>
              <a:t> 2022</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animEffect transition="in" filter="fade">
                                      <p:cBhvr>
                                        <p:cTn id="7" dur="500"/>
                                        <p:tgtEl>
                                          <p:spTgt spid="6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3"/>
                                        </p:tgtEl>
                                        <p:attrNameLst>
                                          <p:attrName>style.visibility</p:attrName>
                                        </p:attrNameLst>
                                      </p:cBhvr>
                                      <p:to>
                                        <p:strVal val="visible"/>
                                      </p:to>
                                    </p:set>
                                    <p:animEffect transition="in" filter="fade">
                                      <p:cBhvr>
                                        <p:cTn id="12" dur="500"/>
                                        <p:tgtEl>
                                          <p:spTgt spid="623"/>
                                        </p:tgtEl>
                                      </p:cBhvr>
                                    </p:animEffect>
                                  </p:childTnLst>
                                </p:cTn>
                              </p:par>
                              <p:par>
                                <p:cTn id="13" presetID="10" presetClass="entr" presetSubtype="0" fill="hold" nodeType="withEffect">
                                  <p:stCondLst>
                                    <p:cond delay="0"/>
                                  </p:stCondLst>
                                  <p:childTnLst>
                                    <p:set>
                                      <p:cBhvr>
                                        <p:cTn id="14" dur="1" fill="hold">
                                          <p:stCondLst>
                                            <p:cond delay="0"/>
                                          </p:stCondLst>
                                        </p:cTn>
                                        <p:tgtEl>
                                          <p:spTgt spid="624"/>
                                        </p:tgtEl>
                                        <p:attrNameLst>
                                          <p:attrName>style.visibility</p:attrName>
                                        </p:attrNameLst>
                                      </p:cBhvr>
                                      <p:to>
                                        <p:strVal val="visible"/>
                                      </p:to>
                                    </p:set>
                                    <p:animEffect transition="in" filter="fade">
                                      <p:cBhvr>
                                        <p:cTn id="15" dur="500"/>
                                        <p:tgtEl>
                                          <p:spTgt spid="624"/>
                                        </p:tgtEl>
                                      </p:cBhvr>
                                    </p:animEffect>
                                  </p:childTnLst>
                                </p:cTn>
                              </p:par>
                              <p:par>
                                <p:cTn id="16" presetID="10" presetClass="entr" presetSubtype="0" fill="hold" nodeType="withEffect">
                                  <p:stCondLst>
                                    <p:cond delay="0"/>
                                  </p:stCondLst>
                                  <p:childTnLst>
                                    <p:set>
                                      <p:cBhvr>
                                        <p:cTn id="17" dur="1" fill="hold">
                                          <p:stCondLst>
                                            <p:cond delay="0"/>
                                          </p:stCondLst>
                                        </p:cTn>
                                        <p:tgtEl>
                                          <p:spTgt spid="626"/>
                                        </p:tgtEl>
                                        <p:attrNameLst>
                                          <p:attrName>style.visibility</p:attrName>
                                        </p:attrNameLst>
                                      </p:cBhvr>
                                      <p:to>
                                        <p:strVal val="visible"/>
                                      </p:to>
                                    </p:set>
                                    <p:animEffect transition="in" filter="fade">
                                      <p:cBhvr>
                                        <p:cTn id="18" dur="227"/>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5717DA60-4E73-37C9-27C8-C6A2720172D6}"/>
              </a:ext>
            </a:extLst>
          </p:cNvPr>
          <p:cNvSpPr/>
          <p:nvPr/>
        </p:nvSpPr>
        <p:spPr>
          <a:xfrm>
            <a:off x="0" y="0"/>
            <a:ext cx="12192000" cy="11542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1.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Hãy</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nêu</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những</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sự</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việc</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tạo</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thành</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cốt</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truyện</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i="1" dirty="0" err="1">
                <a:solidFill>
                  <a:srgbClr val="F0C06A"/>
                </a:solidFill>
                <a:latin typeface="Amasis MT Pro" panose="02040504050005020304" pitchFamily="18" charset="0"/>
                <a:ea typeface="Times New Roman"/>
                <a:cs typeface="Aharoni" panose="02010803020104030203" pitchFamily="2" charset="-79"/>
                <a:sym typeface="Times New Roman"/>
              </a:rPr>
              <a:t>Những</a:t>
            </a:r>
            <a:r>
              <a:rPr lang="en-US" sz="3200" b="1" i="1" dirty="0">
                <a:solidFill>
                  <a:srgbClr val="F0C06A"/>
                </a:solidFill>
                <a:latin typeface="Amasis MT Pro" panose="02040504050005020304" pitchFamily="18" charset="0"/>
                <a:ea typeface="Times New Roman"/>
                <a:cs typeface="Aharoni" panose="02010803020104030203" pitchFamily="2" charset="-79"/>
                <a:sym typeface="Times New Roman"/>
              </a:rPr>
              <a:t> </a:t>
            </a:r>
            <a:r>
              <a:rPr lang="en-US" sz="3200" b="1" i="1" dirty="0" err="1">
                <a:solidFill>
                  <a:srgbClr val="F0C06A"/>
                </a:solidFill>
                <a:latin typeface="Amasis MT Pro" panose="02040504050005020304" pitchFamily="18" charset="0"/>
                <a:ea typeface="Times New Roman"/>
                <a:cs typeface="Aharoni" panose="02010803020104030203" pitchFamily="2" charset="-79"/>
                <a:sym typeface="Times New Roman"/>
              </a:rPr>
              <a:t>hạt</a:t>
            </a:r>
            <a:r>
              <a:rPr lang="en-US" sz="3200" b="1" i="1" dirty="0">
                <a:solidFill>
                  <a:srgbClr val="F0C06A"/>
                </a:solidFill>
                <a:latin typeface="Amasis MT Pro" panose="02040504050005020304" pitchFamily="18" charset="0"/>
                <a:ea typeface="Times New Roman"/>
                <a:cs typeface="Aharoni" panose="02010803020104030203" pitchFamily="2" charset="-79"/>
                <a:sym typeface="Times New Roman"/>
              </a:rPr>
              <a:t> </a:t>
            </a:r>
            <a:r>
              <a:rPr lang="en-US" sz="3200" b="1" i="1" dirty="0" err="1">
                <a:solidFill>
                  <a:srgbClr val="F0C06A"/>
                </a:solidFill>
                <a:latin typeface="Amasis MT Pro" panose="02040504050005020304" pitchFamily="18" charset="0"/>
                <a:ea typeface="Times New Roman"/>
                <a:cs typeface="Aharoni" panose="02010803020104030203" pitchFamily="2" charset="-79"/>
                <a:sym typeface="Times New Roman"/>
              </a:rPr>
              <a:t>thóc</a:t>
            </a:r>
            <a:r>
              <a:rPr lang="en-US" sz="3200" b="1" i="1" dirty="0">
                <a:solidFill>
                  <a:srgbClr val="F0C06A"/>
                </a:solidFill>
                <a:latin typeface="Amasis MT Pro" panose="02040504050005020304" pitchFamily="18" charset="0"/>
                <a:ea typeface="Times New Roman"/>
                <a:cs typeface="Aharoni" panose="02010803020104030203" pitchFamily="2" charset="-79"/>
                <a:sym typeface="Times New Roman"/>
              </a:rPr>
              <a:t> </a:t>
            </a:r>
            <a:r>
              <a:rPr lang="en-US" sz="3200" b="1" i="1" dirty="0" err="1">
                <a:solidFill>
                  <a:srgbClr val="F0C06A"/>
                </a:solidFill>
                <a:latin typeface="Amasis MT Pro" panose="02040504050005020304" pitchFamily="18" charset="0"/>
                <a:ea typeface="Times New Roman"/>
                <a:cs typeface="Aharoni" panose="02010803020104030203" pitchFamily="2" charset="-79"/>
                <a:sym typeface="Times New Roman"/>
              </a:rPr>
              <a:t>giống</a:t>
            </a:r>
            <a:r>
              <a:rPr lang="en-US" sz="3200" b="1" dirty="0">
                <a:solidFill>
                  <a:srgbClr val="F0C06A"/>
                </a:solidFill>
                <a:latin typeface="Amasis MT Pro" panose="02040504050005020304" pitchFamily="18" charset="0"/>
                <a:ea typeface="Times New Roman"/>
                <a:cs typeface="Aharoni" panose="02010803020104030203" pitchFamily="2" charset="-79"/>
                <a:sym typeface="Times New Roman"/>
              </a:rPr>
              <a:t>. </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Cho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biết</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mỗi</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sự</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việc</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được</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kể</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trong</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đoạn</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văn</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r>
              <a:rPr lang="en-US" sz="3200" b="1" dirty="0" err="1">
                <a:solidFill>
                  <a:srgbClr val="548135"/>
                </a:solidFill>
                <a:latin typeface="Amasis MT Pro" panose="02040504050005020304" pitchFamily="18" charset="0"/>
                <a:ea typeface="Times New Roman"/>
                <a:cs typeface="Aharoni" panose="02010803020104030203" pitchFamily="2" charset="-79"/>
                <a:sym typeface="Times New Roman"/>
              </a:rPr>
              <a:t>nào</a:t>
            </a:r>
            <a:r>
              <a:rPr lang="en-US" sz="3200" b="1" dirty="0">
                <a:solidFill>
                  <a:srgbClr val="548135"/>
                </a:solidFill>
                <a:latin typeface="Amasis MT Pro" panose="02040504050005020304" pitchFamily="18" charset="0"/>
                <a:ea typeface="Times New Roman"/>
                <a:cs typeface="Aharoni" panose="02010803020104030203" pitchFamily="2" charset="-79"/>
                <a:sym typeface="Times New Roman"/>
              </a:rPr>
              <a:t> ?</a:t>
            </a:r>
            <a:endParaRPr lang="en-US" sz="3200" dirty="0">
              <a:latin typeface="Amasis MT Pro" panose="02040504050005020304" pitchFamily="18" charset="0"/>
              <a:cs typeface="Aharoni" panose="02010803020104030203" pitchFamily="2" charset="-79"/>
            </a:endParaRPr>
          </a:p>
        </p:txBody>
      </p:sp>
      <p:sp>
        <p:nvSpPr>
          <p:cNvPr id="6" name="Mũi tên: Hình ngũ giác 5">
            <a:extLst>
              <a:ext uri="{FF2B5EF4-FFF2-40B4-BE49-F238E27FC236}">
                <a16:creationId xmlns:a16="http://schemas.microsoft.com/office/drawing/2014/main" id="{1F47BE29-A8C4-6144-2262-62F25C469562}"/>
              </a:ext>
            </a:extLst>
          </p:cNvPr>
          <p:cNvSpPr/>
          <p:nvPr/>
        </p:nvSpPr>
        <p:spPr>
          <a:xfrm rot="10800000" flipV="1">
            <a:off x="1314136" y="1592704"/>
            <a:ext cx="9613693" cy="1154242"/>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u="none" strike="noStrike" cap="none" dirty="0" err="1">
                <a:solidFill>
                  <a:schemeClr val="bg1"/>
                </a:solidFill>
                <a:latin typeface="Times New Roman"/>
                <a:ea typeface="Times New Roman"/>
                <a:cs typeface="Times New Roman"/>
                <a:sym typeface="Times New Roman"/>
              </a:rPr>
              <a:t>Nhà</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vua</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muốn</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tìm</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người</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trung</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thực</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để</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truyền</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ngôi</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nghĩ</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ra</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kế</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luộc</a:t>
            </a:r>
            <a:r>
              <a:rPr lang="en-US" sz="3600" b="0" i="0" u="none" strike="noStrike" cap="none" dirty="0">
                <a:solidFill>
                  <a:schemeClr val="bg1"/>
                </a:solidFill>
                <a:latin typeface="Times New Roman"/>
                <a:ea typeface="Times New Roman"/>
                <a:cs typeface="Times New Roman"/>
                <a:sym typeface="Times New Roman"/>
              </a:rPr>
              <a:t> </a:t>
            </a:r>
            <a:r>
              <a:rPr lang="en-US" sz="3600" b="0" i="0" u="none" strike="noStrike" cap="none" dirty="0" err="1">
                <a:solidFill>
                  <a:schemeClr val="bg1"/>
                </a:solidFill>
                <a:latin typeface="Times New Roman"/>
                <a:ea typeface="Times New Roman"/>
                <a:cs typeface="Times New Roman"/>
                <a:sym typeface="Times New Roman"/>
              </a:rPr>
              <a:t>thóc</a:t>
            </a:r>
            <a:r>
              <a:rPr lang="en-US" sz="3600" b="0" i="0" u="none" strike="noStrike" cap="none" dirty="0">
                <a:solidFill>
                  <a:schemeClr val="bg1"/>
                </a:solidFill>
                <a:latin typeface="Times New Roman"/>
                <a:ea typeface="Times New Roman"/>
                <a:cs typeface="Times New Roman"/>
                <a:sym typeface="Times New Roman"/>
              </a:rPr>
              <a:t>….</a:t>
            </a:r>
            <a:endParaRPr lang="en-US" sz="3600" dirty="0">
              <a:solidFill>
                <a:schemeClr val="bg1"/>
              </a:solidFill>
            </a:endParaRPr>
          </a:p>
        </p:txBody>
      </p:sp>
      <p:sp>
        <p:nvSpPr>
          <p:cNvPr id="5" name="Hình Bầu dục 4">
            <a:extLst>
              <a:ext uri="{FF2B5EF4-FFF2-40B4-BE49-F238E27FC236}">
                <a16:creationId xmlns:a16="http://schemas.microsoft.com/office/drawing/2014/main" id="{D4193BBD-A52C-B806-0FBD-90B2C54C41AB}"/>
              </a:ext>
            </a:extLst>
          </p:cNvPr>
          <p:cNvSpPr/>
          <p:nvPr/>
        </p:nvSpPr>
        <p:spPr>
          <a:xfrm>
            <a:off x="689548" y="1663908"/>
            <a:ext cx="899409" cy="80946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lgerian" panose="04020705040A02060702" pitchFamily="82" charset="0"/>
              </a:rPr>
              <a:t>1</a:t>
            </a:r>
          </a:p>
        </p:txBody>
      </p:sp>
      <p:sp>
        <p:nvSpPr>
          <p:cNvPr id="7" name="Mũi tên: Hình ngũ giác 6">
            <a:extLst>
              <a:ext uri="{FF2B5EF4-FFF2-40B4-BE49-F238E27FC236}">
                <a16:creationId xmlns:a16="http://schemas.microsoft.com/office/drawing/2014/main" id="{FBDE9B58-7179-DCBE-62F1-A21D7AC0C861}"/>
              </a:ext>
            </a:extLst>
          </p:cNvPr>
          <p:cNvSpPr/>
          <p:nvPr/>
        </p:nvSpPr>
        <p:spPr>
          <a:xfrm rot="10800000" flipV="1">
            <a:off x="1314134" y="2956812"/>
            <a:ext cx="9613693" cy="1105532"/>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latin typeface="Times New Roman"/>
                <a:ea typeface="Times New Roman"/>
                <a:cs typeface="Times New Roman"/>
                <a:sym typeface="Times New Roman"/>
              </a:rPr>
              <a:t>Chú</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bé</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Chôm</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dốc</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công</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chăm</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sóc</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mà</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thóc</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chẳng</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nảy</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mầm</a:t>
            </a:r>
            <a:r>
              <a:rPr lang="en-US" sz="3600" dirty="0">
                <a:solidFill>
                  <a:schemeClr val="bg1"/>
                </a:solidFill>
                <a:latin typeface="Times New Roman"/>
                <a:ea typeface="Times New Roman"/>
                <a:cs typeface="Times New Roman"/>
                <a:sym typeface="Times New Roman"/>
              </a:rPr>
              <a:t>.</a:t>
            </a:r>
            <a:endParaRPr lang="en-US" sz="3600" dirty="0">
              <a:solidFill>
                <a:schemeClr val="bg1"/>
              </a:solidFill>
            </a:endParaRPr>
          </a:p>
        </p:txBody>
      </p:sp>
      <p:sp>
        <p:nvSpPr>
          <p:cNvPr id="8" name="Hình Bầu dục 7">
            <a:extLst>
              <a:ext uri="{FF2B5EF4-FFF2-40B4-BE49-F238E27FC236}">
                <a16:creationId xmlns:a16="http://schemas.microsoft.com/office/drawing/2014/main" id="{7C37A1B0-74D6-C067-549D-6FE21D35CD24}"/>
              </a:ext>
            </a:extLst>
          </p:cNvPr>
          <p:cNvSpPr/>
          <p:nvPr/>
        </p:nvSpPr>
        <p:spPr>
          <a:xfrm>
            <a:off x="689548" y="3087976"/>
            <a:ext cx="899409" cy="80946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lgerian" panose="04020705040A02060702" pitchFamily="82" charset="0"/>
              </a:rPr>
              <a:t>2</a:t>
            </a:r>
          </a:p>
        </p:txBody>
      </p:sp>
      <p:sp>
        <p:nvSpPr>
          <p:cNvPr id="9" name="Mũi tên: Hình ngũ giác 8">
            <a:extLst>
              <a:ext uri="{FF2B5EF4-FFF2-40B4-BE49-F238E27FC236}">
                <a16:creationId xmlns:a16="http://schemas.microsoft.com/office/drawing/2014/main" id="{428FC7C1-2E4B-9AA3-AB12-76B91DD945D5}"/>
              </a:ext>
            </a:extLst>
          </p:cNvPr>
          <p:cNvSpPr/>
          <p:nvPr/>
        </p:nvSpPr>
        <p:spPr>
          <a:xfrm rot="10800000" flipV="1">
            <a:off x="1314134" y="4193510"/>
            <a:ext cx="9613693" cy="1105532"/>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latin typeface="Times New Roman"/>
                <a:ea typeface="Times New Roman"/>
                <a:cs typeface="Times New Roman"/>
                <a:sym typeface="Times New Roman"/>
              </a:rPr>
              <a:t>Chôm</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dám</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tâu</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vua</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sự</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thật</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trước</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sự</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ngạc</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nhiên</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của</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mọi</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người</a:t>
            </a:r>
            <a:r>
              <a:rPr lang="en-US" sz="3600" dirty="0">
                <a:solidFill>
                  <a:schemeClr val="bg1"/>
                </a:solidFill>
                <a:latin typeface="Times New Roman"/>
                <a:ea typeface="Times New Roman"/>
                <a:cs typeface="Times New Roman"/>
                <a:sym typeface="Times New Roman"/>
              </a:rPr>
              <a:t>.</a:t>
            </a:r>
            <a:endParaRPr lang="en-US" sz="3600" dirty="0">
              <a:solidFill>
                <a:schemeClr val="bg1"/>
              </a:solidFill>
            </a:endParaRPr>
          </a:p>
        </p:txBody>
      </p:sp>
      <p:sp>
        <p:nvSpPr>
          <p:cNvPr id="10" name="Hình Bầu dục 9">
            <a:extLst>
              <a:ext uri="{FF2B5EF4-FFF2-40B4-BE49-F238E27FC236}">
                <a16:creationId xmlns:a16="http://schemas.microsoft.com/office/drawing/2014/main" id="{ABAA9DB8-6B1E-C51A-FE8C-BE508196E030}"/>
              </a:ext>
            </a:extLst>
          </p:cNvPr>
          <p:cNvSpPr/>
          <p:nvPr/>
        </p:nvSpPr>
        <p:spPr>
          <a:xfrm>
            <a:off x="689548" y="4324674"/>
            <a:ext cx="899409" cy="80946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lgerian" panose="04020705040A02060702" pitchFamily="82" charset="0"/>
              </a:rPr>
              <a:t>3</a:t>
            </a:r>
          </a:p>
        </p:txBody>
      </p:sp>
      <p:sp>
        <p:nvSpPr>
          <p:cNvPr id="11" name="Mũi tên: Hình ngũ giác 10">
            <a:extLst>
              <a:ext uri="{FF2B5EF4-FFF2-40B4-BE49-F238E27FC236}">
                <a16:creationId xmlns:a16="http://schemas.microsoft.com/office/drawing/2014/main" id="{307E1B23-E3E1-77C1-FFB4-3DE57ED95B30}"/>
              </a:ext>
            </a:extLst>
          </p:cNvPr>
          <p:cNvSpPr/>
          <p:nvPr/>
        </p:nvSpPr>
        <p:spPr>
          <a:xfrm rot="10800000" flipV="1">
            <a:off x="1289153" y="5433956"/>
            <a:ext cx="9613693" cy="1105532"/>
          </a:xfrm>
          <a:prstGeom prst="homePlat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latin typeface="Times New Roman"/>
                <a:ea typeface="Times New Roman"/>
                <a:cs typeface="Times New Roman"/>
                <a:sym typeface="Times New Roman"/>
              </a:rPr>
              <a:t>Nhà</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vua</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khen</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ngợi</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Chôm</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dũng</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cảm</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đã</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quyết</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định</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truyền</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ngôi</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cho</a:t>
            </a:r>
            <a:r>
              <a:rPr lang="en-US" sz="3600" dirty="0">
                <a:solidFill>
                  <a:schemeClr val="bg1"/>
                </a:solidFill>
                <a:latin typeface="Times New Roman"/>
                <a:ea typeface="Times New Roman"/>
                <a:cs typeface="Times New Roman"/>
                <a:sym typeface="Times New Roman"/>
              </a:rPr>
              <a:t> </a:t>
            </a:r>
            <a:r>
              <a:rPr lang="en-US" sz="3600" dirty="0" err="1">
                <a:solidFill>
                  <a:schemeClr val="bg1"/>
                </a:solidFill>
                <a:latin typeface="Times New Roman"/>
                <a:ea typeface="Times New Roman"/>
                <a:cs typeface="Times New Roman"/>
                <a:sym typeface="Times New Roman"/>
              </a:rPr>
              <a:t>Chôm</a:t>
            </a:r>
            <a:r>
              <a:rPr lang="en-US" sz="3600" dirty="0">
                <a:solidFill>
                  <a:schemeClr val="bg1"/>
                </a:solidFill>
                <a:latin typeface="Times New Roman"/>
                <a:ea typeface="Times New Roman"/>
                <a:cs typeface="Times New Roman"/>
                <a:sym typeface="Times New Roman"/>
              </a:rPr>
              <a:t>.</a:t>
            </a:r>
            <a:endParaRPr lang="en-US" sz="3600" dirty="0">
              <a:solidFill>
                <a:schemeClr val="bg1"/>
              </a:solidFill>
            </a:endParaRPr>
          </a:p>
        </p:txBody>
      </p:sp>
      <p:sp>
        <p:nvSpPr>
          <p:cNvPr id="12" name="Hình Bầu dục 11">
            <a:extLst>
              <a:ext uri="{FF2B5EF4-FFF2-40B4-BE49-F238E27FC236}">
                <a16:creationId xmlns:a16="http://schemas.microsoft.com/office/drawing/2014/main" id="{F7294F19-CBB9-DF26-2531-BEB410DA227F}"/>
              </a:ext>
            </a:extLst>
          </p:cNvPr>
          <p:cNvSpPr/>
          <p:nvPr/>
        </p:nvSpPr>
        <p:spPr>
          <a:xfrm>
            <a:off x="664567" y="5565120"/>
            <a:ext cx="899409" cy="80946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lgerian" panose="04020705040A02060702" pitchFamily="82" charset="0"/>
              </a:rPr>
              <a:t>4</a:t>
            </a:r>
          </a:p>
        </p:txBody>
      </p:sp>
    </p:spTree>
    <p:extLst>
      <p:ext uri="{BB962C8B-B14F-4D97-AF65-F5344CB8AC3E}">
        <p14:creationId xmlns:p14="http://schemas.microsoft.com/office/powerpoint/2010/main" val="146099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anim calcmode="lin" valueType="num">
                                      <p:cBhvr>
                                        <p:cTn id="20" dur="750" fill="hold"/>
                                        <p:tgtEl>
                                          <p:spTgt spid="8"/>
                                        </p:tgtEl>
                                        <p:attrNameLst>
                                          <p:attrName>ppt_x</p:attrName>
                                        </p:attrNameLst>
                                      </p:cBhvr>
                                      <p:tavLst>
                                        <p:tav tm="0">
                                          <p:val>
                                            <p:strVal val="#ppt_x"/>
                                          </p:val>
                                        </p:tav>
                                        <p:tav tm="100000">
                                          <p:val>
                                            <p:strVal val="#ppt_x"/>
                                          </p:val>
                                        </p:tav>
                                      </p:tavLst>
                                    </p:anim>
                                    <p:anim calcmode="lin" valueType="num">
                                      <p:cBhvr>
                                        <p:cTn id="21" dur="75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ppt_x</p:attrName>
                                        </p:attrNameLst>
                                      </p:cBhvr>
                                      <p:tavLst>
                                        <p:tav tm="0">
                                          <p:val>
                                            <p:strVal val="#ppt_x"/>
                                          </p:val>
                                        </p:tav>
                                        <p:tav tm="100000">
                                          <p:val>
                                            <p:strVal val="#ppt_x"/>
                                          </p:val>
                                        </p:tav>
                                      </p:tavLst>
                                    </p:anim>
                                    <p:anim calcmode="lin" valueType="num">
                                      <p:cBhvr>
                                        <p:cTn id="2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750"/>
                                        <p:tgtEl>
                                          <p:spTgt spid="10"/>
                                        </p:tgtEl>
                                      </p:cBhvr>
                                    </p:animEffect>
                                    <p:anim calcmode="lin" valueType="num">
                                      <p:cBhvr>
                                        <p:cTn id="32" dur="750" fill="hold"/>
                                        <p:tgtEl>
                                          <p:spTgt spid="10"/>
                                        </p:tgtEl>
                                        <p:attrNameLst>
                                          <p:attrName>ppt_x</p:attrName>
                                        </p:attrNameLst>
                                      </p:cBhvr>
                                      <p:tavLst>
                                        <p:tav tm="0">
                                          <p:val>
                                            <p:strVal val="#ppt_x"/>
                                          </p:val>
                                        </p:tav>
                                        <p:tav tm="100000">
                                          <p:val>
                                            <p:strVal val="#ppt_x"/>
                                          </p:val>
                                        </p:tav>
                                      </p:tavLst>
                                    </p:anim>
                                    <p:anim calcmode="lin" valueType="num">
                                      <p:cBhvr>
                                        <p:cTn id="33" dur="75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750"/>
                                        <p:tgtEl>
                                          <p:spTgt spid="9"/>
                                        </p:tgtEl>
                                      </p:cBhvr>
                                    </p:animEffect>
                                    <p:anim calcmode="lin" valueType="num">
                                      <p:cBhvr>
                                        <p:cTn id="37" dur="750" fill="hold"/>
                                        <p:tgtEl>
                                          <p:spTgt spid="9"/>
                                        </p:tgtEl>
                                        <p:attrNameLst>
                                          <p:attrName>ppt_x</p:attrName>
                                        </p:attrNameLst>
                                      </p:cBhvr>
                                      <p:tavLst>
                                        <p:tav tm="0">
                                          <p:val>
                                            <p:strVal val="#ppt_x"/>
                                          </p:val>
                                        </p:tav>
                                        <p:tav tm="100000">
                                          <p:val>
                                            <p:strVal val="#ppt_x"/>
                                          </p:val>
                                        </p:tav>
                                      </p:tavLst>
                                    </p:anim>
                                    <p:anim calcmode="lin" valueType="num">
                                      <p:cBhvr>
                                        <p:cTn id="38"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750"/>
                                        <p:tgtEl>
                                          <p:spTgt spid="12"/>
                                        </p:tgtEl>
                                      </p:cBhvr>
                                    </p:animEffect>
                                    <p:anim calcmode="lin" valueType="num">
                                      <p:cBhvr>
                                        <p:cTn id="44" dur="750" fill="hold"/>
                                        <p:tgtEl>
                                          <p:spTgt spid="12"/>
                                        </p:tgtEl>
                                        <p:attrNameLst>
                                          <p:attrName>ppt_x</p:attrName>
                                        </p:attrNameLst>
                                      </p:cBhvr>
                                      <p:tavLst>
                                        <p:tav tm="0">
                                          <p:val>
                                            <p:strVal val="#ppt_x"/>
                                          </p:val>
                                        </p:tav>
                                        <p:tav tm="100000">
                                          <p:val>
                                            <p:strVal val="#ppt_x"/>
                                          </p:val>
                                        </p:tav>
                                      </p:tavLst>
                                    </p:anim>
                                    <p:anim calcmode="lin" valueType="num">
                                      <p:cBhvr>
                                        <p:cTn id="45" dur="75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750"/>
                                        <p:tgtEl>
                                          <p:spTgt spid="11"/>
                                        </p:tgtEl>
                                      </p:cBhvr>
                                    </p:animEffect>
                                    <p:anim calcmode="lin" valueType="num">
                                      <p:cBhvr>
                                        <p:cTn id="49" dur="750" fill="hold"/>
                                        <p:tgtEl>
                                          <p:spTgt spid="11"/>
                                        </p:tgtEl>
                                        <p:attrNameLst>
                                          <p:attrName>ppt_x</p:attrName>
                                        </p:attrNameLst>
                                      </p:cBhvr>
                                      <p:tavLst>
                                        <p:tav tm="0">
                                          <p:val>
                                            <p:strVal val="#ppt_x"/>
                                          </p:val>
                                        </p:tav>
                                        <p:tav tm="100000">
                                          <p:val>
                                            <p:strVal val="#ppt_x"/>
                                          </p:val>
                                        </p:tav>
                                      </p:tavLst>
                                    </p:anim>
                                    <p:anim calcmode="lin" valueType="num">
                                      <p:cBhvr>
                                        <p:cTn id="50"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8ED2690F-F455-6BF1-72F9-6CC3D5BC10AA}"/>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85028444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6D029799-8549-1325-EF98-AB71D18D9B1C}"/>
              </a:ext>
            </a:extLst>
          </p:cNvPr>
          <p:cNvPicPr>
            <a:picLocks noChangeAspect="1"/>
          </p:cNvPicPr>
          <p:nvPr/>
        </p:nvPicPr>
        <p:blipFill>
          <a:blip r:embed="rId2"/>
          <a:stretch>
            <a:fillRect/>
          </a:stretch>
        </p:blipFill>
        <p:spPr>
          <a:xfrm>
            <a:off x="-1" y="0"/>
            <a:ext cx="12192000" cy="6854653"/>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id="{C4365829-E3BD-7B42-9F33-C273472FA6B7}"/>
              </a:ext>
            </a:extLst>
          </p:cNvPr>
          <p:cNvPicPr>
            <a:picLocks noChangeAspect="1"/>
          </p:cNvPicPr>
          <p:nvPr/>
        </p:nvPicPr>
        <p:blipFill rotWithShape="1">
          <a:blip r:embed="rId3"/>
          <a:srcRect l="9836" t="22282" r="41598" b="3147"/>
          <a:stretch/>
        </p:blipFill>
        <p:spPr>
          <a:xfrm>
            <a:off x="1199213" y="1528998"/>
            <a:ext cx="5921116" cy="5111646"/>
          </a:xfrm>
          <a:prstGeom prst="rect">
            <a:avLst/>
          </a:prstGeom>
        </p:spPr>
      </p:pic>
      <p:pic>
        <p:nvPicPr>
          <p:cNvPr id="9" name="Hình ảnh 8" descr="Ảnh có chứa văn bản&#10;&#10;Mô tả được tạo tự động">
            <a:extLst>
              <a:ext uri="{FF2B5EF4-FFF2-40B4-BE49-F238E27FC236}">
                <a16:creationId xmlns:a16="http://schemas.microsoft.com/office/drawing/2014/main" id="{013DD6CF-039D-0F2E-2C4F-4EB40093CFD2}"/>
              </a:ext>
            </a:extLst>
          </p:cNvPr>
          <p:cNvPicPr>
            <a:picLocks noChangeAspect="1"/>
          </p:cNvPicPr>
          <p:nvPr/>
        </p:nvPicPr>
        <p:blipFill rotWithShape="1">
          <a:blip r:embed="rId4"/>
          <a:srcRect l="58402" t="22282" b="40104"/>
          <a:stretch/>
        </p:blipFill>
        <p:spPr>
          <a:xfrm>
            <a:off x="7120328" y="1528998"/>
            <a:ext cx="5071671" cy="2578307"/>
          </a:xfrm>
          <a:prstGeom prst="rect">
            <a:avLst/>
          </a:prstGeom>
        </p:spPr>
      </p:pic>
      <p:sp>
        <p:nvSpPr>
          <p:cNvPr id="10" name="Hình Bầu dục 9">
            <a:extLst>
              <a:ext uri="{FF2B5EF4-FFF2-40B4-BE49-F238E27FC236}">
                <a16:creationId xmlns:a16="http://schemas.microsoft.com/office/drawing/2014/main" id="{796E4AA4-5568-59CA-C673-01225C9FC032}"/>
              </a:ext>
            </a:extLst>
          </p:cNvPr>
          <p:cNvSpPr/>
          <p:nvPr/>
        </p:nvSpPr>
        <p:spPr>
          <a:xfrm>
            <a:off x="1199212" y="1843790"/>
            <a:ext cx="1169233" cy="899410"/>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 name="Hình ảnh 11" descr="Ảnh có chứa văn bản&#10;&#10;Mô tả được tạo tự động">
            <a:extLst>
              <a:ext uri="{FF2B5EF4-FFF2-40B4-BE49-F238E27FC236}">
                <a16:creationId xmlns:a16="http://schemas.microsoft.com/office/drawing/2014/main" id="{6FEA3B49-22AE-B896-391A-7BE4EDF326D0}"/>
              </a:ext>
            </a:extLst>
          </p:cNvPr>
          <p:cNvPicPr>
            <a:picLocks noChangeAspect="1"/>
          </p:cNvPicPr>
          <p:nvPr/>
        </p:nvPicPr>
        <p:blipFill rotWithShape="1">
          <a:blip r:embed="rId4"/>
          <a:srcRect l="58402" t="57927"/>
          <a:stretch/>
        </p:blipFill>
        <p:spPr>
          <a:xfrm>
            <a:off x="7120327" y="3972393"/>
            <a:ext cx="5071673" cy="2883933"/>
          </a:xfrm>
          <a:prstGeom prst="rect">
            <a:avLst/>
          </a:prstGeom>
        </p:spPr>
      </p:pic>
      <p:sp>
        <p:nvSpPr>
          <p:cNvPr id="13" name="Hình Bầu dục 12">
            <a:extLst>
              <a:ext uri="{FF2B5EF4-FFF2-40B4-BE49-F238E27FC236}">
                <a16:creationId xmlns:a16="http://schemas.microsoft.com/office/drawing/2014/main" id="{07664D63-D209-4DE0-52EA-1652292C4A51}"/>
              </a:ext>
            </a:extLst>
          </p:cNvPr>
          <p:cNvSpPr/>
          <p:nvPr/>
        </p:nvSpPr>
        <p:spPr>
          <a:xfrm>
            <a:off x="4956746" y="5506375"/>
            <a:ext cx="1169233" cy="899410"/>
          </a:xfrm>
          <a:prstGeom prst="ellipse">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8842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969110BD-99E2-D38D-A1D4-7653F58B6239}"/>
              </a:ext>
            </a:extLst>
          </p:cNvPr>
          <p:cNvPicPr>
            <a:picLocks noChangeAspect="1"/>
          </p:cNvPicPr>
          <p:nvPr/>
        </p:nvPicPr>
        <p:blipFill>
          <a:blip r:embed="rId2"/>
          <a:stretch>
            <a:fillRect/>
          </a:stretch>
        </p:blipFill>
        <p:spPr>
          <a:xfrm>
            <a:off x="0" y="-3419"/>
            <a:ext cx="12192000" cy="6859746"/>
          </a:xfrm>
          <a:prstGeom prst="rect">
            <a:avLst/>
          </a:prstGeom>
        </p:spPr>
      </p:pic>
      <p:sp>
        <p:nvSpPr>
          <p:cNvPr id="4" name="Google Shape;678;p7">
            <a:extLst>
              <a:ext uri="{FF2B5EF4-FFF2-40B4-BE49-F238E27FC236}">
                <a16:creationId xmlns:a16="http://schemas.microsoft.com/office/drawing/2014/main" id="{B9039329-F6F9-0A04-228D-C0D209679967}"/>
              </a:ext>
            </a:extLst>
          </p:cNvPr>
          <p:cNvSpPr/>
          <p:nvPr/>
        </p:nvSpPr>
        <p:spPr>
          <a:xfrm>
            <a:off x="5276538" y="2338467"/>
            <a:ext cx="5825270" cy="3612628"/>
          </a:xfrm>
          <a:prstGeom prst="rect">
            <a:avLst/>
          </a:prstGeom>
          <a:solidFill>
            <a:schemeClr val="accent5">
              <a:lumMod val="50000"/>
            </a:schemeClr>
          </a:solidFill>
          <a:ln w="12700" cap="flat" cmpd="sng">
            <a:solidFill>
              <a:srgbClr val="99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600" b="1" dirty="0">
                <a:solidFill>
                  <a:schemeClr val="lt1"/>
                </a:solidFill>
                <a:latin typeface="Times New Roman"/>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Đến</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vụ</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thu</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hoạch</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mọi</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người</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nô</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nức</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chở</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thóc</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về</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kinh</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thành</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nộp</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cho</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nhà</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vua</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Chôm</a:t>
            </a:r>
            <a:r>
              <a:rPr lang="en-US" sz="2600" b="1" dirty="0">
                <a:solidFill>
                  <a:schemeClr val="lt1"/>
                </a:solidFill>
                <a:latin typeface="Abadi" panose="020B0604020104020204" pitchFamily="34" charset="0"/>
                <a:ea typeface="Times New Roman"/>
                <a:cs typeface="Times New Roman"/>
                <a:sym typeface="Times New Roman"/>
              </a:rPr>
              <a:t> lo </a:t>
            </a:r>
            <a:r>
              <a:rPr lang="en-US" sz="2600" b="1" dirty="0" err="1">
                <a:solidFill>
                  <a:schemeClr val="lt1"/>
                </a:solidFill>
                <a:latin typeface="Abadi" panose="020B0604020104020204" pitchFamily="34" charset="0"/>
                <a:ea typeface="Times New Roman"/>
                <a:cs typeface="Times New Roman"/>
                <a:sym typeface="Times New Roman"/>
              </a:rPr>
              <a:t>lắng</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đến</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trước</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vua</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quỳ</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tâu</a:t>
            </a:r>
            <a:r>
              <a:rPr lang="en-US" sz="2600" b="1" dirty="0">
                <a:solidFill>
                  <a:schemeClr val="lt1"/>
                </a:solidFill>
                <a:latin typeface="Abadi" panose="020B0604020104020204" pitchFamily="34" charset="0"/>
                <a:ea typeface="Times New Roman"/>
                <a:cs typeface="Times New Roman"/>
                <a:sym typeface="Times New Roman"/>
              </a:rPr>
              <a:t>:</a:t>
            </a:r>
            <a:endParaRPr sz="2600" dirty="0">
              <a:latin typeface="Abadi" panose="020B0604020104020204" pitchFamily="34" charset="0"/>
            </a:endParaRPr>
          </a:p>
          <a:p>
            <a:pPr marL="0" marR="0" lvl="0" indent="0" algn="just" rtl="0">
              <a:lnSpc>
                <a:spcPct val="150000"/>
              </a:lnSpc>
              <a:spcBef>
                <a:spcPts val="0"/>
              </a:spcBef>
              <a:spcAft>
                <a:spcPts val="0"/>
              </a:spcAft>
              <a:buNone/>
            </a:pPr>
            <a:r>
              <a:rPr lang="en-US" sz="2600" b="1" dirty="0">
                <a:solidFill>
                  <a:schemeClr val="lt1"/>
                </a:solidFill>
                <a:latin typeface="Abadi" panose="020B0604020104020204" pitchFamily="34" charset="0"/>
                <a:ea typeface="Times New Roman"/>
                <a:cs typeface="Times New Roman"/>
                <a:sym typeface="Times New Roman"/>
              </a:rPr>
              <a:t>      - </a:t>
            </a:r>
            <a:r>
              <a:rPr lang="en-US" sz="2600" b="1" dirty="0" err="1">
                <a:solidFill>
                  <a:schemeClr val="lt1"/>
                </a:solidFill>
                <a:latin typeface="Abadi" panose="020B0604020104020204" pitchFamily="34" charset="0"/>
                <a:ea typeface="Times New Roman"/>
                <a:cs typeface="Times New Roman"/>
                <a:sym typeface="Times New Roman"/>
              </a:rPr>
              <a:t>Tâu</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bệ</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hạ</a:t>
            </a:r>
            <a:r>
              <a:rPr lang="en-US" sz="2600" b="1" dirty="0">
                <a:solidFill>
                  <a:schemeClr val="lt1"/>
                </a:solidFill>
                <a:latin typeface="Abadi" panose="020B0604020104020204" pitchFamily="34" charset="0"/>
                <a:ea typeface="Times New Roman"/>
                <a:cs typeface="Times New Roman"/>
                <a:sym typeface="Times New Roman"/>
              </a:rPr>
              <a:t>! Con </a:t>
            </a:r>
            <a:r>
              <a:rPr lang="en-US" sz="2600" b="1" dirty="0" err="1">
                <a:solidFill>
                  <a:schemeClr val="lt1"/>
                </a:solidFill>
                <a:latin typeface="Abadi" panose="020B0604020104020204" pitchFamily="34" charset="0"/>
                <a:ea typeface="Times New Roman"/>
                <a:cs typeface="Times New Roman"/>
                <a:sym typeface="Times New Roman"/>
              </a:rPr>
              <a:t>không</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làm</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sao</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cho</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thóc</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nảy</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mầm</a:t>
            </a:r>
            <a:r>
              <a:rPr lang="en-US" sz="2600" b="1" dirty="0">
                <a:solidFill>
                  <a:schemeClr val="lt1"/>
                </a:solidFill>
                <a:latin typeface="Abadi" panose="020B0604020104020204" pitchFamily="34" charset="0"/>
                <a:ea typeface="Times New Roman"/>
                <a:cs typeface="Times New Roman"/>
                <a:sym typeface="Times New Roman"/>
              </a:rPr>
              <a:t> </a:t>
            </a:r>
            <a:r>
              <a:rPr lang="en-US" sz="2600" b="1" dirty="0" err="1">
                <a:solidFill>
                  <a:schemeClr val="lt1"/>
                </a:solidFill>
                <a:latin typeface="Abadi" panose="020B0604020104020204" pitchFamily="34" charset="0"/>
                <a:ea typeface="Times New Roman"/>
                <a:cs typeface="Times New Roman"/>
                <a:sym typeface="Times New Roman"/>
              </a:rPr>
              <a:t>được</a:t>
            </a:r>
            <a:r>
              <a:rPr lang="en-US" sz="2600" b="1" dirty="0">
                <a:solidFill>
                  <a:schemeClr val="lt1"/>
                </a:solidFill>
                <a:latin typeface="Abadi" panose="020B0604020104020204" pitchFamily="34" charset="0"/>
                <a:ea typeface="Times New Roman"/>
                <a:cs typeface="Times New Roman"/>
                <a:sym typeface="Times New Roman"/>
              </a:rPr>
              <a:t>.</a:t>
            </a:r>
            <a:endParaRPr sz="2600" dirty="0">
              <a:solidFill>
                <a:schemeClr val="lt1"/>
              </a:solidFill>
              <a:latin typeface="Abadi" panose="020B0604020104020204" pitchFamily="34" charset="0"/>
              <a:sym typeface="Arial"/>
            </a:endParaRPr>
          </a:p>
        </p:txBody>
      </p:sp>
      <p:pic>
        <p:nvPicPr>
          <p:cNvPr id="8" name="Hình ảnh 7">
            <a:extLst>
              <a:ext uri="{FF2B5EF4-FFF2-40B4-BE49-F238E27FC236}">
                <a16:creationId xmlns:a16="http://schemas.microsoft.com/office/drawing/2014/main" id="{6AA09134-888B-C1FD-4851-D134B2B6D962}"/>
              </a:ext>
            </a:extLst>
          </p:cNvPr>
          <p:cNvPicPr>
            <a:picLocks noChangeAspect="1"/>
          </p:cNvPicPr>
          <p:nvPr/>
        </p:nvPicPr>
        <p:blipFill rotWithShape="1">
          <a:blip r:embed="rId3"/>
          <a:srcRect l="12541" t="57053" r="56721" b="13206"/>
          <a:stretch/>
        </p:blipFill>
        <p:spPr>
          <a:xfrm>
            <a:off x="1528996" y="3912433"/>
            <a:ext cx="3747542" cy="2038662"/>
          </a:xfrm>
          <a:prstGeom prst="rect">
            <a:avLst/>
          </a:prstGeom>
        </p:spPr>
      </p:pic>
    </p:spTree>
    <p:extLst>
      <p:ext uri="{BB962C8B-B14F-4D97-AF65-F5344CB8AC3E}">
        <p14:creationId xmlns:p14="http://schemas.microsoft.com/office/powerpoint/2010/main" val="213887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B55ABBB4-E2A5-0BFC-3915-1DAE6CEA400E}"/>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0137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93C1470-380A-6B08-33C6-61AD449F8727}"/>
              </a:ext>
            </a:extLst>
          </p:cNvPr>
          <p:cNvPicPr>
            <a:picLocks noChangeAspect="1"/>
          </p:cNvPicPr>
          <p:nvPr/>
        </p:nvPicPr>
        <p:blipFill>
          <a:blip r:embed="rId2"/>
          <a:stretch>
            <a:fillRect/>
          </a:stretch>
        </p:blipFill>
        <p:spPr>
          <a:xfrm>
            <a:off x="0" y="-118249"/>
            <a:ext cx="12192000" cy="6854653"/>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id="{1E7A224C-07B4-6780-8E01-753812F3DADC}"/>
              </a:ext>
            </a:extLst>
          </p:cNvPr>
          <p:cNvPicPr>
            <a:picLocks noChangeAspect="1"/>
          </p:cNvPicPr>
          <p:nvPr/>
        </p:nvPicPr>
        <p:blipFill rotWithShape="1">
          <a:blip r:embed="rId3"/>
          <a:srcRect l="7992" t="13777" r="54139" b="14494"/>
          <a:stretch/>
        </p:blipFill>
        <p:spPr>
          <a:xfrm>
            <a:off x="974361" y="944381"/>
            <a:ext cx="4616970" cy="4916774"/>
          </a:xfrm>
          <a:prstGeom prst="rect">
            <a:avLst/>
          </a:prstGeom>
        </p:spPr>
      </p:pic>
      <p:pic>
        <p:nvPicPr>
          <p:cNvPr id="9" name="Hình ảnh 8" descr="Ảnh có chứa văn bản&#10;&#10;Mô tả được tạo tự động">
            <a:extLst>
              <a:ext uri="{FF2B5EF4-FFF2-40B4-BE49-F238E27FC236}">
                <a16:creationId xmlns:a16="http://schemas.microsoft.com/office/drawing/2014/main" id="{F433373F-D75D-B5F7-FFFD-128E1C7589DB}"/>
              </a:ext>
            </a:extLst>
          </p:cNvPr>
          <p:cNvPicPr>
            <a:picLocks noChangeAspect="1"/>
          </p:cNvPicPr>
          <p:nvPr/>
        </p:nvPicPr>
        <p:blipFill rotWithShape="1">
          <a:blip r:embed="rId4"/>
          <a:srcRect l="53852" t="15721" r="9263" b="21954"/>
          <a:stretch/>
        </p:blipFill>
        <p:spPr>
          <a:xfrm>
            <a:off x="6565692" y="1079292"/>
            <a:ext cx="4497049" cy="4272197"/>
          </a:xfrm>
          <a:prstGeom prst="rect">
            <a:avLst/>
          </a:prstGeom>
        </p:spPr>
      </p:pic>
    </p:spTree>
    <p:extLst>
      <p:ext uri="{BB962C8B-B14F-4D97-AF65-F5344CB8AC3E}">
        <p14:creationId xmlns:p14="http://schemas.microsoft.com/office/powerpoint/2010/main" val="14296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828</Words>
  <Application>Microsoft Office PowerPoint</Application>
  <PresentationFormat>Màn hình rộng</PresentationFormat>
  <Paragraphs>74</Paragraphs>
  <Slides>19</Slides>
  <Notes>10</Notes>
  <HiddenSlides>0</HiddenSlides>
  <MMClips>0</MMClips>
  <ScaleCrop>false</ScaleCrop>
  <HeadingPairs>
    <vt:vector size="6" baseType="variant">
      <vt:variant>
        <vt:lpstr>Phông được Dùng</vt:lpstr>
      </vt:variant>
      <vt:variant>
        <vt:i4>10</vt:i4>
      </vt:variant>
      <vt:variant>
        <vt:lpstr>Chủ đề</vt:lpstr>
      </vt:variant>
      <vt:variant>
        <vt:i4>5</vt:i4>
      </vt:variant>
      <vt:variant>
        <vt:lpstr>Tiêu đề Bản chiếu</vt:lpstr>
      </vt:variant>
      <vt:variant>
        <vt:i4>19</vt:i4>
      </vt:variant>
    </vt:vector>
  </HeadingPairs>
  <TitlesOfParts>
    <vt:vector size="34" baseType="lpstr">
      <vt:lpstr>Abadi</vt:lpstr>
      <vt:lpstr>Cookie</vt:lpstr>
      <vt:lpstr>Noto Sans Symbols</vt:lpstr>
      <vt:lpstr>Sora</vt:lpstr>
      <vt:lpstr>Amasis MT Pro</vt:lpstr>
      <vt:lpstr>Times New Roman</vt:lpstr>
      <vt:lpstr>Trebuchet MS</vt:lpstr>
      <vt:lpstr>Calibri</vt:lpstr>
      <vt:lpstr>Arial</vt:lpstr>
      <vt:lpstr>Algerian</vt:lpstr>
      <vt:lpstr>1_Facet</vt:lpstr>
      <vt:lpstr>Office 主题</vt:lpstr>
      <vt:lpstr>Office 主题​​</vt:lpstr>
      <vt:lpstr>1_Office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may</dc:creator>
  <cp:lastModifiedBy>FNU LNU</cp:lastModifiedBy>
  <cp:revision>1</cp:revision>
  <dcterms:created xsi:type="dcterms:W3CDTF">2006-10-26T15:18:53Z</dcterms:created>
  <dcterms:modified xsi:type="dcterms:W3CDTF">2022-09-21T16:14:30Z</dcterms:modified>
</cp:coreProperties>
</file>