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wav" ContentType="audio/wav"/>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36"/>
  </p:notesMasterIdLst>
  <p:sldIdLst>
    <p:sldId id="448" r:id="rId2"/>
    <p:sldId id="452" r:id="rId3"/>
    <p:sldId id="453" r:id="rId4"/>
    <p:sldId id="454" r:id="rId5"/>
    <p:sldId id="259" r:id="rId6"/>
    <p:sldId id="386" r:id="rId7"/>
    <p:sldId id="387" r:id="rId8"/>
    <p:sldId id="389" r:id="rId9"/>
    <p:sldId id="292" r:id="rId10"/>
    <p:sldId id="310" r:id="rId11"/>
    <p:sldId id="343" r:id="rId12"/>
    <p:sldId id="390" r:id="rId13"/>
    <p:sldId id="402" r:id="rId14"/>
    <p:sldId id="409" r:id="rId15"/>
    <p:sldId id="392" r:id="rId16"/>
    <p:sldId id="393" r:id="rId17"/>
    <p:sldId id="394" r:id="rId18"/>
    <p:sldId id="395" r:id="rId19"/>
    <p:sldId id="401" r:id="rId20"/>
    <p:sldId id="410" r:id="rId21"/>
    <p:sldId id="396" r:id="rId22"/>
    <p:sldId id="371" r:id="rId23"/>
    <p:sldId id="344" r:id="rId24"/>
    <p:sldId id="358" r:id="rId25"/>
    <p:sldId id="373" r:id="rId26"/>
    <p:sldId id="301" r:id="rId27"/>
    <p:sldId id="375" r:id="rId28"/>
    <p:sldId id="372" r:id="rId29"/>
    <p:sldId id="374" r:id="rId30"/>
    <p:sldId id="287" r:id="rId31"/>
    <p:sldId id="405" r:id="rId32"/>
    <p:sldId id="406" r:id="rId33"/>
    <p:sldId id="407" r:id="rId34"/>
    <p:sldId id="450" r:id="rId35"/>
  </p:sldIdLst>
  <p:sldSz cx="9144000" cy="6858000" type="screen4x3"/>
  <p:notesSz cx="6858000" cy="9144000"/>
  <p:custDataLst>
    <p:tags r:id="rId37"/>
  </p:custDataLst>
  <p:defaultTextStyle>
    <a:defPPr>
      <a:defRPr lang="en-US"/>
    </a:defPPr>
    <a:lvl1pPr marL="0" lvl="0"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5pPr>
    <a:lvl6pPr marL="2286000" lvl="5"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6pPr>
    <a:lvl7pPr marL="2743200" lvl="6"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7pPr>
    <a:lvl8pPr marL="3200400" lvl="7"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8pPr>
    <a:lvl9pPr marL="3657600" lvl="8"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p15:guide id="1" orient="horz" pos="2161">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00"/>
    <a:srgbClr val="008000"/>
    <a:srgbClr val="0000FF"/>
    <a:srgbClr val="990000"/>
    <a:srgbClr val="B5E7C9"/>
    <a:srgbClr val="FF00FF"/>
    <a:srgbClr val="CC00FF"/>
    <a:srgbClr val="0066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583"/>
    <p:restoredTop sz="89810"/>
  </p:normalViewPr>
  <p:slideViewPr>
    <p:cSldViewPr showGuides="1">
      <p:cViewPr varScale="1">
        <p:scale>
          <a:sx n="59" d="100"/>
          <a:sy n="59" d="100"/>
        </p:scale>
        <p:origin x="1424" y="60"/>
      </p:cViewPr>
      <p:guideLst>
        <p:guide orient="horz" pos="2161"/>
        <p:guide pos="2880"/>
      </p:guideLst>
    </p:cSldViewPr>
  </p:slideViewPr>
  <p:outlineViewPr>
    <p:cViewPr>
      <p:scale>
        <a:sx n="33" d="100"/>
        <a:sy n="33" d="100"/>
      </p:scale>
      <p:origin x="0" y="0"/>
    </p:cViewPr>
  </p:outlineViewPr>
  <p:notesTextViewPr>
    <p:cViewPr>
      <p:scale>
        <a:sx n="100" d="100"/>
        <a:sy n="100" d="100"/>
      </p:scale>
      <p:origin x="0" y="0"/>
    </p:cViewPr>
  </p:notesTextViewPr>
  <p:sorterViewPr showFormatting="0">
    <p:cViewPr>
      <p:scale>
        <a:sx n="66" d="100"/>
        <a:sy n="66" d="100"/>
      </p:scale>
      <p:origin x="0" y="3888"/>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gs" Target="tags/tag1.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2946" name="Rectangle 2"/>
          <p:cNvSpPr>
            <a:spLocks noGrp="1" noChangeArrowheads="1"/>
          </p:cNvSpPr>
          <p:nvPr>
            <p:ph type="hdr" sz="quarter"/>
          </p:nvPr>
        </p:nvSpPr>
        <p:spPr bwMode="auto">
          <a:xfrm>
            <a:off x="0" y="0"/>
            <a:ext cx="2971800" cy="457200"/>
          </a:xfrm>
          <a:prstGeom prst="rect">
            <a:avLst/>
          </a:prstGeom>
          <a:noFill/>
          <a:ln>
            <a:noFill/>
          </a:ln>
          <a:effectLst/>
        </p:spPr>
        <p:txBody>
          <a:bodyPr vert="horz" wrap="square" lIns="91440" tIns="45720" rIns="91440" bIns="45720" numCol="1" anchor="t" anchorCtr="0" compatLnSpc="1"/>
          <a:lstStyle>
            <a:lvl1pPr eaLnBrk="1" hangingPunct="1">
              <a:defRPr sz="1200">
                <a:latin typeface="Arial" panose="020B0604020202020204" pitchFamily="34" charset="0"/>
                <a:cs typeface="+mn-cs"/>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2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82947" name="Rectangle 3"/>
          <p:cNvSpPr>
            <a:spLocks noGrp="1" noChangeArrowheads="1"/>
          </p:cNvSpPr>
          <p:nvPr>
            <p:ph type="dt" idx="1"/>
          </p:nvPr>
        </p:nvSpPr>
        <p:spPr bwMode="auto">
          <a:xfrm>
            <a:off x="3884613" y="0"/>
            <a:ext cx="2971800" cy="457200"/>
          </a:xfrm>
          <a:prstGeom prst="rect">
            <a:avLst/>
          </a:prstGeom>
          <a:noFill/>
          <a:ln>
            <a:noFill/>
          </a:ln>
          <a:effectLst/>
        </p:spPr>
        <p:txBody>
          <a:bodyPr vert="horz" wrap="square" lIns="91440" tIns="45720" rIns="91440" bIns="45720" numCol="1" anchor="t" anchorCtr="0" compatLnSpc="1"/>
          <a:lstStyle>
            <a:lvl1pPr algn="r" eaLnBrk="1" hangingPunct="1">
              <a:defRPr sz="1200">
                <a:latin typeface="Arial" panose="020B0604020202020204" pitchFamily="34" charset="0"/>
                <a:cs typeface="+mn-cs"/>
              </a:defRPr>
            </a:lvl1pPr>
          </a:lstStyle>
          <a:p>
            <a:pPr marL="0" marR="0" lvl="0" indent="0" algn="r" defTabSz="914400" rtl="0" eaLnBrk="1" fontAlgn="base" latinLnBrk="0" hangingPunct="1">
              <a:lnSpc>
                <a:spcPct val="100000"/>
              </a:lnSpc>
              <a:spcBef>
                <a:spcPct val="0"/>
              </a:spcBef>
              <a:spcAft>
                <a:spcPct val="0"/>
              </a:spcAft>
              <a:buClrTx/>
              <a:buSzTx/>
              <a:buFontTx/>
              <a:buNone/>
              <a:defRPr/>
            </a:pPr>
            <a:endParaRPr kumimoji="0" lang="en-US" sz="12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38916" name="Rectangle 4"/>
          <p:cNvSpPr>
            <a:spLocks noGrp="1" noRot="1" noChangeAspect="1" noTextEdit="1"/>
          </p:cNvSpPr>
          <p:nvPr>
            <p:ph type="sldImg" idx="2"/>
          </p:nvPr>
        </p:nvSpPr>
        <p:spPr>
          <a:xfrm>
            <a:off x="1143000" y="685800"/>
            <a:ext cx="4572000" cy="3429000"/>
          </a:xfrm>
          <a:prstGeom prst="rect">
            <a:avLst/>
          </a:prstGeom>
          <a:noFill/>
          <a:ln w="9525" cap="flat" cmpd="sng">
            <a:solidFill>
              <a:srgbClr val="000000"/>
            </a:solidFill>
            <a:prstDash val="solid"/>
            <a:miter/>
            <a:headEnd type="none" w="med" len="med"/>
            <a:tailEnd type="none" w="med" len="med"/>
          </a:ln>
        </p:spPr>
      </p:sp>
      <p:sp>
        <p:nvSpPr>
          <p:cNvPr id="82949" name="Rectangle 5"/>
          <p:cNvSpPr>
            <a:spLocks noGrp="1" noChangeArrowheads="1"/>
          </p:cNvSpPr>
          <p:nvPr>
            <p:ph type="body" sz="quarter" idx="3"/>
          </p:nvPr>
        </p:nvSpPr>
        <p:spPr bwMode="auto">
          <a:xfrm>
            <a:off x="685800" y="4343400"/>
            <a:ext cx="5486400" cy="4114800"/>
          </a:xfrm>
          <a:prstGeom prst="rect">
            <a:avLst/>
          </a:prstGeom>
          <a:noFill/>
          <a:ln>
            <a:noFill/>
          </a:ln>
          <a:effectLst/>
        </p:spPr>
        <p:txBody>
          <a:bodyPr vert="horz" wrap="square" lIns="91440" tIns="45720" rIns="91440" bIns="45720" numCol="1" anchor="t" anchorCtr="0" compatLnSpc="1"/>
          <a:lstStyle/>
          <a:p>
            <a:pPr marL="0" marR="0" lvl="0" indent="0" algn="l" defTabSz="914400" rtl="0" eaLnBrk="0" fontAlgn="base" latinLnBrk="0" hangingPunct="0">
              <a:lnSpc>
                <a:spcPct val="100000"/>
              </a:lnSpc>
              <a:spcBef>
                <a:spcPct val="30000"/>
              </a:spcBef>
              <a:spcAft>
                <a:spcPct val="0"/>
              </a:spcAft>
              <a:buClrTx/>
              <a:buSzTx/>
              <a:buFontTx/>
              <a:buNone/>
              <a:defRPr/>
            </a:pPr>
            <a:r>
              <a:rPr kumimoji="0" lang="en-US" sz="1200" b="0" i="0" u="none" strike="noStrike" kern="1200" cap="none" spc="0" normalizeH="0" baseline="0" noProof="0">
                <a:ln>
                  <a:noFill/>
                </a:ln>
                <a:solidFill>
                  <a:schemeClr val="tx1"/>
                </a:solidFill>
                <a:effectLst/>
                <a:uLnTx/>
                <a:uFillTx/>
                <a:latin typeface="Arial" panose="020B0604020202020204" pitchFamily="34" charset="0"/>
                <a:ea typeface="+mn-ea"/>
                <a:cs typeface="+mn-cs"/>
              </a:rPr>
              <a:t>Click to edit Master text styles</a:t>
            </a:r>
          </a:p>
          <a:p>
            <a:pPr marL="457200" marR="0" lvl="1" indent="0" algn="l" defTabSz="914400" rtl="0" eaLnBrk="0" fontAlgn="base" latinLnBrk="0" hangingPunct="0">
              <a:lnSpc>
                <a:spcPct val="100000"/>
              </a:lnSpc>
              <a:spcBef>
                <a:spcPct val="30000"/>
              </a:spcBef>
              <a:spcAft>
                <a:spcPct val="0"/>
              </a:spcAft>
              <a:buClrTx/>
              <a:buSzTx/>
              <a:buFontTx/>
              <a:buNone/>
              <a:defRPr/>
            </a:pPr>
            <a:r>
              <a:rPr kumimoji="0" lang="en-US" sz="1200" b="0" i="0" u="none" strike="noStrike" kern="1200" cap="none" spc="0" normalizeH="0" baseline="0" noProof="0">
                <a:ln>
                  <a:noFill/>
                </a:ln>
                <a:solidFill>
                  <a:schemeClr val="tx1"/>
                </a:solidFill>
                <a:effectLst/>
                <a:uLnTx/>
                <a:uFillTx/>
                <a:latin typeface="Arial" panose="020B0604020202020204" pitchFamily="34" charset="0"/>
                <a:ea typeface="+mn-ea"/>
                <a:cs typeface="+mn-cs"/>
              </a:rPr>
              <a:t>Second level</a:t>
            </a:r>
          </a:p>
          <a:p>
            <a:pPr marL="914400" marR="0" lvl="2" indent="0" algn="l" defTabSz="914400" rtl="0" eaLnBrk="0" fontAlgn="base" latinLnBrk="0" hangingPunct="0">
              <a:lnSpc>
                <a:spcPct val="100000"/>
              </a:lnSpc>
              <a:spcBef>
                <a:spcPct val="30000"/>
              </a:spcBef>
              <a:spcAft>
                <a:spcPct val="0"/>
              </a:spcAft>
              <a:buClrTx/>
              <a:buSzTx/>
              <a:buFontTx/>
              <a:buNone/>
              <a:defRPr/>
            </a:pPr>
            <a:r>
              <a:rPr kumimoji="0" lang="en-US" sz="1200" b="0" i="0" u="none" strike="noStrike" kern="1200" cap="none" spc="0" normalizeH="0" baseline="0" noProof="0">
                <a:ln>
                  <a:noFill/>
                </a:ln>
                <a:solidFill>
                  <a:schemeClr val="tx1"/>
                </a:solidFill>
                <a:effectLst/>
                <a:uLnTx/>
                <a:uFillTx/>
                <a:latin typeface="Arial" panose="020B0604020202020204" pitchFamily="34" charset="0"/>
                <a:ea typeface="+mn-ea"/>
                <a:cs typeface="+mn-cs"/>
              </a:rPr>
              <a:t>Third level</a:t>
            </a:r>
          </a:p>
          <a:p>
            <a:pPr marL="1371600" marR="0" lvl="3" indent="0" algn="l" defTabSz="914400" rtl="0" eaLnBrk="0" fontAlgn="base" latinLnBrk="0" hangingPunct="0">
              <a:lnSpc>
                <a:spcPct val="100000"/>
              </a:lnSpc>
              <a:spcBef>
                <a:spcPct val="30000"/>
              </a:spcBef>
              <a:spcAft>
                <a:spcPct val="0"/>
              </a:spcAft>
              <a:buClrTx/>
              <a:buSzTx/>
              <a:buFontTx/>
              <a:buNone/>
              <a:defRPr/>
            </a:pPr>
            <a:r>
              <a:rPr kumimoji="0" lang="en-US" sz="1200" b="0" i="0" u="none" strike="noStrike" kern="1200" cap="none" spc="0" normalizeH="0" baseline="0" noProof="0">
                <a:ln>
                  <a:noFill/>
                </a:ln>
                <a:solidFill>
                  <a:schemeClr val="tx1"/>
                </a:solidFill>
                <a:effectLst/>
                <a:uLnTx/>
                <a:uFillTx/>
                <a:latin typeface="Arial" panose="020B0604020202020204" pitchFamily="34" charset="0"/>
                <a:ea typeface="+mn-ea"/>
                <a:cs typeface="+mn-cs"/>
              </a:rPr>
              <a:t>Fourth level</a:t>
            </a:r>
          </a:p>
          <a:p>
            <a:pPr marL="1828800" marR="0" lvl="4" indent="0" algn="l" defTabSz="914400" rtl="0" eaLnBrk="0" fontAlgn="base" latinLnBrk="0" hangingPunct="0">
              <a:lnSpc>
                <a:spcPct val="100000"/>
              </a:lnSpc>
              <a:spcBef>
                <a:spcPct val="30000"/>
              </a:spcBef>
              <a:spcAft>
                <a:spcPct val="0"/>
              </a:spcAft>
              <a:buClrTx/>
              <a:buSzTx/>
              <a:buFontTx/>
              <a:buNone/>
              <a:defRPr/>
            </a:pPr>
            <a:r>
              <a:rPr kumimoji="0" lang="en-US" sz="1200" b="0" i="0" u="none" strike="noStrike" kern="1200" cap="none" spc="0" normalizeH="0" baseline="0" noProof="0">
                <a:ln>
                  <a:noFill/>
                </a:ln>
                <a:solidFill>
                  <a:schemeClr val="tx1"/>
                </a:solidFill>
                <a:effectLst/>
                <a:uLnTx/>
                <a:uFillTx/>
                <a:latin typeface="Arial" panose="020B0604020202020204" pitchFamily="34" charset="0"/>
                <a:ea typeface="+mn-ea"/>
                <a:cs typeface="+mn-cs"/>
              </a:rPr>
              <a:t>Fifth level</a:t>
            </a:r>
          </a:p>
        </p:txBody>
      </p:sp>
      <p:sp>
        <p:nvSpPr>
          <p:cNvPr id="82950" name="Rectangle 6"/>
          <p:cNvSpPr>
            <a:spLocks noGrp="1" noChangeArrowheads="1"/>
          </p:cNvSpPr>
          <p:nvPr>
            <p:ph type="ftr" sz="quarter" idx="4"/>
          </p:nvPr>
        </p:nvSpPr>
        <p:spPr bwMode="auto">
          <a:xfrm>
            <a:off x="0" y="8685213"/>
            <a:ext cx="2971800" cy="457200"/>
          </a:xfrm>
          <a:prstGeom prst="rect">
            <a:avLst/>
          </a:prstGeom>
          <a:noFill/>
          <a:ln>
            <a:noFill/>
          </a:ln>
          <a:effectLst/>
        </p:spPr>
        <p:txBody>
          <a:bodyPr vert="horz" wrap="square" lIns="91440" tIns="45720" rIns="91440" bIns="45720" numCol="1" anchor="b" anchorCtr="0" compatLnSpc="1"/>
          <a:lstStyle>
            <a:lvl1pPr eaLnBrk="1" hangingPunct="1">
              <a:defRPr sz="1200">
                <a:latin typeface="Arial" panose="020B0604020202020204" pitchFamily="34" charset="0"/>
                <a:cs typeface="+mn-cs"/>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2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82951" name="Rectangle 7"/>
          <p:cNvSpPr>
            <a:spLocks noGrp="1" noChangeArrowheads="1"/>
          </p:cNvSpPr>
          <p:nvPr>
            <p:ph type="sldNum" sz="quarter" idx="5"/>
          </p:nvPr>
        </p:nvSpPr>
        <p:spPr bwMode="auto">
          <a:xfrm>
            <a:off x="3884613" y="8685213"/>
            <a:ext cx="2971800" cy="457200"/>
          </a:xfrm>
          <a:prstGeom prst="rect">
            <a:avLst/>
          </a:prstGeom>
          <a:noFill/>
          <a:ln>
            <a:noFill/>
          </a:ln>
          <a:effectLst/>
        </p:spPr>
        <p:txBody>
          <a:bodyPr vert="horz" wrap="square" lIns="91440" tIns="45720" rIns="91440" bIns="45720" numCol="1" anchor="b" anchorCtr="0" compatLnSpc="1"/>
          <a:lstStyle/>
          <a:p>
            <a:pPr lvl="0" algn="r" eaLnBrk="1" hangingPunct="1">
              <a:buNone/>
            </a:pPr>
            <a:fld id="{9A0DB2DC-4C9A-4742-B13C-FB6460FD3503}" type="slidenum">
              <a:rPr lang="en-US" sz="1200" dirty="0"/>
              <a:pPr lvl="0" algn="r" eaLnBrk="1" hangingPunct="1">
                <a:buNone/>
              </a:pPr>
              <a:t>‹#›</a:t>
            </a:fld>
            <a:endParaRPr lang="en-US" sz="1200" dirty="0"/>
          </a:p>
        </p:txBody>
      </p:sp>
    </p:spTree>
    <p:extLst>
      <p:ext uri="{BB962C8B-B14F-4D97-AF65-F5344CB8AC3E}">
        <p14:creationId xmlns:p14="http://schemas.microsoft.com/office/powerpoint/2010/main" val="3715286686"/>
      </p:ext>
    </p:extLst>
  </p:cSld>
  <p:clrMap bg1="lt1" tx1="dk1" bg2="lt2" tx2="dk2" accent1="accent1" accent2="accent2" accent3="accent3" accent4="accent4" accent5="accent5" accent6="accent6" hlink="hlink" folHlink="folHlink"/>
  <p:hf sldNum="0" hdr="0" ftr="0" dt="0"/>
  <p:notesStyle>
    <a:lvl1pPr algn="l" rtl="0" eaLnBrk="0" fontAlgn="base" hangingPunct="0">
      <a:spcBef>
        <a:spcPct val="30000"/>
      </a:spcBef>
      <a:spcAft>
        <a:spcPct val="0"/>
      </a:spcAft>
      <a:defRPr sz="1200" kern="1200">
        <a:solidFill>
          <a:schemeClr val="tx1"/>
        </a:solidFill>
        <a:latin typeface="Arial" panose="020B0604020202020204" pitchFamily="34" charset="0"/>
        <a:ea typeface="+mn-ea"/>
        <a:cs typeface="+mn-cs"/>
      </a:defRPr>
    </a:lvl1pPr>
    <a:lvl2pPr marL="457200" algn="l" rtl="0" eaLnBrk="0" fontAlgn="base" hangingPunct="0">
      <a:spcBef>
        <a:spcPct val="30000"/>
      </a:spcBef>
      <a:spcAft>
        <a:spcPct val="0"/>
      </a:spcAft>
      <a:defRPr sz="1200" kern="1200">
        <a:solidFill>
          <a:schemeClr val="tx1"/>
        </a:solidFill>
        <a:latin typeface="Arial" panose="020B0604020202020204" pitchFamily="34" charset="0"/>
        <a:ea typeface="+mn-ea"/>
        <a:cs typeface="+mn-cs"/>
      </a:defRPr>
    </a:lvl2pPr>
    <a:lvl3pPr marL="914400" algn="l" rtl="0" eaLnBrk="0" fontAlgn="base" hangingPunct="0">
      <a:spcBef>
        <a:spcPct val="30000"/>
      </a:spcBef>
      <a:spcAft>
        <a:spcPct val="0"/>
      </a:spcAft>
      <a:defRPr sz="1200" kern="1200">
        <a:solidFill>
          <a:schemeClr val="tx1"/>
        </a:solidFill>
        <a:latin typeface="Arial" panose="020B0604020202020204" pitchFamily="34" charset="0"/>
        <a:ea typeface="+mn-ea"/>
        <a:cs typeface="+mn-cs"/>
      </a:defRPr>
    </a:lvl3pPr>
    <a:lvl4pPr marL="1371600" algn="l" rtl="0" eaLnBrk="0" fontAlgn="base" hangingPunct="0">
      <a:spcBef>
        <a:spcPct val="30000"/>
      </a:spcBef>
      <a:spcAft>
        <a:spcPct val="0"/>
      </a:spcAft>
      <a:defRPr sz="1200" kern="1200">
        <a:solidFill>
          <a:schemeClr val="tx1"/>
        </a:solidFill>
        <a:latin typeface="Arial" panose="020B0604020202020204" pitchFamily="34" charset="0"/>
        <a:ea typeface="+mn-ea"/>
        <a:cs typeface="+mn-cs"/>
      </a:defRPr>
    </a:lvl4pPr>
    <a:lvl5pPr marL="1828800" algn="l" rtl="0" eaLnBrk="0" fontAlgn="base" hangingPunct="0">
      <a:spcBef>
        <a:spcPct val="30000"/>
      </a:spcBef>
      <a:spcAft>
        <a:spcPct val="0"/>
      </a:spcAft>
      <a:defRPr sz="1200" kern="1200">
        <a:solidFill>
          <a:schemeClr val="tx1"/>
        </a:solidFill>
        <a:latin typeface="Arial" panose="020B0604020202020204"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7"/>
          <p:cNvSpPr txBox="1">
            <a:spLocks noGrp="1"/>
          </p:cNvSpPr>
          <p:nvPr>
            <p:ph type="sldNum" sz="quarter"/>
          </p:nvPr>
        </p:nvSpPr>
        <p:spPr>
          <a:xfrm>
            <a:off x="3884613" y="8685213"/>
            <a:ext cx="2971800" cy="457200"/>
          </a:xfrm>
          <a:prstGeom prst="rect">
            <a:avLst/>
          </a:prstGeom>
          <a:noFill/>
          <a:ln w="9525">
            <a:noFill/>
          </a:ln>
        </p:spPr>
        <p:txBody>
          <a:bodyPr anchor="b" anchorCtr="0"/>
          <a:lstStyle/>
          <a:p>
            <a:pPr lvl="0" algn="r">
              <a:spcBef>
                <a:spcPct val="0"/>
              </a:spcBef>
            </a:pPr>
            <a:fld id="{9A0DB2DC-4C9A-4742-B13C-FB6460FD3503}" type="slidenum">
              <a:rPr lang="en-US" altLang="vi-VN" dirty="0">
                <a:latin typeface="Arial" panose="020B0604020202020204" pitchFamily="34" charset="0"/>
              </a:rPr>
              <a:pPr lvl="0" algn="r">
                <a:spcBef>
                  <a:spcPct val="0"/>
                </a:spcBef>
              </a:pPr>
              <a:t>1</a:t>
            </a:fld>
            <a:endParaRPr lang="en-US" altLang="vi-VN" dirty="0">
              <a:latin typeface="Arial" panose="020B0604020202020204" pitchFamily="34" charset="0"/>
            </a:endParaRPr>
          </a:p>
        </p:txBody>
      </p:sp>
      <p:sp>
        <p:nvSpPr>
          <p:cNvPr id="4099" name="Rectangle 2"/>
          <p:cNvSpPr>
            <a:spLocks noGrp="1" noRot="1" noChangeAspect="1" noTextEdit="1"/>
          </p:cNvSpPr>
          <p:nvPr>
            <p:ph type="sldImg"/>
          </p:nvPr>
        </p:nvSpPr>
        <p:spPr>
          <a:ln>
            <a:solidFill>
              <a:srgbClr val="000000">
                <a:alpha val="100000"/>
              </a:srgbClr>
            </a:solidFill>
            <a:miter lim="800000"/>
          </a:ln>
        </p:spPr>
      </p:sp>
      <p:sp>
        <p:nvSpPr>
          <p:cNvPr id="4100" name="Rectangle 3"/>
          <p:cNvSpPr>
            <a:spLocks noGrp="1"/>
          </p:cNvSpPr>
          <p:nvPr>
            <p:ph type="body" idx="1"/>
          </p:nvPr>
        </p:nvSpPr>
        <p:spPr>
          <a:noFill/>
          <a:ln>
            <a:noFill/>
          </a:ln>
        </p:spPr>
        <p:txBody>
          <a:bodyPr wrap="square" lIns="91440" tIns="45720" rIns="91440" bIns="45720" anchor="t" anchorCtr="0"/>
          <a:lstStyle/>
          <a:p>
            <a:pPr lvl="0" eaLnBrk="1" hangingPunct="1"/>
            <a:endParaRPr lang="vi-VN" altLang="vi-VN" dirty="0">
              <a:latin typeface="Arial" panose="020B0604020202020204" pitchFamily="34" charset="0"/>
            </a:endParaRPr>
          </a:p>
        </p:txBody>
      </p:sp>
    </p:spTree>
    <p:extLst>
      <p:ext uri="{BB962C8B-B14F-4D97-AF65-F5344CB8AC3E}">
        <p14:creationId xmlns:p14="http://schemas.microsoft.com/office/powerpoint/2010/main" val="109340834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Slide Image Placeholder 1"/>
          <p:cNvSpPr>
            <a:spLocks noGrp="1" noRot="1" noChangeAspect="1" noTextEdit="1"/>
          </p:cNvSpPr>
          <p:nvPr>
            <p:ph type="sldImg"/>
          </p:nvPr>
        </p:nvSpPr>
        <p:spPr>
          <a:ln/>
        </p:spPr>
      </p:sp>
      <p:sp>
        <p:nvSpPr>
          <p:cNvPr id="39939" name="Notes Placeholder 2"/>
          <p:cNvSpPr>
            <a:spLocks noGrp="1"/>
          </p:cNvSpPr>
          <p:nvPr>
            <p:ph type="body" idx="1"/>
          </p:nvPr>
        </p:nvSpPr>
        <p:spPr>
          <a:ln/>
        </p:spPr>
        <p:txBody>
          <a:bodyPr wrap="square" lIns="91440" tIns="45720" rIns="91440" bIns="45720" anchor="t" anchorCtr="0"/>
          <a:lstStyle/>
          <a:p>
            <a:pPr lvl="0"/>
            <a:endParaRPr lang="vi-VN" altLang="x-none" dirty="0"/>
          </a:p>
        </p:txBody>
      </p:sp>
      <p:sp>
        <p:nvSpPr>
          <p:cNvPr id="4" name="Slide Number Placeholder 3"/>
          <p:cNvSpPr txBox="1">
            <a:spLocks noGrp="1"/>
          </p:cNvSpPr>
          <p:nvPr>
            <p:ph type="sldNum" sz="quarter"/>
          </p:nvPr>
        </p:nvSpPr>
        <p:spPr bwMode="auto"/>
        <p:txBody>
          <a:bodyPr wrap="square" lIns="91440" tIns="45720" rIns="91440" bIns="45720" numCol="1" anchor="b" anchorCtr="0" compatLnSpc="1"/>
          <a:lstStyle/>
          <a:p>
            <a:pPr lvl="0" algn="r" eaLnBrk="1" hangingPunct="1">
              <a:buNone/>
            </a:pPr>
            <a:fld id="{9A0DB2DC-4C9A-4742-B13C-FB6460FD3503}" type="slidenum">
              <a:rPr lang="en-US" sz="1200" dirty="0"/>
              <a:pPr lvl="0" algn="r" eaLnBrk="1" hangingPunct="1">
                <a:buNone/>
              </a:pPr>
              <a:t>9</a:t>
            </a:fld>
            <a:endParaRPr lang="en-US" sz="1200" dirty="0"/>
          </a:p>
        </p:txBody>
      </p:sp>
    </p:spTree>
    <p:extLst>
      <p:ext uri="{BB962C8B-B14F-4D97-AF65-F5344CB8AC3E}">
        <p14:creationId xmlns:p14="http://schemas.microsoft.com/office/powerpoint/2010/main" val="182139690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êu đề bản chiếu">
    <p:spTree>
      <p:nvGrpSpPr>
        <p:cNvPr id="1" name=""/>
        <p:cNvGrpSpPr/>
        <p:nvPr/>
      </p:nvGrpSpPr>
      <p:grpSpPr>
        <a:xfrm>
          <a:off x="0" y="0"/>
          <a:ext cx="0" cy="0"/>
          <a:chOff x="0" y="0"/>
          <a:chExt cx="0" cy="0"/>
        </a:xfrm>
      </p:grpSpPr>
      <p:sp>
        <p:nvSpPr>
          <p:cNvPr id="2" name="Tiêu đề 1"/>
          <p:cNvSpPr>
            <a:spLocks noGrp="1"/>
          </p:cNvSpPr>
          <p:nvPr>
            <p:ph type="ctrTitle" hasCustomPrompt="1"/>
          </p:nvPr>
        </p:nvSpPr>
        <p:spPr>
          <a:xfrm>
            <a:off x="685800" y="2130425"/>
            <a:ext cx="7772400" cy="1470025"/>
          </a:xfrm>
        </p:spPr>
        <p:txBody>
          <a:bodyPr/>
          <a:lstStyle/>
          <a:p>
            <a:r>
              <a:rPr lang="vi-VN"/>
              <a:t>Bấm &amp; sửa kiểu tiêu đề</a:t>
            </a:r>
            <a:endParaRPr lang="en-US"/>
          </a:p>
        </p:txBody>
      </p:sp>
      <p:sp>
        <p:nvSpPr>
          <p:cNvPr id="3" name="Tiêu đề phụ 2"/>
          <p:cNvSpPr>
            <a:spLocks noGrp="1"/>
          </p:cNvSpPr>
          <p:nvPr>
            <p:ph type="subTitle" idx="1" hasCustomPrompt="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vi-VN"/>
              <a:t>Bấm &amp; sửa kiểu phụ đề</a:t>
            </a:r>
            <a:endParaRPr lang="en-US"/>
          </a:p>
        </p:txBody>
      </p:sp>
      <p:sp>
        <p:nvSpPr>
          <p:cNvPr id="4" name="Date Placeholder 3"/>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defRPr/>
            </a:pPr>
            <a:fld id="{AFC986FE-8D7F-4614-A4FC-CAA60C35C160}" type="datetimeFigureOut">
              <a:rPr kumimoji="0" lang="en-US" sz="1400" b="0" i="0" u="none" strike="noStrike" kern="1200" cap="none" spc="0" normalizeH="0" baseline="0" noProof="0">
                <a:ln>
                  <a:noFill/>
                </a:ln>
                <a:solidFill>
                  <a:schemeClr val="tx1"/>
                </a:solidFill>
                <a:effectLst/>
                <a:uLnTx/>
                <a:uFillTx/>
                <a:latin typeface="Arial" panose="020B0604020202020204" pitchFamily="34" charset="0"/>
                <a:ea typeface="+mn-ea"/>
                <a:cs typeface="Arial" panose="020B0604020202020204" pitchFamily="34" charset="0"/>
              </a:rPr>
              <a:pPr marL="0" marR="0" lvl="0" indent="0" algn="l" defTabSz="914400" rtl="0" eaLnBrk="1" fontAlgn="base" latinLnBrk="0" hangingPunct="1">
                <a:lnSpc>
                  <a:spcPct val="100000"/>
                </a:lnSpc>
                <a:spcBef>
                  <a:spcPct val="0"/>
                </a:spcBef>
                <a:spcAft>
                  <a:spcPct val="0"/>
                </a:spcAft>
                <a:buClrTx/>
                <a:buSzTx/>
                <a:buFontTx/>
                <a:buNone/>
                <a:defRPr/>
              </a:pPr>
              <a:t>10/12/2022</a:t>
            </a:fld>
            <a:endParaRPr kumimoji="0" lang="en-US" sz="1400" b="0" i="0" u="none" strike="noStrike" kern="1200" cap="none" spc="0" normalizeH="0" baseline="0" noProof="0">
              <a:ln>
                <a:noFill/>
              </a:ln>
              <a:solidFill>
                <a:schemeClr val="tx1"/>
              </a:solidFill>
              <a:effectLst/>
              <a:uLnTx/>
              <a:uFillTx/>
              <a:latin typeface="Arial" panose="020B0604020202020204" pitchFamily="34" charset="0"/>
              <a:ea typeface="+mn-ea"/>
              <a:cs typeface="Arial" panose="020B0604020202020204" pitchFamily="34" charset="0"/>
            </a:endParaRPr>
          </a:p>
        </p:txBody>
      </p:sp>
      <p:sp>
        <p:nvSpPr>
          <p:cNvPr id="5" name="Footer Placeholder 4"/>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chemeClr val="tx1"/>
              </a:solidFill>
              <a:effectLst/>
              <a:uLnTx/>
              <a:uFillTx/>
              <a:latin typeface="Arial" panose="020B0604020202020204" pitchFamily="34" charset="0"/>
              <a:ea typeface="+mn-ea"/>
              <a:cs typeface="Arial" panose="020B0604020202020204" pitchFamily="34" charset="0"/>
            </a:endParaRPr>
          </a:p>
        </p:txBody>
      </p:sp>
      <p:sp>
        <p:nvSpPr>
          <p:cNvPr id="6" name="Slide Number Placeholder 5"/>
          <p:cNvSpPr>
            <a:spLocks noGrp="1"/>
          </p:cNvSpPr>
          <p:nvPr>
            <p:ph type="sldNum" sz="quarter" idx="12"/>
          </p:nvPr>
        </p:nvSpPr>
        <p:spPr/>
        <p:txBody>
          <a:bodyPr/>
          <a:lstStyle/>
          <a:p>
            <a:pPr lvl="0" eaLnBrk="1" hangingPunct="1">
              <a:buNone/>
            </a:pPr>
            <a:fld id="{9A0DB2DC-4C9A-4742-B13C-FB6460FD3503}" type="slidenum">
              <a:rPr lang="en-US" dirty="0">
                <a:latin typeface="Arial" panose="020B0604020202020204" pitchFamily="34" charset="0"/>
              </a:rPr>
              <a:pPr lvl="0" eaLnBrk="1" hangingPunct="1">
                <a:buNone/>
              </a:pPr>
              <a:t>‹#›</a:t>
            </a:fld>
            <a:endParaRPr lang="en-US" dirty="0">
              <a:latin typeface="Arial" panose="020B0604020202020204" pitchFamily="34" charset="0"/>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êu đề và Văn bản dọc">
    <p:spTree>
      <p:nvGrpSpPr>
        <p:cNvPr id="1" name=""/>
        <p:cNvGrpSpPr/>
        <p:nvPr/>
      </p:nvGrpSpPr>
      <p:grpSpPr>
        <a:xfrm>
          <a:off x="0" y="0"/>
          <a:ext cx="0" cy="0"/>
          <a:chOff x="0" y="0"/>
          <a:chExt cx="0" cy="0"/>
        </a:xfrm>
      </p:grpSpPr>
      <p:sp>
        <p:nvSpPr>
          <p:cNvPr id="2" name="Tiêu đề 1"/>
          <p:cNvSpPr>
            <a:spLocks noGrp="1"/>
          </p:cNvSpPr>
          <p:nvPr>
            <p:ph type="title" hasCustomPrompt="1"/>
          </p:nvPr>
        </p:nvSpPr>
        <p:spPr/>
        <p:txBody>
          <a:bodyPr/>
          <a:lstStyle/>
          <a:p>
            <a:r>
              <a:rPr lang="vi-VN"/>
              <a:t>Bấm &amp; sửa kiểu tiêu đề</a:t>
            </a:r>
            <a:endParaRPr lang="en-US"/>
          </a:p>
        </p:txBody>
      </p:sp>
      <p:sp>
        <p:nvSpPr>
          <p:cNvPr id="3" name="Nơi giữ chỗ cho Văn bản Dọc 2"/>
          <p:cNvSpPr>
            <a:spLocks noGrp="1"/>
          </p:cNvSpPr>
          <p:nvPr>
            <p:ph type="body" orient="vert" idx="1" hasCustomPrompt="1"/>
          </p:nvPr>
        </p:nvSpPr>
        <p:spPr/>
        <p:txBody>
          <a:bodyPr vert="eaVert"/>
          <a:lstStyle/>
          <a:p>
            <a:pPr lvl="0"/>
            <a:r>
              <a:rPr lang="vi-VN"/>
              <a:t>Bấm &amp; sửa kiểu tiêu đề</a:t>
            </a:r>
          </a:p>
          <a:p>
            <a:pPr lvl="1"/>
            <a:r>
              <a:rPr lang="vi-VN"/>
              <a:t>Mức hai</a:t>
            </a:r>
          </a:p>
          <a:p>
            <a:pPr lvl="2"/>
            <a:r>
              <a:rPr lang="vi-VN"/>
              <a:t>Mức ba</a:t>
            </a:r>
          </a:p>
          <a:p>
            <a:pPr lvl="3"/>
            <a:r>
              <a:rPr lang="vi-VN"/>
              <a:t>Mức bốn</a:t>
            </a:r>
          </a:p>
          <a:p>
            <a:pPr lvl="4"/>
            <a:r>
              <a:rPr lang="vi-VN"/>
              <a:t>Mức năm</a:t>
            </a:r>
            <a:endParaRPr lang="en-US"/>
          </a:p>
        </p:txBody>
      </p:sp>
      <p:sp>
        <p:nvSpPr>
          <p:cNvPr id="4" name="Date Placeholder 3"/>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defRPr/>
            </a:pPr>
            <a:fld id="{AFC986FE-8D7F-4614-A4FC-CAA60C35C160}" type="datetimeFigureOut">
              <a:rPr kumimoji="0" lang="en-US" sz="1400" b="0" i="0" u="none" strike="noStrike" kern="1200" cap="none" spc="0" normalizeH="0" baseline="0" noProof="0">
                <a:ln>
                  <a:noFill/>
                </a:ln>
                <a:solidFill>
                  <a:schemeClr val="tx1"/>
                </a:solidFill>
                <a:effectLst/>
                <a:uLnTx/>
                <a:uFillTx/>
                <a:latin typeface="Arial" panose="020B0604020202020204" pitchFamily="34" charset="0"/>
                <a:ea typeface="+mn-ea"/>
                <a:cs typeface="Arial" panose="020B0604020202020204" pitchFamily="34" charset="0"/>
              </a:rPr>
              <a:pPr marL="0" marR="0" lvl="0" indent="0" algn="l" defTabSz="914400" rtl="0" eaLnBrk="1" fontAlgn="base" latinLnBrk="0" hangingPunct="1">
                <a:lnSpc>
                  <a:spcPct val="100000"/>
                </a:lnSpc>
                <a:spcBef>
                  <a:spcPct val="0"/>
                </a:spcBef>
                <a:spcAft>
                  <a:spcPct val="0"/>
                </a:spcAft>
                <a:buClrTx/>
                <a:buSzTx/>
                <a:buFontTx/>
                <a:buNone/>
                <a:defRPr/>
              </a:pPr>
              <a:t>10/12/2022</a:t>
            </a:fld>
            <a:endParaRPr kumimoji="0" lang="en-US" sz="1400" b="0" i="0" u="none" strike="noStrike" kern="1200" cap="none" spc="0" normalizeH="0" baseline="0" noProof="0">
              <a:ln>
                <a:noFill/>
              </a:ln>
              <a:solidFill>
                <a:schemeClr val="tx1"/>
              </a:solidFill>
              <a:effectLst/>
              <a:uLnTx/>
              <a:uFillTx/>
              <a:latin typeface="Arial" panose="020B0604020202020204" pitchFamily="34" charset="0"/>
              <a:ea typeface="+mn-ea"/>
              <a:cs typeface="Arial" panose="020B0604020202020204" pitchFamily="34" charset="0"/>
            </a:endParaRPr>
          </a:p>
        </p:txBody>
      </p:sp>
      <p:sp>
        <p:nvSpPr>
          <p:cNvPr id="5" name="Footer Placeholder 4"/>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chemeClr val="tx1"/>
              </a:solidFill>
              <a:effectLst/>
              <a:uLnTx/>
              <a:uFillTx/>
              <a:latin typeface="Arial" panose="020B0604020202020204" pitchFamily="34" charset="0"/>
              <a:ea typeface="+mn-ea"/>
              <a:cs typeface="Arial" panose="020B0604020202020204" pitchFamily="34" charset="0"/>
            </a:endParaRPr>
          </a:p>
        </p:txBody>
      </p:sp>
      <p:sp>
        <p:nvSpPr>
          <p:cNvPr id="6" name="Slide Number Placeholder 5"/>
          <p:cNvSpPr>
            <a:spLocks noGrp="1"/>
          </p:cNvSpPr>
          <p:nvPr>
            <p:ph type="sldNum" sz="quarter" idx="12"/>
          </p:nvPr>
        </p:nvSpPr>
        <p:spPr/>
        <p:txBody>
          <a:bodyPr/>
          <a:lstStyle/>
          <a:p>
            <a:pPr lvl="0" eaLnBrk="1" hangingPunct="1">
              <a:buNone/>
            </a:pPr>
            <a:fld id="{9A0DB2DC-4C9A-4742-B13C-FB6460FD3503}" type="slidenum">
              <a:rPr lang="en-US" dirty="0">
                <a:latin typeface="Arial" panose="020B0604020202020204" pitchFamily="34" charset="0"/>
              </a:rPr>
              <a:pPr lvl="0" eaLnBrk="1" hangingPunct="1">
                <a:buNone/>
              </a:pPr>
              <a:t>‹#›</a:t>
            </a:fld>
            <a:endParaRPr lang="en-US" dirty="0">
              <a:latin typeface="Arial" panose="020B0604020202020204" pitchFamily="34" charset="0"/>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êu đề dọc và Văn bản">
    <p:spTree>
      <p:nvGrpSpPr>
        <p:cNvPr id="1" name=""/>
        <p:cNvGrpSpPr/>
        <p:nvPr/>
      </p:nvGrpSpPr>
      <p:grpSpPr>
        <a:xfrm>
          <a:off x="0" y="0"/>
          <a:ext cx="0" cy="0"/>
          <a:chOff x="0" y="0"/>
          <a:chExt cx="0" cy="0"/>
        </a:xfrm>
      </p:grpSpPr>
      <p:sp>
        <p:nvSpPr>
          <p:cNvPr id="2" name="Tiêu đề Dọc 1"/>
          <p:cNvSpPr>
            <a:spLocks noGrp="1"/>
          </p:cNvSpPr>
          <p:nvPr>
            <p:ph type="title" orient="vert" hasCustomPrompt="1"/>
          </p:nvPr>
        </p:nvSpPr>
        <p:spPr>
          <a:xfrm>
            <a:off x="6629400" y="274638"/>
            <a:ext cx="2057400" cy="5851525"/>
          </a:xfrm>
        </p:spPr>
        <p:txBody>
          <a:bodyPr vert="eaVert"/>
          <a:lstStyle/>
          <a:p>
            <a:r>
              <a:rPr lang="vi-VN"/>
              <a:t>Bấm &amp; sửa kiểu tiêu đề</a:t>
            </a:r>
            <a:endParaRPr lang="en-US"/>
          </a:p>
        </p:txBody>
      </p:sp>
      <p:sp>
        <p:nvSpPr>
          <p:cNvPr id="3" name="Nơi giữ chỗ cho Văn bản Dọc 2"/>
          <p:cNvSpPr>
            <a:spLocks noGrp="1"/>
          </p:cNvSpPr>
          <p:nvPr>
            <p:ph type="body" orient="vert" idx="1" hasCustomPrompt="1"/>
          </p:nvPr>
        </p:nvSpPr>
        <p:spPr>
          <a:xfrm>
            <a:off x="457200" y="274638"/>
            <a:ext cx="6019800" cy="5851525"/>
          </a:xfrm>
        </p:spPr>
        <p:txBody>
          <a:bodyPr vert="eaVert"/>
          <a:lstStyle/>
          <a:p>
            <a:pPr lvl="0"/>
            <a:r>
              <a:rPr lang="vi-VN"/>
              <a:t>Bấm &amp; sửa kiểu tiêu đề</a:t>
            </a:r>
          </a:p>
          <a:p>
            <a:pPr lvl="1"/>
            <a:r>
              <a:rPr lang="vi-VN"/>
              <a:t>Mức hai</a:t>
            </a:r>
          </a:p>
          <a:p>
            <a:pPr lvl="2"/>
            <a:r>
              <a:rPr lang="vi-VN"/>
              <a:t>Mức ba</a:t>
            </a:r>
          </a:p>
          <a:p>
            <a:pPr lvl="3"/>
            <a:r>
              <a:rPr lang="vi-VN"/>
              <a:t>Mức bốn</a:t>
            </a:r>
          </a:p>
          <a:p>
            <a:pPr lvl="4"/>
            <a:r>
              <a:rPr lang="vi-VN"/>
              <a:t>Mức năm</a:t>
            </a:r>
            <a:endParaRPr lang="en-US"/>
          </a:p>
        </p:txBody>
      </p:sp>
      <p:sp>
        <p:nvSpPr>
          <p:cNvPr id="4" name="Date Placeholder 3"/>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defRPr/>
            </a:pPr>
            <a:fld id="{AFC986FE-8D7F-4614-A4FC-CAA60C35C160}" type="datetimeFigureOut">
              <a:rPr kumimoji="0" lang="en-US" sz="1400" b="0" i="0" u="none" strike="noStrike" kern="1200" cap="none" spc="0" normalizeH="0" baseline="0" noProof="0">
                <a:ln>
                  <a:noFill/>
                </a:ln>
                <a:solidFill>
                  <a:schemeClr val="tx1"/>
                </a:solidFill>
                <a:effectLst/>
                <a:uLnTx/>
                <a:uFillTx/>
                <a:latin typeface="Arial" panose="020B0604020202020204" pitchFamily="34" charset="0"/>
                <a:ea typeface="+mn-ea"/>
                <a:cs typeface="Arial" panose="020B0604020202020204" pitchFamily="34" charset="0"/>
              </a:rPr>
              <a:pPr marL="0" marR="0" lvl="0" indent="0" algn="l" defTabSz="914400" rtl="0" eaLnBrk="1" fontAlgn="base" latinLnBrk="0" hangingPunct="1">
                <a:lnSpc>
                  <a:spcPct val="100000"/>
                </a:lnSpc>
                <a:spcBef>
                  <a:spcPct val="0"/>
                </a:spcBef>
                <a:spcAft>
                  <a:spcPct val="0"/>
                </a:spcAft>
                <a:buClrTx/>
                <a:buSzTx/>
                <a:buFontTx/>
                <a:buNone/>
                <a:defRPr/>
              </a:pPr>
              <a:t>10/12/2022</a:t>
            </a:fld>
            <a:endParaRPr kumimoji="0" lang="en-US" sz="1400" b="0" i="0" u="none" strike="noStrike" kern="1200" cap="none" spc="0" normalizeH="0" baseline="0" noProof="0">
              <a:ln>
                <a:noFill/>
              </a:ln>
              <a:solidFill>
                <a:schemeClr val="tx1"/>
              </a:solidFill>
              <a:effectLst/>
              <a:uLnTx/>
              <a:uFillTx/>
              <a:latin typeface="Arial" panose="020B0604020202020204" pitchFamily="34" charset="0"/>
              <a:ea typeface="+mn-ea"/>
              <a:cs typeface="Arial" panose="020B0604020202020204" pitchFamily="34" charset="0"/>
            </a:endParaRPr>
          </a:p>
        </p:txBody>
      </p:sp>
      <p:sp>
        <p:nvSpPr>
          <p:cNvPr id="5" name="Footer Placeholder 4"/>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chemeClr val="tx1"/>
              </a:solidFill>
              <a:effectLst/>
              <a:uLnTx/>
              <a:uFillTx/>
              <a:latin typeface="Arial" panose="020B0604020202020204" pitchFamily="34" charset="0"/>
              <a:ea typeface="+mn-ea"/>
              <a:cs typeface="Arial" panose="020B0604020202020204" pitchFamily="34" charset="0"/>
            </a:endParaRPr>
          </a:p>
        </p:txBody>
      </p:sp>
      <p:sp>
        <p:nvSpPr>
          <p:cNvPr id="6" name="Slide Number Placeholder 5"/>
          <p:cNvSpPr>
            <a:spLocks noGrp="1"/>
          </p:cNvSpPr>
          <p:nvPr>
            <p:ph type="sldNum" sz="quarter" idx="12"/>
          </p:nvPr>
        </p:nvSpPr>
        <p:spPr/>
        <p:txBody>
          <a:bodyPr/>
          <a:lstStyle/>
          <a:p>
            <a:pPr lvl="0" eaLnBrk="1" hangingPunct="1">
              <a:buNone/>
            </a:pPr>
            <a:fld id="{9A0DB2DC-4C9A-4742-B13C-FB6460FD3503}" type="slidenum">
              <a:rPr lang="en-US" dirty="0">
                <a:latin typeface="Arial" panose="020B0604020202020204" pitchFamily="34" charset="0"/>
              </a:rPr>
              <a:pPr lvl="0" eaLnBrk="1" hangingPunct="1">
                <a:buNone/>
              </a:pPr>
              <a:t>‹#›</a:t>
            </a:fld>
            <a:endParaRPr lang="en-US" dirty="0">
              <a:latin typeface="Arial" panose="020B0604020202020204" pitchFamily="34" charset="0"/>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êu đề và Nội dung">
    <p:spTree>
      <p:nvGrpSpPr>
        <p:cNvPr id="1" name=""/>
        <p:cNvGrpSpPr/>
        <p:nvPr/>
      </p:nvGrpSpPr>
      <p:grpSpPr>
        <a:xfrm>
          <a:off x="0" y="0"/>
          <a:ext cx="0" cy="0"/>
          <a:chOff x="0" y="0"/>
          <a:chExt cx="0" cy="0"/>
        </a:xfrm>
      </p:grpSpPr>
      <p:sp>
        <p:nvSpPr>
          <p:cNvPr id="2" name="Tiêu đề 1"/>
          <p:cNvSpPr>
            <a:spLocks noGrp="1"/>
          </p:cNvSpPr>
          <p:nvPr>
            <p:ph type="title" hasCustomPrompt="1"/>
          </p:nvPr>
        </p:nvSpPr>
        <p:spPr/>
        <p:txBody>
          <a:bodyPr/>
          <a:lstStyle/>
          <a:p>
            <a:r>
              <a:rPr lang="vi-VN"/>
              <a:t>Bấm &amp; sửa kiểu tiêu đề</a:t>
            </a:r>
            <a:endParaRPr lang="en-US"/>
          </a:p>
        </p:txBody>
      </p:sp>
      <p:sp>
        <p:nvSpPr>
          <p:cNvPr id="3" name="Nơi giữ chỗ cho Nội dung 2"/>
          <p:cNvSpPr>
            <a:spLocks noGrp="1"/>
          </p:cNvSpPr>
          <p:nvPr>
            <p:ph idx="1" hasCustomPrompt="1"/>
          </p:nvPr>
        </p:nvSpPr>
        <p:spPr/>
        <p:txBody>
          <a:bodyPr/>
          <a:lstStyle/>
          <a:p>
            <a:pPr lvl="0"/>
            <a:r>
              <a:rPr lang="vi-VN"/>
              <a:t>Bấm &amp; sửa kiểu tiêu đề</a:t>
            </a:r>
          </a:p>
          <a:p>
            <a:pPr lvl="1"/>
            <a:r>
              <a:rPr lang="vi-VN"/>
              <a:t>Mức hai</a:t>
            </a:r>
          </a:p>
          <a:p>
            <a:pPr lvl="2"/>
            <a:r>
              <a:rPr lang="vi-VN"/>
              <a:t>Mức ba</a:t>
            </a:r>
          </a:p>
          <a:p>
            <a:pPr lvl="3"/>
            <a:r>
              <a:rPr lang="vi-VN"/>
              <a:t>Mức bốn</a:t>
            </a:r>
          </a:p>
          <a:p>
            <a:pPr lvl="4"/>
            <a:r>
              <a:rPr lang="vi-VN"/>
              <a:t>Mức năm</a:t>
            </a:r>
            <a:endParaRPr lang="en-US"/>
          </a:p>
        </p:txBody>
      </p:sp>
      <p:sp>
        <p:nvSpPr>
          <p:cNvPr id="4" name="Date Placeholder 3"/>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defRPr/>
            </a:pPr>
            <a:fld id="{AFC986FE-8D7F-4614-A4FC-CAA60C35C160}" type="datetimeFigureOut">
              <a:rPr kumimoji="0" lang="en-US" sz="1400" b="0" i="0" u="none" strike="noStrike" kern="1200" cap="none" spc="0" normalizeH="0" baseline="0" noProof="0">
                <a:ln>
                  <a:noFill/>
                </a:ln>
                <a:solidFill>
                  <a:schemeClr val="tx1"/>
                </a:solidFill>
                <a:effectLst/>
                <a:uLnTx/>
                <a:uFillTx/>
                <a:latin typeface="Arial" panose="020B0604020202020204" pitchFamily="34" charset="0"/>
                <a:ea typeface="+mn-ea"/>
                <a:cs typeface="Arial" panose="020B0604020202020204" pitchFamily="34" charset="0"/>
              </a:rPr>
              <a:pPr marL="0" marR="0" lvl="0" indent="0" algn="l" defTabSz="914400" rtl="0" eaLnBrk="1" fontAlgn="base" latinLnBrk="0" hangingPunct="1">
                <a:lnSpc>
                  <a:spcPct val="100000"/>
                </a:lnSpc>
                <a:spcBef>
                  <a:spcPct val="0"/>
                </a:spcBef>
                <a:spcAft>
                  <a:spcPct val="0"/>
                </a:spcAft>
                <a:buClrTx/>
                <a:buSzTx/>
                <a:buFontTx/>
                <a:buNone/>
                <a:defRPr/>
              </a:pPr>
              <a:t>10/12/2022</a:t>
            </a:fld>
            <a:endParaRPr kumimoji="0" lang="en-US" sz="1400" b="0" i="0" u="none" strike="noStrike" kern="1200" cap="none" spc="0" normalizeH="0" baseline="0" noProof="0">
              <a:ln>
                <a:noFill/>
              </a:ln>
              <a:solidFill>
                <a:schemeClr val="tx1"/>
              </a:solidFill>
              <a:effectLst/>
              <a:uLnTx/>
              <a:uFillTx/>
              <a:latin typeface="Arial" panose="020B0604020202020204" pitchFamily="34" charset="0"/>
              <a:ea typeface="+mn-ea"/>
              <a:cs typeface="Arial" panose="020B0604020202020204" pitchFamily="34" charset="0"/>
            </a:endParaRPr>
          </a:p>
        </p:txBody>
      </p:sp>
      <p:sp>
        <p:nvSpPr>
          <p:cNvPr id="5" name="Footer Placeholder 4"/>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chemeClr val="tx1"/>
              </a:solidFill>
              <a:effectLst/>
              <a:uLnTx/>
              <a:uFillTx/>
              <a:latin typeface="Arial" panose="020B0604020202020204" pitchFamily="34" charset="0"/>
              <a:ea typeface="+mn-ea"/>
              <a:cs typeface="Arial" panose="020B0604020202020204" pitchFamily="34" charset="0"/>
            </a:endParaRPr>
          </a:p>
        </p:txBody>
      </p:sp>
      <p:sp>
        <p:nvSpPr>
          <p:cNvPr id="6" name="Slide Number Placeholder 5"/>
          <p:cNvSpPr>
            <a:spLocks noGrp="1"/>
          </p:cNvSpPr>
          <p:nvPr>
            <p:ph type="sldNum" sz="quarter" idx="12"/>
          </p:nvPr>
        </p:nvSpPr>
        <p:spPr/>
        <p:txBody>
          <a:bodyPr/>
          <a:lstStyle/>
          <a:p>
            <a:pPr lvl="0" eaLnBrk="1" hangingPunct="1">
              <a:buNone/>
            </a:pPr>
            <a:fld id="{9A0DB2DC-4C9A-4742-B13C-FB6460FD3503}" type="slidenum">
              <a:rPr lang="en-US" dirty="0">
                <a:latin typeface="Arial" panose="020B0604020202020204" pitchFamily="34" charset="0"/>
              </a:rPr>
              <a:pPr lvl="0" eaLnBrk="1" hangingPunct="1">
                <a:buNone/>
              </a:pPr>
              <a:t>‹#›</a:t>
            </a:fld>
            <a:endParaRPr lang="en-US" dirty="0">
              <a:latin typeface="Arial" panose="020B0604020202020204" pitchFamily="34" charset="0"/>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Đầu trang của Phần">
    <p:spTree>
      <p:nvGrpSpPr>
        <p:cNvPr id="1" name=""/>
        <p:cNvGrpSpPr/>
        <p:nvPr/>
      </p:nvGrpSpPr>
      <p:grpSpPr>
        <a:xfrm>
          <a:off x="0" y="0"/>
          <a:ext cx="0" cy="0"/>
          <a:chOff x="0" y="0"/>
          <a:chExt cx="0" cy="0"/>
        </a:xfrm>
      </p:grpSpPr>
      <p:sp>
        <p:nvSpPr>
          <p:cNvPr id="2" name="Tiêu đề 1"/>
          <p:cNvSpPr>
            <a:spLocks noGrp="1"/>
          </p:cNvSpPr>
          <p:nvPr>
            <p:ph type="title" hasCustomPrompt="1"/>
          </p:nvPr>
        </p:nvSpPr>
        <p:spPr>
          <a:xfrm>
            <a:off x="722313" y="4406900"/>
            <a:ext cx="7772400" cy="1362075"/>
          </a:xfrm>
        </p:spPr>
        <p:txBody>
          <a:bodyPr anchor="t"/>
          <a:lstStyle>
            <a:lvl1pPr algn="l">
              <a:defRPr sz="4000" b="1" cap="all"/>
            </a:lvl1pPr>
          </a:lstStyle>
          <a:p>
            <a:r>
              <a:rPr lang="vi-VN"/>
              <a:t>Bấm &amp; sửa kiểu tiêu đề</a:t>
            </a:r>
            <a:endParaRPr lang="en-US"/>
          </a:p>
        </p:txBody>
      </p:sp>
      <p:sp>
        <p:nvSpPr>
          <p:cNvPr id="3" name="Nơi giữ chỗ cho Văn bản 2"/>
          <p:cNvSpPr>
            <a:spLocks noGrp="1"/>
          </p:cNvSpPr>
          <p:nvPr>
            <p:ph type="body" idx="1" hasCustomPrompt="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vi-VN"/>
              <a:t>Bấm &amp; sửa kiểu tiêu đề</a:t>
            </a:r>
          </a:p>
        </p:txBody>
      </p:sp>
      <p:sp>
        <p:nvSpPr>
          <p:cNvPr id="4" name="Date Placeholder 3"/>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defRPr/>
            </a:pPr>
            <a:fld id="{AFC986FE-8D7F-4614-A4FC-CAA60C35C160}" type="datetimeFigureOut">
              <a:rPr kumimoji="0" lang="en-US" sz="1400" b="0" i="0" u="none" strike="noStrike" kern="1200" cap="none" spc="0" normalizeH="0" baseline="0" noProof="0">
                <a:ln>
                  <a:noFill/>
                </a:ln>
                <a:solidFill>
                  <a:schemeClr val="tx1"/>
                </a:solidFill>
                <a:effectLst/>
                <a:uLnTx/>
                <a:uFillTx/>
                <a:latin typeface="Arial" panose="020B0604020202020204" pitchFamily="34" charset="0"/>
                <a:ea typeface="+mn-ea"/>
                <a:cs typeface="Arial" panose="020B0604020202020204" pitchFamily="34" charset="0"/>
              </a:rPr>
              <a:pPr marL="0" marR="0" lvl="0" indent="0" algn="l" defTabSz="914400" rtl="0" eaLnBrk="1" fontAlgn="base" latinLnBrk="0" hangingPunct="1">
                <a:lnSpc>
                  <a:spcPct val="100000"/>
                </a:lnSpc>
                <a:spcBef>
                  <a:spcPct val="0"/>
                </a:spcBef>
                <a:spcAft>
                  <a:spcPct val="0"/>
                </a:spcAft>
                <a:buClrTx/>
                <a:buSzTx/>
                <a:buFontTx/>
                <a:buNone/>
                <a:defRPr/>
              </a:pPr>
              <a:t>10/12/2022</a:t>
            </a:fld>
            <a:endParaRPr kumimoji="0" lang="en-US" sz="1400" b="0" i="0" u="none" strike="noStrike" kern="1200" cap="none" spc="0" normalizeH="0" baseline="0" noProof="0">
              <a:ln>
                <a:noFill/>
              </a:ln>
              <a:solidFill>
                <a:schemeClr val="tx1"/>
              </a:solidFill>
              <a:effectLst/>
              <a:uLnTx/>
              <a:uFillTx/>
              <a:latin typeface="Arial" panose="020B0604020202020204" pitchFamily="34" charset="0"/>
              <a:ea typeface="+mn-ea"/>
              <a:cs typeface="Arial" panose="020B0604020202020204" pitchFamily="34" charset="0"/>
            </a:endParaRPr>
          </a:p>
        </p:txBody>
      </p:sp>
      <p:sp>
        <p:nvSpPr>
          <p:cNvPr id="5" name="Footer Placeholder 4"/>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chemeClr val="tx1"/>
              </a:solidFill>
              <a:effectLst/>
              <a:uLnTx/>
              <a:uFillTx/>
              <a:latin typeface="Arial" panose="020B0604020202020204" pitchFamily="34" charset="0"/>
              <a:ea typeface="+mn-ea"/>
              <a:cs typeface="Arial" panose="020B0604020202020204" pitchFamily="34" charset="0"/>
            </a:endParaRPr>
          </a:p>
        </p:txBody>
      </p:sp>
      <p:sp>
        <p:nvSpPr>
          <p:cNvPr id="6" name="Slide Number Placeholder 5"/>
          <p:cNvSpPr>
            <a:spLocks noGrp="1"/>
          </p:cNvSpPr>
          <p:nvPr>
            <p:ph type="sldNum" sz="quarter" idx="12"/>
          </p:nvPr>
        </p:nvSpPr>
        <p:spPr/>
        <p:txBody>
          <a:bodyPr/>
          <a:lstStyle/>
          <a:p>
            <a:pPr lvl="0" eaLnBrk="1" hangingPunct="1">
              <a:buNone/>
            </a:pPr>
            <a:fld id="{9A0DB2DC-4C9A-4742-B13C-FB6460FD3503}" type="slidenum">
              <a:rPr lang="en-US" dirty="0">
                <a:latin typeface="Arial" panose="020B0604020202020204" pitchFamily="34" charset="0"/>
              </a:rPr>
              <a:pPr lvl="0" eaLnBrk="1" hangingPunct="1">
                <a:buNone/>
              </a:pPr>
              <a:t>‹#›</a:t>
            </a:fld>
            <a:endParaRPr lang="en-US" dirty="0">
              <a:latin typeface="Arial" panose="020B0604020202020204" pitchFamily="34" charset="0"/>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Hai Nội dung">
    <p:spTree>
      <p:nvGrpSpPr>
        <p:cNvPr id="1" name=""/>
        <p:cNvGrpSpPr/>
        <p:nvPr/>
      </p:nvGrpSpPr>
      <p:grpSpPr>
        <a:xfrm>
          <a:off x="0" y="0"/>
          <a:ext cx="0" cy="0"/>
          <a:chOff x="0" y="0"/>
          <a:chExt cx="0" cy="0"/>
        </a:xfrm>
      </p:grpSpPr>
      <p:sp>
        <p:nvSpPr>
          <p:cNvPr id="2" name="Tiêu đề 1"/>
          <p:cNvSpPr>
            <a:spLocks noGrp="1"/>
          </p:cNvSpPr>
          <p:nvPr>
            <p:ph type="title" hasCustomPrompt="1"/>
          </p:nvPr>
        </p:nvSpPr>
        <p:spPr/>
        <p:txBody>
          <a:bodyPr/>
          <a:lstStyle/>
          <a:p>
            <a:r>
              <a:rPr lang="vi-VN"/>
              <a:t>Bấm &amp; sửa kiểu tiêu đề</a:t>
            </a:r>
            <a:endParaRPr lang="en-US"/>
          </a:p>
        </p:txBody>
      </p:sp>
      <p:sp>
        <p:nvSpPr>
          <p:cNvPr id="3" name="Nơi giữ chỗ cho Nội dung 2"/>
          <p:cNvSpPr>
            <a:spLocks noGrp="1"/>
          </p:cNvSpPr>
          <p:nvPr>
            <p:ph sz="half" idx="1" hasCustomPrompt="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vi-VN"/>
              <a:t>Bấm &amp; sửa kiểu tiêu đề</a:t>
            </a:r>
          </a:p>
          <a:p>
            <a:pPr lvl="1"/>
            <a:r>
              <a:rPr lang="vi-VN"/>
              <a:t>Mức hai</a:t>
            </a:r>
          </a:p>
          <a:p>
            <a:pPr lvl="2"/>
            <a:r>
              <a:rPr lang="vi-VN"/>
              <a:t>Mức ba</a:t>
            </a:r>
          </a:p>
          <a:p>
            <a:pPr lvl="3"/>
            <a:r>
              <a:rPr lang="vi-VN"/>
              <a:t>Mức bốn</a:t>
            </a:r>
          </a:p>
          <a:p>
            <a:pPr lvl="4"/>
            <a:r>
              <a:rPr lang="vi-VN"/>
              <a:t>Mức năm</a:t>
            </a:r>
            <a:endParaRPr lang="en-US"/>
          </a:p>
        </p:txBody>
      </p:sp>
      <p:sp>
        <p:nvSpPr>
          <p:cNvPr id="4" name="Nơi giữ chỗ cho Nội dung 3"/>
          <p:cNvSpPr>
            <a:spLocks noGrp="1"/>
          </p:cNvSpPr>
          <p:nvPr>
            <p:ph sz="half" idx="2" hasCustomPrompt="1"/>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vi-VN"/>
              <a:t>Bấm &amp; sửa kiểu tiêu đề</a:t>
            </a:r>
          </a:p>
          <a:p>
            <a:pPr lvl="1"/>
            <a:r>
              <a:rPr lang="vi-VN"/>
              <a:t>Mức hai</a:t>
            </a:r>
          </a:p>
          <a:p>
            <a:pPr lvl="2"/>
            <a:r>
              <a:rPr lang="vi-VN"/>
              <a:t>Mức ba</a:t>
            </a:r>
          </a:p>
          <a:p>
            <a:pPr lvl="3"/>
            <a:r>
              <a:rPr lang="vi-VN"/>
              <a:t>Mức bốn</a:t>
            </a:r>
          </a:p>
          <a:p>
            <a:pPr lvl="4"/>
            <a:r>
              <a:rPr lang="vi-VN"/>
              <a:t>Mức năm</a:t>
            </a:r>
            <a:endParaRPr lang="en-US"/>
          </a:p>
        </p:txBody>
      </p:sp>
      <p:sp>
        <p:nvSpPr>
          <p:cNvPr id="5" name="Date Placeholder 4"/>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defRPr/>
            </a:pPr>
            <a:fld id="{AFC986FE-8D7F-4614-A4FC-CAA60C35C160}" type="datetimeFigureOut">
              <a:rPr kumimoji="0" lang="en-US" sz="1400" b="0" i="0" u="none" strike="noStrike" kern="1200" cap="none" spc="0" normalizeH="0" baseline="0" noProof="0">
                <a:ln>
                  <a:noFill/>
                </a:ln>
                <a:solidFill>
                  <a:schemeClr val="tx1"/>
                </a:solidFill>
                <a:effectLst/>
                <a:uLnTx/>
                <a:uFillTx/>
                <a:latin typeface="Arial" panose="020B0604020202020204" pitchFamily="34" charset="0"/>
                <a:ea typeface="+mn-ea"/>
                <a:cs typeface="Arial" panose="020B0604020202020204" pitchFamily="34" charset="0"/>
              </a:rPr>
              <a:pPr marL="0" marR="0" lvl="0" indent="0" algn="l" defTabSz="914400" rtl="0" eaLnBrk="1" fontAlgn="base" latinLnBrk="0" hangingPunct="1">
                <a:lnSpc>
                  <a:spcPct val="100000"/>
                </a:lnSpc>
                <a:spcBef>
                  <a:spcPct val="0"/>
                </a:spcBef>
                <a:spcAft>
                  <a:spcPct val="0"/>
                </a:spcAft>
                <a:buClrTx/>
                <a:buSzTx/>
                <a:buFontTx/>
                <a:buNone/>
                <a:defRPr/>
              </a:pPr>
              <a:t>10/12/2022</a:t>
            </a:fld>
            <a:endParaRPr kumimoji="0" lang="en-US" sz="1400" b="0" i="0" u="none" strike="noStrike" kern="1200" cap="none" spc="0" normalizeH="0" baseline="0" noProof="0">
              <a:ln>
                <a:noFill/>
              </a:ln>
              <a:solidFill>
                <a:schemeClr val="tx1"/>
              </a:solidFill>
              <a:effectLst/>
              <a:uLnTx/>
              <a:uFillTx/>
              <a:latin typeface="Arial" panose="020B0604020202020204" pitchFamily="34" charset="0"/>
              <a:ea typeface="+mn-ea"/>
              <a:cs typeface="Arial" panose="020B0604020202020204" pitchFamily="34" charset="0"/>
            </a:endParaRPr>
          </a:p>
        </p:txBody>
      </p:sp>
      <p:sp>
        <p:nvSpPr>
          <p:cNvPr id="6" name="Footer Placeholder 5"/>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chemeClr val="tx1"/>
              </a:solidFill>
              <a:effectLst/>
              <a:uLnTx/>
              <a:uFillTx/>
              <a:latin typeface="Arial" panose="020B0604020202020204" pitchFamily="34" charset="0"/>
              <a:ea typeface="+mn-ea"/>
              <a:cs typeface="Arial" panose="020B0604020202020204" pitchFamily="34" charset="0"/>
            </a:endParaRPr>
          </a:p>
        </p:txBody>
      </p:sp>
      <p:sp>
        <p:nvSpPr>
          <p:cNvPr id="7" name="Slide Number Placeholder 6"/>
          <p:cNvSpPr>
            <a:spLocks noGrp="1"/>
          </p:cNvSpPr>
          <p:nvPr>
            <p:ph type="sldNum" sz="quarter" idx="12"/>
          </p:nvPr>
        </p:nvSpPr>
        <p:spPr/>
        <p:txBody>
          <a:bodyPr/>
          <a:lstStyle/>
          <a:p>
            <a:pPr lvl="0" eaLnBrk="1" hangingPunct="1">
              <a:buNone/>
            </a:pPr>
            <a:fld id="{9A0DB2DC-4C9A-4742-B13C-FB6460FD3503}" type="slidenum">
              <a:rPr lang="en-US" dirty="0">
                <a:latin typeface="Arial" panose="020B0604020202020204" pitchFamily="34" charset="0"/>
              </a:rPr>
              <a:pPr lvl="0" eaLnBrk="1" hangingPunct="1">
                <a:buNone/>
              </a:pPr>
              <a:t>‹#›</a:t>
            </a:fld>
            <a:endParaRPr lang="en-US" dirty="0">
              <a:latin typeface="Arial" panose="020B0604020202020204" pitchFamily="34" charset="0"/>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hép so sánh">
    <p:spTree>
      <p:nvGrpSpPr>
        <p:cNvPr id="1" name=""/>
        <p:cNvGrpSpPr/>
        <p:nvPr/>
      </p:nvGrpSpPr>
      <p:grpSpPr>
        <a:xfrm>
          <a:off x="0" y="0"/>
          <a:ext cx="0" cy="0"/>
          <a:chOff x="0" y="0"/>
          <a:chExt cx="0" cy="0"/>
        </a:xfrm>
      </p:grpSpPr>
      <p:sp>
        <p:nvSpPr>
          <p:cNvPr id="2" name="Tiêu đề 1"/>
          <p:cNvSpPr>
            <a:spLocks noGrp="1"/>
          </p:cNvSpPr>
          <p:nvPr>
            <p:ph type="title" hasCustomPrompt="1"/>
          </p:nvPr>
        </p:nvSpPr>
        <p:spPr/>
        <p:txBody>
          <a:bodyPr/>
          <a:lstStyle>
            <a:lvl1pPr>
              <a:defRPr/>
            </a:lvl1pPr>
          </a:lstStyle>
          <a:p>
            <a:r>
              <a:rPr lang="vi-VN"/>
              <a:t>Bấm &amp; sửa kiểu tiêu đề</a:t>
            </a:r>
            <a:endParaRPr lang="en-US"/>
          </a:p>
        </p:txBody>
      </p:sp>
      <p:sp>
        <p:nvSpPr>
          <p:cNvPr id="3" name="Nơi giữ chỗ cho Văn bản 2"/>
          <p:cNvSpPr>
            <a:spLocks noGrp="1"/>
          </p:cNvSpPr>
          <p:nvPr>
            <p:ph type="body" idx="1" hasCustomPrompt="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vi-VN"/>
              <a:t>Bấm &amp; sửa kiểu tiêu đề</a:t>
            </a:r>
          </a:p>
        </p:txBody>
      </p:sp>
      <p:sp>
        <p:nvSpPr>
          <p:cNvPr id="4" name="Nơi giữ chỗ cho Nội dung 3"/>
          <p:cNvSpPr>
            <a:spLocks noGrp="1"/>
          </p:cNvSpPr>
          <p:nvPr>
            <p:ph sz="half" idx="2" hasCustomPrompt="1"/>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vi-VN"/>
              <a:t>Bấm &amp; sửa kiểu tiêu đề</a:t>
            </a:r>
          </a:p>
          <a:p>
            <a:pPr lvl="1"/>
            <a:r>
              <a:rPr lang="vi-VN"/>
              <a:t>Mức hai</a:t>
            </a:r>
          </a:p>
          <a:p>
            <a:pPr lvl="2"/>
            <a:r>
              <a:rPr lang="vi-VN"/>
              <a:t>Mức ba</a:t>
            </a:r>
          </a:p>
          <a:p>
            <a:pPr lvl="3"/>
            <a:r>
              <a:rPr lang="vi-VN"/>
              <a:t>Mức bốn</a:t>
            </a:r>
          </a:p>
          <a:p>
            <a:pPr lvl="4"/>
            <a:r>
              <a:rPr lang="vi-VN"/>
              <a:t>Mức năm</a:t>
            </a:r>
            <a:endParaRPr lang="en-US"/>
          </a:p>
        </p:txBody>
      </p:sp>
      <p:sp>
        <p:nvSpPr>
          <p:cNvPr id="5" name="Nơi giữ chỗ cho Văn bản 4"/>
          <p:cNvSpPr>
            <a:spLocks noGrp="1"/>
          </p:cNvSpPr>
          <p:nvPr>
            <p:ph type="body" sz="quarter" idx="3" hasCustomPrompt="1"/>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vi-VN"/>
              <a:t>Bấm &amp; sửa kiểu tiêu đề</a:t>
            </a:r>
          </a:p>
        </p:txBody>
      </p:sp>
      <p:sp>
        <p:nvSpPr>
          <p:cNvPr id="6" name="Nơi giữ chỗ cho Nội dung 5"/>
          <p:cNvSpPr>
            <a:spLocks noGrp="1"/>
          </p:cNvSpPr>
          <p:nvPr>
            <p:ph sz="quarter" idx="4" hasCustomPrompt="1"/>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vi-VN"/>
              <a:t>Bấm &amp; sửa kiểu tiêu đề</a:t>
            </a:r>
          </a:p>
          <a:p>
            <a:pPr lvl="1"/>
            <a:r>
              <a:rPr lang="vi-VN"/>
              <a:t>Mức hai</a:t>
            </a:r>
          </a:p>
          <a:p>
            <a:pPr lvl="2"/>
            <a:r>
              <a:rPr lang="vi-VN"/>
              <a:t>Mức ba</a:t>
            </a:r>
          </a:p>
          <a:p>
            <a:pPr lvl="3"/>
            <a:r>
              <a:rPr lang="vi-VN"/>
              <a:t>Mức bốn</a:t>
            </a:r>
          </a:p>
          <a:p>
            <a:pPr lvl="4"/>
            <a:r>
              <a:rPr lang="vi-VN"/>
              <a:t>Mức năm</a:t>
            </a:r>
            <a:endParaRPr lang="en-US"/>
          </a:p>
        </p:txBody>
      </p:sp>
      <p:sp>
        <p:nvSpPr>
          <p:cNvPr id="7" name="Date Placeholder 6"/>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defRPr/>
            </a:pPr>
            <a:fld id="{AFC986FE-8D7F-4614-A4FC-CAA60C35C160}" type="datetimeFigureOut">
              <a:rPr kumimoji="0" lang="en-US" sz="1400" b="0" i="0" u="none" strike="noStrike" kern="1200" cap="none" spc="0" normalizeH="0" baseline="0" noProof="0">
                <a:ln>
                  <a:noFill/>
                </a:ln>
                <a:solidFill>
                  <a:schemeClr val="tx1"/>
                </a:solidFill>
                <a:effectLst/>
                <a:uLnTx/>
                <a:uFillTx/>
                <a:latin typeface="Arial" panose="020B0604020202020204" pitchFamily="34" charset="0"/>
                <a:ea typeface="+mn-ea"/>
                <a:cs typeface="Arial" panose="020B0604020202020204" pitchFamily="34" charset="0"/>
              </a:rPr>
              <a:pPr marL="0" marR="0" lvl="0" indent="0" algn="l" defTabSz="914400" rtl="0" eaLnBrk="1" fontAlgn="base" latinLnBrk="0" hangingPunct="1">
                <a:lnSpc>
                  <a:spcPct val="100000"/>
                </a:lnSpc>
                <a:spcBef>
                  <a:spcPct val="0"/>
                </a:spcBef>
                <a:spcAft>
                  <a:spcPct val="0"/>
                </a:spcAft>
                <a:buClrTx/>
                <a:buSzTx/>
                <a:buFontTx/>
                <a:buNone/>
                <a:defRPr/>
              </a:pPr>
              <a:t>10/12/2022</a:t>
            </a:fld>
            <a:endParaRPr kumimoji="0" lang="en-US" sz="1400" b="0" i="0" u="none" strike="noStrike" kern="1200" cap="none" spc="0" normalizeH="0" baseline="0" noProof="0">
              <a:ln>
                <a:noFill/>
              </a:ln>
              <a:solidFill>
                <a:schemeClr val="tx1"/>
              </a:solidFill>
              <a:effectLst/>
              <a:uLnTx/>
              <a:uFillTx/>
              <a:latin typeface="Arial" panose="020B0604020202020204" pitchFamily="34" charset="0"/>
              <a:ea typeface="+mn-ea"/>
              <a:cs typeface="Arial" panose="020B0604020202020204" pitchFamily="34" charset="0"/>
            </a:endParaRPr>
          </a:p>
        </p:txBody>
      </p:sp>
      <p:sp>
        <p:nvSpPr>
          <p:cNvPr id="8" name="Footer Placeholder 7"/>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chemeClr val="tx1"/>
              </a:solidFill>
              <a:effectLst/>
              <a:uLnTx/>
              <a:uFillTx/>
              <a:latin typeface="Arial" panose="020B0604020202020204" pitchFamily="34" charset="0"/>
              <a:ea typeface="+mn-ea"/>
              <a:cs typeface="Arial" panose="020B0604020202020204" pitchFamily="34" charset="0"/>
            </a:endParaRPr>
          </a:p>
        </p:txBody>
      </p:sp>
      <p:sp>
        <p:nvSpPr>
          <p:cNvPr id="9" name="Slide Number Placeholder 8"/>
          <p:cNvSpPr>
            <a:spLocks noGrp="1"/>
          </p:cNvSpPr>
          <p:nvPr>
            <p:ph type="sldNum" sz="quarter" idx="12"/>
          </p:nvPr>
        </p:nvSpPr>
        <p:spPr/>
        <p:txBody>
          <a:bodyPr/>
          <a:lstStyle/>
          <a:p>
            <a:pPr lvl="0" eaLnBrk="1" hangingPunct="1">
              <a:buNone/>
            </a:pPr>
            <a:fld id="{9A0DB2DC-4C9A-4742-B13C-FB6460FD3503}" type="slidenum">
              <a:rPr lang="en-US" dirty="0">
                <a:latin typeface="Arial" panose="020B0604020202020204" pitchFamily="34" charset="0"/>
              </a:rPr>
              <a:pPr lvl="0" eaLnBrk="1" hangingPunct="1">
                <a:buNone/>
              </a:pPr>
              <a:t>‹#›</a:t>
            </a:fld>
            <a:endParaRPr lang="en-US" dirty="0">
              <a:latin typeface="Arial" panose="020B0604020202020204" pitchFamily="34" charset="0"/>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Chỉ Tiêu đề">
    <p:spTree>
      <p:nvGrpSpPr>
        <p:cNvPr id="1" name=""/>
        <p:cNvGrpSpPr/>
        <p:nvPr/>
      </p:nvGrpSpPr>
      <p:grpSpPr>
        <a:xfrm>
          <a:off x="0" y="0"/>
          <a:ext cx="0" cy="0"/>
          <a:chOff x="0" y="0"/>
          <a:chExt cx="0" cy="0"/>
        </a:xfrm>
      </p:grpSpPr>
      <p:sp>
        <p:nvSpPr>
          <p:cNvPr id="2" name="Tiêu đề 1"/>
          <p:cNvSpPr>
            <a:spLocks noGrp="1"/>
          </p:cNvSpPr>
          <p:nvPr>
            <p:ph type="title" hasCustomPrompt="1"/>
          </p:nvPr>
        </p:nvSpPr>
        <p:spPr/>
        <p:txBody>
          <a:bodyPr/>
          <a:lstStyle/>
          <a:p>
            <a:r>
              <a:rPr lang="vi-VN"/>
              <a:t>Bấm &amp; sửa kiểu tiêu đề</a:t>
            </a:r>
            <a:endParaRPr lang="en-US"/>
          </a:p>
        </p:txBody>
      </p:sp>
      <p:sp>
        <p:nvSpPr>
          <p:cNvPr id="3" name="Date Placeholder 2"/>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defRPr/>
            </a:pPr>
            <a:fld id="{AFC986FE-8D7F-4614-A4FC-CAA60C35C160}" type="datetimeFigureOut">
              <a:rPr kumimoji="0" lang="en-US" sz="1400" b="0" i="0" u="none" strike="noStrike" kern="1200" cap="none" spc="0" normalizeH="0" baseline="0" noProof="0">
                <a:ln>
                  <a:noFill/>
                </a:ln>
                <a:solidFill>
                  <a:schemeClr val="tx1"/>
                </a:solidFill>
                <a:effectLst/>
                <a:uLnTx/>
                <a:uFillTx/>
                <a:latin typeface="Arial" panose="020B0604020202020204" pitchFamily="34" charset="0"/>
                <a:ea typeface="+mn-ea"/>
                <a:cs typeface="Arial" panose="020B0604020202020204" pitchFamily="34" charset="0"/>
              </a:rPr>
              <a:pPr marL="0" marR="0" lvl="0" indent="0" algn="l" defTabSz="914400" rtl="0" eaLnBrk="1" fontAlgn="base" latinLnBrk="0" hangingPunct="1">
                <a:lnSpc>
                  <a:spcPct val="100000"/>
                </a:lnSpc>
                <a:spcBef>
                  <a:spcPct val="0"/>
                </a:spcBef>
                <a:spcAft>
                  <a:spcPct val="0"/>
                </a:spcAft>
                <a:buClrTx/>
                <a:buSzTx/>
                <a:buFontTx/>
                <a:buNone/>
                <a:defRPr/>
              </a:pPr>
              <a:t>10/12/2022</a:t>
            </a:fld>
            <a:endParaRPr kumimoji="0" lang="en-US" sz="1400" b="0" i="0" u="none" strike="noStrike" kern="1200" cap="none" spc="0" normalizeH="0" baseline="0" noProof="0">
              <a:ln>
                <a:noFill/>
              </a:ln>
              <a:solidFill>
                <a:schemeClr val="tx1"/>
              </a:solidFill>
              <a:effectLst/>
              <a:uLnTx/>
              <a:uFillTx/>
              <a:latin typeface="Arial" panose="020B0604020202020204" pitchFamily="34" charset="0"/>
              <a:ea typeface="+mn-ea"/>
              <a:cs typeface="Arial" panose="020B0604020202020204" pitchFamily="34" charset="0"/>
            </a:endParaRPr>
          </a:p>
        </p:txBody>
      </p:sp>
      <p:sp>
        <p:nvSpPr>
          <p:cNvPr id="4" name="Footer Placeholder 3"/>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chemeClr val="tx1"/>
              </a:solidFill>
              <a:effectLst/>
              <a:uLnTx/>
              <a:uFillTx/>
              <a:latin typeface="Arial" panose="020B0604020202020204" pitchFamily="34" charset="0"/>
              <a:ea typeface="+mn-ea"/>
              <a:cs typeface="Arial" panose="020B0604020202020204" pitchFamily="34" charset="0"/>
            </a:endParaRPr>
          </a:p>
        </p:txBody>
      </p:sp>
      <p:sp>
        <p:nvSpPr>
          <p:cNvPr id="5" name="Slide Number Placeholder 4"/>
          <p:cNvSpPr>
            <a:spLocks noGrp="1"/>
          </p:cNvSpPr>
          <p:nvPr>
            <p:ph type="sldNum" sz="quarter" idx="12"/>
          </p:nvPr>
        </p:nvSpPr>
        <p:spPr/>
        <p:txBody>
          <a:bodyPr/>
          <a:lstStyle/>
          <a:p>
            <a:pPr lvl="0" eaLnBrk="1" hangingPunct="1">
              <a:buNone/>
            </a:pPr>
            <a:fld id="{9A0DB2DC-4C9A-4742-B13C-FB6460FD3503}" type="slidenum">
              <a:rPr lang="en-US" dirty="0">
                <a:latin typeface="Arial" panose="020B0604020202020204" pitchFamily="34" charset="0"/>
              </a:rPr>
              <a:pPr lvl="0" eaLnBrk="1" hangingPunct="1">
                <a:buNone/>
              </a:pPr>
              <a:t>‹#›</a:t>
            </a:fld>
            <a:endParaRPr lang="en-US" dirty="0">
              <a:latin typeface="Arial" panose="020B0604020202020204" pitchFamily="34" charset="0"/>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rống">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defRPr/>
            </a:pPr>
            <a:fld id="{AFC986FE-8D7F-4614-A4FC-CAA60C35C160}" type="datetimeFigureOut">
              <a:rPr kumimoji="0" lang="en-US" sz="1400" b="0" i="0" u="none" strike="noStrike" kern="1200" cap="none" spc="0" normalizeH="0" baseline="0" noProof="0">
                <a:ln>
                  <a:noFill/>
                </a:ln>
                <a:solidFill>
                  <a:schemeClr val="tx1"/>
                </a:solidFill>
                <a:effectLst/>
                <a:uLnTx/>
                <a:uFillTx/>
                <a:latin typeface="Arial" panose="020B0604020202020204" pitchFamily="34" charset="0"/>
                <a:ea typeface="+mn-ea"/>
                <a:cs typeface="Arial" panose="020B0604020202020204" pitchFamily="34" charset="0"/>
              </a:rPr>
              <a:pPr marL="0" marR="0" lvl="0" indent="0" algn="l" defTabSz="914400" rtl="0" eaLnBrk="1" fontAlgn="base" latinLnBrk="0" hangingPunct="1">
                <a:lnSpc>
                  <a:spcPct val="100000"/>
                </a:lnSpc>
                <a:spcBef>
                  <a:spcPct val="0"/>
                </a:spcBef>
                <a:spcAft>
                  <a:spcPct val="0"/>
                </a:spcAft>
                <a:buClrTx/>
                <a:buSzTx/>
                <a:buFontTx/>
                <a:buNone/>
                <a:defRPr/>
              </a:pPr>
              <a:t>10/12/2022</a:t>
            </a:fld>
            <a:endParaRPr kumimoji="0" lang="en-US" sz="1400" b="0" i="0" u="none" strike="noStrike" kern="1200" cap="none" spc="0" normalizeH="0" baseline="0" noProof="0">
              <a:ln>
                <a:noFill/>
              </a:ln>
              <a:solidFill>
                <a:schemeClr val="tx1"/>
              </a:solidFill>
              <a:effectLst/>
              <a:uLnTx/>
              <a:uFillTx/>
              <a:latin typeface="Arial" panose="020B0604020202020204" pitchFamily="34" charset="0"/>
              <a:ea typeface="+mn-ea"/>
              <a:cs typeface="Arial" panose="020B0604020202020204" pitchFamily="34" charset="0"/>
            </a:endParaRPr>
          </a:p>
        </p:txBody>
      </p:sp>
      <p:sp>
        <p:nvSpPr>
          <p:cNvPr id="3" name="Footer Placeholder 2"/>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chemeClr val="tx1"/>
              </a:solidFill>
              <a:effectLst/>
              <a:uLnTx/>
              <a:uFillTx/>
              <a:latin typeface="Arial" panose="020B0604020202020204" pitchFamily="34" charset="0"/>
              <a:ea typeface="+mn-ea"/>
              <a:cs typeface="Arial" panose="020B0604020202020204" pitchFamily="34" charset="0"/>
            </a:endParaRPr>
          </a:p>
        </p:txBody>
      </p:sp>
      <p:sp>
        <p:nvSpPr>
          <p:cNvPr id="4" name="Slide Number Placeholder 3"/>
          <p:cNvSpPr>
            <a:spLocks noGrp="1"/>
          </p:cNvSpPr>
          <p:nvPr>
            <p:ph type="sldNum" sz="quarter" idx="12"/>
          </p:nvPr>
        </p:nvSpPr>
        <p:spPr/>
        <p:txBody>
          <a:bodyPr/>
          <a:lstStyle/>
          <a:p>
            <a:pPr lvl="0" eaLnBrk="1" hangingPunct="1">
              <a:buNone/>
            </a:pPr>
            <a:fld id="{9A0DB2DC-4C9A-4742-B13C-FB6460FD3503}" type="slidenum">
              <a:rPr lang="en-US" dirty="0">
                <a:latin typeface="Arial" panose="020B0604020202020204" pitchFamily="34" charset="0"/>
              </a:rPr>
              <a:pPr lvl="0" eaLnBrk="1" hangingPunct="1">
                <a:buNone/>
              </a:pPr>
              <a:t>‹#›</a:t>
            </a:fld>
            <a:endParaRPr lang="en-US" dirty="0">
              <a:latin typeface="Arial" panose="020B0604020202020204" pitchFamily="34" charset="0"/>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Nội dung với Phụ đề">
    <p:spTree>
      <p:nvGrpSpPr>
        <p:cNvPr id="1" name=""/>
        <p:cNvGrpSpPr/>
        <p:nvPr/>
      </p:nvGrpSpPr>
      <p:grpSpPr>
        <a:xfrm>
          <a:off x="0" y="0"/>
          <a:ext cx="0" cy="0"/>
          <a:chOff x="0" y="0"/>
          <a:chExt cx="0" cy="0"/>
        </a:xfrm>
      </p:grpSpPr>
      <p:sp>
        <p:nvSpPr>
          <p:cNvPr id="2" name="Tiêu đề 1"/>
          <p:cNvSpPr>
            <a:spLocks noGrp="1"/>
          </p:cNvSpPr>
          <p:nvPr>
            <p:ph type="title" hasCustomPrompt="1"/>
          </p:nvPr>
        </p:nvSpPr>
        <p:spPr>
          <a:xfrm>
            <a:off x="457200" y="273050"/>
            <a:ext cx="3008313" cy="1162050"/>
          </a:xfrm>
        </p:spPr>
        <p:txBody>
          <a:bodyPr anchor="b"/>
          <a:lstStyle>
            <a:lvl1pPr algn="l">
              <a:defRPr sz="2000" b="1"/>
            </a:lvl1pPr>
          </a:lstStyle>
          <a:p>
            <a:r>
              <a:rPr lang="vi-VN"/>
              <a:t>Bấm &amp; sửa kiểu tiêu đề</a:t>
            </a:r>
            <a:endParaRPr lang="en-US"/>
          </a:p>
        </p:txBody>
      </p:sp>
      <p:sp>
        <p:nvSpPr>
          <p:cNvPr id="3" name="Nơi giữ chỗ cho Nội dung 2"/>
          <p:cNvSpPr>
            <a:spLocks noGrp="1"/>
          </p:cNvSpPr>
          <p:nvPr>
            <p:ph idx="1" hasCustomPrompt="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vi-VN"/>
              <a:t>Bấm &amp; sửa kiểu tiêu đề</a:t>
            </a:r>
          </a:p>
          <a:p>
            <a:pPr lvl="1"/>
            <a:r>
              <a:rPr lang="vi-VN"/>
              <a:t>Mức hai</a:t>
            </a:r>
          </a:p>
          <a:p>
            <a:pPr lvl="2"/>
            <a:r>
              <a:rPr lang="vi-VN"/>
              <a:t>Mức ba</a:t>
            </a:r>
          </a:p>
          <a:p>
            <a:pPr lvl="3"/>
            <a:r>
              <a:rPr lang="vi-VN"/>
              <a:t>Mức bốn</a:t>
            </a:r>
          </a:p>
          <a:p>
            <a:pPr lvl="4"/>
            <a:r>
              <a:rPr lang="vi-VN"/>
              <a:t>Mức năm</a:t>
            </a:r>
            <a:endParaRPr lang="en-US"/>
          </a:p>
        </p:txBody>
      </p:sp>
      <p:sp>
        <p:nvSpPr>
          <p:cNvPr id="4" name="Nơi giữ chỗ cho Văn bản 3"/>
          <p:cNvSpPr>
            <a:spLocks noGrp="1"/>
          </p:cNvSpPr>
          <p:nvPr>
            <p:ph type="body" sz="half" idx="2" hasCustomPrompt="1"/>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vi-VN"/>
              <a:t>Bấm &amp; sửa kiểu tiêu đề</a:t>
            </a:r>
          </a:p>
        </p:txBody>
      </p:sp>
      <p:sp>
        <p:nvSpPr>
          <p:cNvPr id="5" name="Date Placeholder 4"/>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defRPr/>
            </a:pPr>
            <a:fld id="{AFC986FE-8D7F-4614-A4FC-CAA60C35C160}" type="datetimeFigureOut">
              <a:rPr kumimoji="0" lang="en-US" sz="1400" b="0" i="0" u="none" strike="noStrike" kern="1200" cap="none" spc="0" normalizeH="0" baseline="0" noProof="0">
                <a:ln>
                  <a:noFill/>
                </a:ln>
                <a:solidFill>
                  <a:schemeClr val="tx1"/>
                </a:solidFill>
                <a:effectLst/>
                <a:uLnTx/>
                <a:uFillTx/>
                <a:latin typeface="Arial" panose="020B0604020202020204" pitchFamily="34" charset="0"/>
                <a:ea typeface="+mn-ea"/>
                <a:cs typeface="Arial" panose="020B0604020202020204" pitchFamily="34" charset="0"/>
              </a:rPr>
              <a:pPr marL="0" marR="0" lvl="0" indent="0" algn="l" defTabSz="914400" rtl="0" eaLnBrk="1" fontAlgn="base" latinLnBrk="0" hangingPunct="1">
                <a:lnSpc>
                  <a:spcPct val="100000"/>
                </a:lnSpc>
                <a:spcBef>
                  <a:spcPct val="0"/>
                </a:spcBef>
                <a:spcAft>
                  <a:spcPct val="0"/>
                </a:spcAft>
                <a:buClrTx/>
                <a:buSzTx/>
                <a:buFontTx/>
                <a:buNone/>
                <a:defRPr/>
              </a:pPr>
              <a:t>10/12/2022</a:t>
            </a:fld>
            <a:endParaRPr kumimoji="0" lang="en-US" sz="1400" b="0" i="0" u="none" strike="noStrike" kern="1200" cap="none" spc="0" normalizeH="0" baseline="0" noProof="0">
              <a:ln>
                <a:noFill/>
              </a:ln>
              <a:solidFill>
                <a:schemeClr val="tx1"/>
              </a:solidFill>
              <a:effectLst/>
              <a:uLnTx/>
              <a:uFillTx/>
              <a:latin typeface="Arial" panose="020B0604020202020204" pitchFamily="34" charset="0"/>
              <a:ea typeface="+mn-ea"/>
              <a:cs typeface="Arial" panose="020B0604020202020204" pitchFamily="34" charset="0"/>
            </a:endParaRPr>
          </a:p>
        </p:txBody>
      </p:sp>
      <p:sp>
        <p:nvSpPr>
          <p:cNvPr id="6" name="Footer Placeholder 5"/>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chemeClr val="tx1"/>
              </a:solidFill>
              <a:effectLst/>
              <a:uLnTx/>
              <a:uFillTx/>
              <a:latin typeface="Arial" panose="020B0604020202020204" pitchFamily="34" charset="0"/>
              <a:ea typeface="+mn-ea"/>
              <a:cs typeface="Arial" panose="020B0604020202020204" pitchFamily="34" charset="0"/>
            </a:endParaRPr>
          </a:p>
        </p:txBody>
      </p:sp>
      <p:sp>
        <p:nvSpPr>
          <p:cNvPr id="7" name="Slide Number Placeholder 6"/>
          <p:cNvSpPr>
            <a:spLocks noGrp="1"/>
          </p:cNvSpPr>
          <p:nvPr>
            <p:ph type="sldNum" sz="quarter" idx="12"/>
          </p:nvPr>
        </p:nvSpPr>
        <p:spPr/>
        <p:txBody>
          <a:bodyPr/>
          <a:lstStyle/>
          <a:p>
            <a:pPr lvl="0" eaLnBrk="1" hangingPunct="1">
              <a:buNone/>
            </a:pPr>
            <a:fld id="{9A0DB2DC-4C9A-4742-B13C-FB6460FD3503}" type="slidenum">
              <a:rPr lang="en-US" dirty="0">
                <a:latin typeface="Arial" panose="020B0604020202020204" pitchFamily="34" charset="0"/>
              </a:rPr>
              <a:pPr lvl="0" eaLnBrk="1" hangingPunct="1">
                <a:buNone/>
              </a:pPr>
              <a:t>‹#›</a:t>
            </a:fld>
            <a:endParaRPr lang="en-US" dirty="0">
              <a:latin typeface="Arial" panose="020B0604020202020204" pitchFamily="34" charset="0"/>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Ảnh với Phụ đề">
    <p:spTree>
      <p:nvGrpSpPr>
        <p:cNvPr id="1" name=""/>
        <p:cNvGrpSpPr/>
        <p:nvPr/>
      </p:nvGrpSpPr>
      <p:grpSpPr>
        <a:xfrm>
          <a:off x="0" y="0"/>
          <a:ext cx="0" cy="0"/>
          <a:chOff x="0" y="0"/>
          <a:chExt cx="0" cy="0"/>
        </a:xfrm>
      </p:grpSpPr>
      <p:sp>
        <p:nvSpPr>
          <p:cNvPr id="2" name="Tiêu đề 1"/>
          <p:cNvSpPr>
            <a:spLocks noGrp="1"/>
          </p:cNvSpPr>
          <p:nvPr>
            <p:ph type="title" hasCustomPrompt="1"/>
          </p:nvPr>
        </p:nvSpPr>
        <p:spPr>
          <a:xfrm>
            <a:off x="1792288" y="4800600"/>
            <a:ext cx="5486400" cy="566738"/>
          </a:xfrm>
        </p:spPr>
        <p:txBody>
          <a:bodyPr anchor="b"/>
          <a:lstStyle>
            <a:lvl1pPr algn="l">
              <a:defRPr sz="2000" b="1"/>
            </a:lvl1pPr>
          </a:lstStyle>
          <a:p>
            <a:r>
              <a:rPr lang="vi-VN"/>
              <a:t>Bấm &amp; sửa kiểu tiêu đề</a:t>
            </a:r>
            <a:endParaRPr lang="en-US"/>
          </a:p>
        </p:txBody>
      </p:sp>
      <p:sp>
        <p:nvSpPr>
          <p:cNvPr id="3" name="Nơi giữ chỗ cho Hình ảnh 2"/>
          <p:cNvSpPr>
            <a:spLocks noGrp="1"/>
          </p:cNvSpPr>
          <p:nvPr>
            <p:ph type="pic" idx="1"/>
          </p:nvPr>
        </p:nvSpPr>
        <p:spPr>
          <a:xfrm>
            <a:off x="1792288" y="612775"/>
            <a:ext cx="5486400" cy="4114800"/>
          </a:xfrm>
        </p:spPr>
        <p:txBody>
          <a:bodyPr vert="horz" wrap="square" lIns="91440" tIns="45720" rIns="91440" bIns="45720" numCol="1" anchor="t" anchorCtr="0" compatLnSpc="1"/>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marL="0" marR="0" lvl="0" indent="0" algn="l" defTabSz="914400" rtl="0" eaLnBrk="0" fontAlgn="base" latinLnBrk="0" hangingPunct="0">
              <a:lnSpc>
                <a:spcPct val="100000"/>
              </a:lnSpc>
              <a:spcBef>
                <a:spcPct val="20000"/>
              </a:spcBef>
              <a:spcAft>
                <a:spcPct val="0"/>
              </a:spcAft>
              <a:buClrTx/>
              <a:buSzTx/>
              <a:buFontTx/>
              <a:buNone/>
              <a:defRPr/>
            </a:pPr>
            <a:endParaRPr kumimoji="0" lang="en-US" sz="3200" b="0" i="0" u="none" strike="noStrike" kern="0" cap="none" spc="0" normalizeH="0" baseline="0" noProof="0">
              <a:ln>
                <a:noFill/>
              </a:ln>
              <a:solidFill>
                <a:schemeClr val="tx1"/>
              </a:solidFill>
              <a:effectLst/>
              <a:uLnTx/>
              <a:uFillTx/>
              <a:latin typeface="+mn-lt"/>
              <a:ea typeface="+mn-ea"/>
              <a:cs typeface="+mn-cs"/>
            </a:endParaRPr>
          </a:p>
        </p:txBody>
      </p:sp>
      <p:sp>
        <p:nvSpPr>
          <p:cNvPr id="4" name="Nơi giữ chỗ cho Văn bản 3"/>
          <p:cNvSpPr>
            <a:spLocks noGrp="1"/>
          </p:cNvSpPr>
          <p:nvPr>
            <p:ph type="body" sz="half" idx="2" hasCustomPrompt="1"/>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vi-VN"/>
              <a:t>Bấm &amp; sửa kiểu tiêu đề</a:t>
            </a:r>
          </a:p>
        </p:txBody>
      </p:sp>
      <p:sp>
        <p:nvSpPr>
          <p:cNvPr id="5" name="Date Placeholder 4"/>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defRPr/>
            </a:pPr>
            <a:fld id="{AFC986FE-8D7F-4614-A4FC-CAA60C35C160}" type="datetimeFigureOut">
              <a:rPr kumimoji="0" lang="en-US" sz="1400" b="0" i="0" u="none" strike="noStrike" kern="1200" cap="none" spc="0" normalizeH="0" baseline="0" noProof="0">
                <a:ln>
                  <a:noFill/>
                </a:ln>
                <a:solidFill>
                  <a:schemeClr val="tx1"/>
                </a:solidFill>
                <a:effectLst/>
                <a:uLnTx/>
                <a:uFillTx/>
                <a:latin typeface="Arial" panose="020B0604020202020204" pitchFamily="34" charset="0"/>
                <a:ea typeface="+mn-ea"/>
                <a:cs typeface="Arial" panose="020B0604020202020204" pitchFamily="34" charset="0"/>
              </a:rPr>
              <a:pPr marL="0" marR="0" lvl="0" indent="0" algn="l" defTabSz="914400" rtl="0" eaLnBrk="1" fontAlgn="base" latinLnBrk="0" hangingPunct="1">
                <a:lnSpc>
                  <a:spcPct val="100000"/>
                </a:lnSpc>
                <a:spcBef>
                  <a:spcPct val="0"/>
                </a:spcBef>
                <a:spcAft>
                  <a:spcPct val="0"/>
                </a:spcAft>
                <a:buClrTx/>
                <a:buSzTx/>
                <a:buFontTx/>
                <a:buNone/>
                <a:defRPr/>
              </a:pPr>
              <a:t>10/12/2022</a:t>
            </a:fld>
            <a:endParaRPr kumimoji="0" lang="en-US" sz="1400" b="0" i="0" u="none" strike="noStrike" kern="1200" cap="none" spc="0" normalizeH="0" baseline="0" noProof="0">
              <a:ln>
                <a:noFill/>
              </a:ln>
              <a:solidFill>
                <a:schemeClr val="tx1"/>
              </a:solidFill>
              <a:effectLst/>
              <a:uLnTx/>
              <a:uFillTx/>
              <a:latin typeface="Arial" panose="020B0604020202020204" pitchFamily="34" charset="0"/>
              <a:ea typeface="+mn-ea"/>
              <a:cs typeface="Arial" panose="020B0604020202020204" pitchFamily="34" charset="0"/>
            </a:endParaRPr>
          </a:p>
        </p:txBody>
      </p:sp>
      <p:sp>
        <p:nvSpPr>
          <p:cNvPr id="6" name="Footer Placeholder 5"/>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chemeClr val="tx1"/>
              </a:solidFill>
              <a:effectLst/>
              <a:uLnTx/>
              <a:uFillTx/>
              <a:latin typeface="Arial" panose="020B0604020202020204" pitchFamily="34" charset="0"/>
              <a:ea typeface="+mn-ea"/>
              <a:cs typeface="Arial" panose="020B0604020202020204" pitchFamily="34" charset="0"/>
            </a:endParaRPr>
          </a:p>
        </p:txBody>
      </p:sp>
      <p:sp>
        <p:nvSpPr>
          <p:cNvPr id="7" name="Slide Number Placeholder 6"/>
          <p:cNvSpPr>
            <a:spLocks noGrp="1"/>
          </p:cNvSpPr>
          <p:nvPr>
            <p:ph type="sldNum" sz="quarter" idx="12"/>
          </p:nvPr>
        </p:nvSpPr>
        <p:spPr/>
        <p:txBody>
          <a:bodyPr/>
          <a:lstStyle/>
          <a:p>
            <a:pPr lvl="0" eaLnBrk="1" hangingPunct="1">
              <a:buNone/>
            </a:pPr>
            <a:fld id="{9A0DB2DC-4C9A-4742-B13C-FB6460FD3503}" type="slidenum">
              <a:rPr lang="en-US" dirty="0">
                <a:latin typeface="Arial" panose="020B0604020202020204" pitchFamily="34" charset="0"/>
              </a:rPr>
              <a:pPr lvl="0" eaLnBrk="1" hangingPunct="1">
                <a:buNone/>
              </a:pPr>
              <a:t>‹#›</a:t>
            </a:fld>
            <a:endParaRPr lang="en-US" dirty="0">
              <a:latin typeface="Arial" panose="020B0604020202020204" pitchFamily="34" charset="0"/>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1026" name="Rectangle 2"/>
          <p:cNvSpPr>
            <a:spLocks noGrp="1"/>
          </p:cNvSpPr>
          <p:nvPr>
            <p:ph type="title"/>
          </p:nvPr>
        </p:nvSpPr>
        <p:spPr>
          <a:xfrm>
            <a:off x="457200" y="274638"/>
            <a:ext cx="8229600" cy="1143000"/>
          </a:xfrm>
          <a:prstGeom prst="rect">
            <a:avLst/>
          </a:prstGeom>
          <a:noFill/>
          <a:ln w="9525">
            <a:noFill/>
          </a:ln>
        </p:spPr>
        <p:txBody>
          <a:bodyPr anchor="ctr" anchorCtr="0"/>
          <a:lstStyle/>
          <a:p>
            <a:pPr lvl="0"/>
            <a:r>
              <a:rPr dirty="0"/>
              <a:t>Click to edit Master title style</a:t>
            </a:r>
          </a:p>
        </p:txBody>
      </p:sp>
      <p:sp>
        <p:nvSpPr>
          <p:cNvPr id="1027" name="Rectangle 3"/>
          <p:cNvSpPr>
            <a:spLocks noGrp="1"/>
          </p:cNvSpPr>
          <p:nvPr>
            <p:ph type="body" idx="1"/>
          </p:nvPr>
        </p:nvSpPr>
        <p:spPr>
          <a:xfrm>
            <a:off x="457200" y="1600200"/>
            <a:ext cx="8229600" cy="4525963"/>
          </a:xfrm>
          <a:prstGeom prst="rect">
            <a:avLst/>
          </a:prstGeom>
          <a:noFill/>
          <a:ln w="9525">
            <a:noFill/>
          </a:ln>
        </p:spPr>
        <p:txBody>
          <a:bodyPr/>
          <a:lstStyle/>
          <a:p>
            <a:pPr lvl="0"/>
            <a:r>
              <a:rPr dirty="0"/>
              <a:t>Click to edit Master text styles</a:t>
            </a:r>
          </a:p>
          <a:p>
            <a:pPr lvl="1"/>
            <a:r>
              <a:rPr dirty="0"/>
              <a:t>Second level</a:t>
            </a:r>
          </a:p>
          <a:p>
            <a:pPr lvl="2"/>
            <a:r>
              <a:rPr dirty="0"/>
              <a:t>Third level</a:t>
            </a:r>
          </a:p>
          <a:p>
            <a:pPr lvl="3"/>
            <a:r>
              <a:rPr dirty="0"/>
              <a:t>Fourth level</a:t>
            </a:r>
          </a:p>
          <a:p>
            <a:pPr lvl="4"/>
            <a:r>
              <a:rPr dirty="0"/>
              <a:t>Fifth level</a:t>
            </a:r>
          </a:p>
        </p:txBody>
      </p:sp>
      <p:sp>
        <p:nvSpPr>
          <p:cNvPr id="54276" name="Rectangle 4"/>
          <p:cNvSpPr>
            <a:spLocks noGrp="1" noChangeArrowheads="1"/>
          </p:cNvSpPr>
          <p:nvPr>
            <p:ph type="dt" sz="half" idx="2"/>
          </p:nvPr>
        </p:nvSpPr>
        <p:spPr bwMode="auto">
          <a:xfrm>
            <a:off x="457200" y="6245225"/>
            <a:ext cx="2133600" cy="476250"/>
          </a:xfrm>
          <a:prstGeom prst="rect">
            <a:avLst/>
          </a:prstGeom>
          <a:noFill/>
          <a:ln w="9525">
            <a:noFill/>
            <a:miter lim="800000"/>
          </a:ln>
          <a:effectLst/>
        </p:spPr>
        <p:txBody>
          <a:bodyPr vert="horz" wrap="square" lIns="91440" tIns="45720" rIns="91440" bIns="45720" numCol="1" anchor="t" anchorCtr="0" compatLnSpc="1"/>
          <a:lstStyle>
            <a:lvl1pPr>
              <a:defRPr sz="1400">
                <a:latin typeface="Arial" panose="020B0604020202020204" pitchFamily="34" charset="0"/>
                <a:cs typeface="Arial" panose="020B0604020202020204" pitchFamily="34" charset="0"/>
              </a:defRPr>
            </a:lvl1pPr>
          </a:lstStyle>
          <a:p>
            <a:pPr marL="0" marR="0" lvl="0" indent="0" algn="l" defTabSz="914400" rtl="0" eaLnBrk="1" fontAlgn="base" latinLnBrk="0" hangingPunct="1">
              <a:lnSpc>
                <a:spcPct val="100000"/>
              </a:lnSpc>
              <a:spcBef>
                <a:spcPct val="0"/>
              </a:spcBef>
              <a:spcAft>
                <a:spcPct val="0"/>
              </a:spcAft>
              <a:buClrTx/>
              <a:buSzTx/>
              <a:buFontTx/>
              <a:buNone/>
              <a:defRPr/>
            </a:pPr>
            <a:fld id="{AFC986FE-8D7F-4614-A4FC-CAA60C35C160}" type="datetimeFigureOut">
              <a:rPr kumimoji="0" lang="en-US" sz="1400" b="0" i="0" u="none" strike="noStrike" kern="1200" cap="none" spc="0" normalizeH="0" baseline="0" noProof="0">
                <a:ln>
                  <a:noFill/>
                </a:ln>
                <a:solidFill>
                  <a:schemeClr val="tx1"/>
                </a:solidFill>
                <a:effectLst/>
                <a:uLnTx/>
                <a:uFillTx/>
                <a:latin typeface="Arial" panose="020B0604020202020204" pitchFamily="34" charset="0"/>
                <a:ea typeface="+mn-ea"/>
                <a:cs typeface="Arial" panose="020B0604020202020204" pitchFamily="34" charset="0"/>
              </a:rPr>
              <a:pPr marL="0" marR="0" lvl="0" indent="0" algn="l" defTabSz="914400" rtl="0" eaLnBrk="1" fontAlgn="base" latinLnBrk="0" hangingPunct="1">
                <a:lnSpc>
                  <a:spcPct val="100000"/>
                </a:lnSpc>
                <a:spcBef>
                  <a:spcPct val="0"/>
                </a:spcBef>
                <a:spcAft>
                  <a:spcPct val="0"/>
                </a:spcAft>
                <a:buClrTx/>
                <a:buSzTx/>
                <a:buFontTx/>
                <a:buNone/>
                <a:defRPr/>
              </a:pPr>
              <a:t>10/12/2022</a:t>
            </a:fld>
            <a:endParaRPr kumimoji="0" lang="en-US" sz="1400" b="0" i="0" u="none" strike="noStrike" kern="1200" cap="none" spc="0" normalizeH="0" baseline="0" noProof="0">
              <a:ln>
                <a:noFill/>
              </a:ln>
              <a:solidFill>
                <a:schemeClr val="tx1"/>
              </a:solidFill>
              <a:effectLst/>
              <a:uLnTx/>
              <a:uFillTx/>
              <a:latin typeface="Arial" panose="020B0604020202020204" pitchFamily="34" charset="0"/>
              <a:ea typeface="+mn-ea"/>
              <a:cs typeface="Arial" panose="020B0604020202020204" pitchFamily="34" charset="0"/>
            </a:endParaRPr>
          </a:p>
        </p:txBody>
      </p:sp>
      <p:sp>
        <p:nvSpPr>
          <p:cNvPr id="54277" name="Rectangle 5"/>
          <p:cNvSpPr>
            <a:spLocks noGrp="1" noChangeArrowheads="1"/>
          </p:cNvSpPr>
          <p:nvPr>
            <p:ph type="ftr" sz="quarter" idx="3"/>
          </p:nvPr>
        </p:nvSpPr>
        <p:spPr bwMode="auto">
          <a:xfrm>
            <a:off x="3124200" y="6245225"/>
            <a:ext cx="2895600" cy="476250"/>
          </a:xfrm>
          <a:prstGeom prst="rect">
            <a:avLst/>
          </a:prstGeom>
          <a:noFill/>
          <a:ln w="9525">
            <a:noFill/>
            <a:miter lim="800000"/>
          </a:ln>
          <a:effectLst/>
        </p:spPr>
        <p:txBody>
          <a:bodyPr vert="horz" wrap="square" lIns="91440" tIns="45720" rIns="91440" bIns="45720" numCol="1" anchor="t" anchorCtr="0" compatLnSpc="1"/>
          <a:lstStyle>
            <a:lvl1pPr algn="ctr">
              <a:defRPr sz="1400">
                <a:latin typeface="Arial" panose="020B0604020202020204" pitchFamily="34" charset="0"/>
                <a:cs typeface="Arial" panose="020B0604020202020204" pitchFamily="34" charset="0"/>
              </a:defRPr>
            </a:lvl1p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chemeClr val="tx1"/>
              </a:solidFill>
              <a:effectLst/>
              <a:uLnTx/>
              <a:uFillTx/>
              <a:latin typeface="Arial" panose="020B0604020202020204" pitchFamily="34" charset="0"/>
              <a:ea typeface="+mn-ea"/>
              <a:cs typeface="Arial" panose="020B0604020202020204" pitchFamily="34" charset="0"/>
            </a:endParaRPr>
          </a:p>
        </p:txBody>
      </p:sp>
      <p:sp>
        <p:nvSpPr>
          <p:cNvPr id="54278" name="Rectangle 6"/>
          <p:cNvSpPr>
            <a:spLocks noGrp="1" noChangeArrowheads="1"/>
          </p:cNvSpPr>
          <p:nvPr>
            <p:ph type="sldNum" sz="quarter" idx="4"/>
          </p:nvPr>
        </p:nvSpPr>
        <p:spPr bwMode="auto">
          <a:xfrm>
            <a:off x="6553200" y="6245225"/>
            <a:ext cx="2133600" cy="476250"/>
          </a:xfrm>
          <a:prstGeom prst="rect">
            <a:avLst/>
          </a:prstGeom>
          <a:noFill/>
          <a:ln w="9525">
            <a:noFill/>
            <a:miter lim="800000"/>
          </a:ln>
          <a:effectLst/>
        </p:spPr>
        <p:txBody>
          <a:bodyPr vert="horz" wrap="square" lIns="91440" tIns="45720" rIns="91440" bIns="45720" numCol="1" anchor="t" anchorCtr="0" compatLnSpc="1"/>
          <a:lstStyle>
            <a:lvl1pPr algn="r">
              <a:defRPr sz="1400"/>
            </a:lvl1pPr>
          </a:lstStyle>
          <a:p>
            <a:pPr lvl="0" eaLnBrk="1" hangingPunct="1">
              <a:buNone/>
            </a:pPr>
            <a:fld id="{9A0DB2DC-4C9A-4742-B13C-FB6460FD3503}" type="slidenum">
              <a:rPr lang="en-US" dirty="0">
                <a:latin typeface="Arial" panose="020B0604020202020204" pitchFamily="34" charset="0"/>
              </a:rPr>
              <a:pPr lvl="0" eaLnBrk="1" hangingPunct="1">
                <a:buNone/>
              </a:pPr>
              <a:t>‹#›</a:t>
            </a:fld>
            <a:endParaRPr lang="en-US" dirty="0">
              <a:latin typeface="Arial" panose="020B0604020202020204" pitchFamily="34" charset="0"/>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lvl1pPr algn="ctr" rtl="0" eaLnBrk="0" fontAlgn="base" hangingPunct="0">
        <a:spcBef>
          <a:spcPct val="0"/>
        </a:spcBef>
        <a:spcAft>
          <a:spcPct val="0"/>
        </a:spcAft>
        <a:defRPr sz="4400" b="0" i="0" u="none">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anose="020B0604020202020204" pitchFamily="34" charset="0"/>
          <a:cs typeface="Arial" panose="020B0604020202020204" pitchFamily="34" charset="0"/>
        </a:defRPr>
      </a:lvl2pPr>
      <a:lvl3pPr algn="ctr" rtl="0" eaLnBrk="0" fontAlgn="base" hangingPunct="0">
        <a:spcBef>
          <a:spcPct val="0"/>
        </a:spcBef>
        <a:spcAft>
          <a:spcPct val="0"/>
        </a:spcAft>
        <a:defRPr sz="4400">
          <a:solidFill>
            <a:schemeClr val="tx2"/>
          </a:solidFill>
          <a:latin typeface="Arial" panose="020B0604020202020204" pitchFamily="34" charset="0"/>
          <a:cs typeface="Arial" panose="020B0604020202020204" pitchFamily="34" charset="0"/>
        </a:defRPr>
      </a:lvl3pPr>
      <a:lvl4pPr algn="ctr" rtl="0" eaLnBrk="0" fontAlgn="base" hangingPunct="0">
        <a:spcBef>
          <a:spcPct val="0"/>
        </a:spcBef>
        <a:spcAft>
          <a:spcPct val="0"/>
        </a:spcAft>
        <a:defRPr sz="4400">
          <a:solidFill>
            <a:schemeClr val="tx2"/>
          </a:solidFill>
          <a:latin typeface="Arial" panose="020B0604020202020204" pitchFamily="34" charset="0"/>
          <a:cs typeface="Arial" panose="020B0604020202020204" pitchFamily="34" charset="0"/>
        </a:defRPr>
      </a:lvl4pPr>
      <a:lvl5pPr algn="ctr" rtl="0" eaLnBrk="0" fontAlgn="base" hangingPunct="0">
        <a:spcBef>
          <a:spcPct val="0"/>
        </a:spcBef>
        <a:spcAft>
          <a:spcPct val="0"/>
        </a:spcAft>
        <a:defRPr sz="4400">
          <a:solidFill>
            <a:schemeClr val="tx2"/>
          </a:solidFill>
          <a:latin typeface="Arial" panose="020B0604020202020204" pitchFamily="34" charset="0"/>
          <a:cs typeface="Arial" panose="020B0604020202020204" pitchFamily="34" charset="0"/>
        </a:defRPr>
      </a:lvl5pPr>
      <a:lvl6pPr marL="4572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6pPr>
      <a:lvl7pPr marL="9144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7pPr>
      <a:lvl8pPr marL="13716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8pPr>
      <a:lvl9pPr marL="18288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b="0" i="0" u="none">
          <a:solidFill>
            <a:schemeClr val="tx1"/>
          </a:solidFill>
          <a:latin typeface="+mn-lt"/>
          <a:cs typeface="+mn-cs"/>
        </a:defRPr>
      </a:lvl2pPr>
      <a:lvl3pPr marL="1143000" indent="-228600" algn="l" rtl="0" eaLnBrk="0" fontAlgn="base" hangingPunct="0">
        <a:spcBef>
          <a:spcPct val="20000"/>
        </a:spcBef>
        <a:spcAft>
          <a:spcPct val="0"/>
        </a:spcAft>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7.xml"/><Relationship Id="rId4" Type="http://schemas.openxmlformats.org/officeDocument/2006/relationships/image" Target="../media/image7.jpeg"/></Relationships>
</file>

<file path=ppt/slides/_rels/slide11.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8" Type="http://schemas.openxmlformats.org/officeDocument/2006/relationships/image" Target="../media/image16.jpeg"/><Relationship Id="rId3" Type="http://schemas.openxmlformats.org/officeDocument/2006/relationships/image" Target="../media/image11.jpeg"/><Relationship Id="rId7" Type="http://schemas.openxmlformats.org/officeDocument/2006/relationships/image" Target="../media/image15.jpeg"/><Relationship Id="rId2" Type="http://schemas.openxmlformats.org/officeDocument/2006/relationships/audio" Target="../media/audio2.wav"/><Relationship Id="rId1" Type="http://schemas.openxmlformats.org/officeDocument/2006/relationships/slideLayout" Target="../slideLayouts/slideLayout7.xml"/><Relationship Id="rId6" Type="http://schemas.openxmlformats.org/officeDocument/2006/relationships/image" Target="../media/image14.jpeg"/><Relationship Id="rId5" Type="http://schemas.openxmlformats.org/officeDocument/2006/relationships/image" Target="../media/image13.jpeg"/><Relationship Id="rId10" Type="http://schemas.openxmlformats.org/officeDocument/2006/relationships/image" Target="../media/image18.jpeg"/><Relationship Id="rId4" Type="http://schemas.openxmlformats.org/officeDocument/2006/relationships/image" Target="../media/image12.jpeg"/><Relationship Id="rId9" Type="http://schemas.openxmlformats.org/officeDocument/2006/relationships/image" Target="../media/image17.jpe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slide" Target="slide4.xml"/><Relationship Id="rId2" Type="http://schemas.openxmlformats.org/officeDocument/2006/relationships/audio" Target="../media/audio1.wav"/><Relationship Id="rId1" Type="http://schemas.openxmlformats.org/officeDocument/2006/relationships/slideLayout" Target="../slideLayouts/slideLayout7.xml"/><Relationship Id="rId4" Type="http://schemas.openxmlformats.org/officeDocument/2006/relationships/image" Target="../media/image2.gif"/></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7.xml"/><Relationship Id="rId6" Type="http://schemas.openxmlformats.org/officeDocument/2006/relationships/image" Target="../media/image23.jpeg"/><Relationship Id="rId5" Type="http://schemas.openxmlformats.org/officeDocument/2006/relationships/image" Target="../media/image22.jpeg"/><Relationship Id="rId4" Type="http://schemas.openxmlformats.org/officeDocument/2006/relationships/image" Target="../media/image21.jpeg"/></Relationships>
</file>

<file path=ppt/slides/_rels/slide23.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jpeg"/><Relationship Id="rId1" Type="http://schemas.openxmlformats.org/officeDocument/2006/relationships/slideLayout" Target="../slideLayouts/slideLayout7.xml"/><Relationship Id="rId4" Type="http://schemas.openxmlformats.org/officeDocument/2006/relationships/image" Target="../media/image26.jpe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7.jpeg"/><Relationship Id="rId1" Type="http://schemas.openxmlformats.org/officeDocument/2006/relationships/slideLayout" Target="../slideLayouts/slideLayout7.xml"/><Relationship Id="rId5" Type="http://schemas.openxmlformats.org/officeDocument/2006/relationships/image" Target="../media/image30.jpeg"/><Relationship Id="rId4" Type="http://schemas.openxmlformats.org/officeDocument/2006/relationships/image" Target="../media/image29.jpeg"/></Relationships>
</file>

<file path=ppt/slides/_rels/slide26.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image" Target="../media/image33.jpeg"/><Relationship Id="rId1" Type="http://schemas.openxmlformats.org/officeDocument/2006/relationships/slideLayout" Target="../slideLayouts/slideLayout7.xml"/><Relationship Id="rId5" Type="http://schemas.openxmlformats.org/officeDocument/2006/relationships/image" Target="../media/image36.jpeg"/><Relationship Id="rId4" Type="http://schemas.openxmlformats.org/officeDocument/2006/relationships/image" Target="../media/image35.jpeg"/></Relationships>
</file>

<file path=ppt/slides/_rels/slide3.xml.rels><?xml version="1.0" encoding="UTF-8" standalone="yes"?>
<Relationships xmlns="http://schemas.openxmlformats.org/package/2006/relationships"><Relationship Id="rId3" Type="http://schemas.openxmlformats.org/officeDocument/2006/relationships/slide" Target="slide4.xml"/><Relationship Id="rId2" Type="http://schemas.openxmlformats.org/officeDocument/2006/relationships/audio" Target="../media/audio1.wav"/><Relationship Id="rId1" Type="http://schemas.openxmlformats.org/officeDocument/2006/relationships/slideLayout" Target="../slideLayouts/slideLayout7.xml"/><Relationship Id="rId4" Type="http://schemas.openxmlformats.org/officeDocument/2006/relationships/image" Target="../media/image2.gif"/></Relationships>
</file>

<file path=ppt/slides/_rels/slide30.xml.rels><?xml version="1.0" encoding="UTF-8" standalone="yes"?>
<Relationships xmlns="http://schemas.openxmlformats.org/package/2006/relationships"><Relationship Id="rId3" Type="http://schemas.openxmlformats.org/officeDocument/2006/relationships/image" Target="../media/image38.gif"/><Relationship Id="rId2" Type="http://schemas.openxmlformats.org/officeDocument/2006/relationships/image" Target="../media/image37.jpe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image" Target="../media/image39.gif"/><Relationship Id="rId7" Type="http://schemas.openxmlformats.org/officeDocument/2006/relationships/image" Target="../media/image43.png"/><Relationship Id="rId2" Type="http://schemas.openxmlformats.org/officeDocument/2006/relationships/audio" Target="../media/audio3.wav"/><Relationship Id="rId1" Type="http://schemas.openxmlformats.org/officeDocument/2006/relationships/slideLayout" Target="../slideLayouts/slideLayout7.xml"/><Relationship Id="rId6" Type="http://schemas.openxmlformats.org/officeDocument/2006/relationships/image" Target="../media/image42.gif"/><Relationship Id="rId5" Type="http://schemas.openxmlformats.org/officeDocument/2006/relationships/image" Target="../media/image41.gif"/><Relationship Id="rId4" Type="http://schemas.openxmlformats.org/officeDocument/2006/relationships/image" Target="../media/image40.gif"/></Relationships>
</file>

<file path=ppt/slides/_rels/slide32.xml.rels><?xml version="1.0" encoding="UTF-8" standalone="yes"?>
<Relationships xmlns="http://schemas.openxmlformats.org/package/2006/relationships"><Relationship Id="rId3" Type="http://schemas.openxmlformats.org/officeDocument/2006/relationships/image" Target="../media/image39.gif"/><Relationship Id="rId7" Type="http://schemas.openxmlformats.org/officeDocument/2006/relationships/image" Target="../media/image43.png"/><Relationship Id="rId2" Type="http://schemas.openxmlformats.org/officeDocument/2006/relationships/audio" Target="../media/audio3.wav"/><Relationship Id="rId1" Type="http://schemas.openxmlformats.org/officeDocument/2006/relationships/slideLayout" Target="../slideLayouts/slideLayout7.xml"/><Relationship Id="rId6" Type="http://schemas.openxmlformats.org/officeDocument/2006/relationships/image" Target="../media/image42.gif"/><Relationship Id="rId5" Type="http://schemas.openxmlformats.org/officeDocument/2006/relationships/image" Target="../media/image41.gif"/><Relationship Id="rId4" Type="http://schemas.openxmlformats.org/officeDocument/2006/relationships/image" Target="../media/image40.gif"/></Relationships>
</file>

<file path=ppt/slides/_rels/slide33.xml.rels><?xml version="1.0" encoding="UTF-8" standalone="yes"?>
<Relationships xmlns="http://schemas.openxmlformats.org/package/2006/relationships"><Relationship Id="rId3" Type="http://schemas.openxmlformats.org/officeDocument/2006/relationships/image" Target="../media/image39.gif"/><Relationship Id="rId7" Type="http://schemas.openxmlformats.org/officeDocument/2006/relationships/image" Target="../media/image43.png"/><Relationship Id="rId2" Type="http://schemas.openxmlformats.org/officeDocument/2006/relationships/audio" Target="../media/audio3.wav"/><Relationship Id="rId1" Type="http://schemas.openxmlformats.org/officeDocument/2006/relationships/slideLayout" Target="../slideLayouts/slideLayout7.xml"/><Relationship Id="rId6" Type="http://schemas.openxmlformats.org/officeDocument/2006/relationships/image" Target="../media/image42.gif"/><Relationship Id="rId5" Type="http://schemas.openxmlformats.org/officeDocument/2006/relationships/image" Target="../media/image41.gif"/><Relationship Id="rId4" Type="http://schemas.openxmlformats.org/officeDocument/2006/relationships/image" Target="../media/image40.gif"/></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slide" Target="slide4.xml"/><Relationship Id="rId2" Type="http://schemas.openxmlformats.org/officeDocument/2006/relationships/audio" Target="../media/audio1.wav"/><Relationship Id="rId1" Type="http://schemas.openxmlformats.org/officeDocument/2006/relationships/slideLayout" Target="../slideLayouts/slideLayout7.xml"/><Relationship Id="rId4" Type="http://schemas.openxmlformats.org/officeDocument/2006/relationships/image" Target="../media/image2.gif"/></Relationships>
</file>

<file path=ppt/slides/_rels/slide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Toán JPG"/>
          <p:cNvPicPr>
            <a:picLocks noChangeAspect="1"/>
          </p:cNvPicPr>
          <p:nvPr/>
        </p:nvPicPr>
        <p:blipFill>
          <a:blip r:embed="rId3"/>
          <a:stretch>
            <a:fillRect/>
          </a:stretch>
        </p:blipFill>
        <p:spPr>
          <a:xfrm>
            <a:off x="0" y="0"/>
            <a:ext cx="9144000" cy="6858000"/>
          </a:xfrm>
          <a:prstGeom prst="rect">
            <a:avLst/>
          </a:prstGeom>
        </p:spPr>
      </p:pic>
      <p:sp>
        <p:nvSpPr>
          <p:cNvPr id="296" name="AutoShape 14"/>
          <p:cNvSpPr>
            <a:spLocks noChangeArrowheads="1"/>
          </p:cNvSpPr>
          <p:nvPr/>
        </p:nvSpPr>
        <p:spPr bwMode="auto">
          <a:xfrm>
            <a:off x="2726055" y="1441450"/>
            <a:ext cx="3657600" cy="2653030"/>
          </a:xfrm>
          <a:prstGeom prst="star24">
            <a:avLst>
              <a:gd name="adj" fmla="val 37500"/>
            </a:avLst>
          </a:prstGeom>
          <a:gradFill rotWithShape="1">
            <a:gsLst>
              <a:gs pos="0">
                <a:srgbClr val="66FF33">
                  <a:alpha val="0"/>
                </a:srgbClr>
              </a:gs>
              <a:gs pos="100000">
                <a:srgbClr val="FF33CC">
                  <a:alpha val="14000"/>
                </a:srgbClr>
              </a:gs>
            </a:gsLst>
            <a:path path="shape">
              <a:fillToRect l="50000" t="50000" r="50000" b="50000"/>
            </a:path>
          </a:gradFill>
          <a:ln w="9525">
            <a:noFill/>
            <a:miter lim="800000"/>
          </a:ln>
          <a:effec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en-US" sz="3000" b="0" i="0" u="none" strike="noStrike" kern="1200" cap="none" spc="0" normalizeH="0" baseline="0" noProof="0">
              <a:ln>
                <a:noFill/>
              </a:ln>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effectLst>
                <a:glow rad="101600">
                  <a:schemeClr val="accent2">
                    <a:satMod val="175000"/>
                    <a:alpha val="40000"/>
                  </a:schemeClr>
                </a:glow>
                <a:outerShdw blurRad="50800" dist="50800" sx="1000" sy="1000" algn="ctr" rotWithShape="0">
                  <a:srgbClr val="000000"/>
                </a:outerShdw>
              </a:effectLst>
              <a:uLnTx/>
              <a:uFillTx/>
              <a:latin typeface="Arial" panose="020B0604020202020204" pitchFamily="34" charset="0"/>
              <a:ea typeface="+mn-ea"/>
              <a:cs typeface="+mn-cs"/>
            </a:endParaRPr>
          </a:p>
        </p:txBody>
      </p:sp>
      <p:sp>
        <p:nvSpPr>
          <p:cNvPr id="3078" name="Rectangle 310"/>
          <p:cNvSpPr/>
          <p:nvPr/>
        </p:nvSpPr>
        <p:spPr>
          <a:xfrm>
            <a:off x="4114800" y="4000500"/>
            <a:ext cx="3371850" cy="369888"/>
          </a:xfrm>
          <a:prstGeom prst="rect">
            <a:avLst/>
          </a:prstGeom>
          <a:noFill/>
          <a:ln w="9525">
            <a:noFill/>
          </a:ln>
        </p:spPr>
        <p:txBody>
          <a:bodyPr>
            <a:spAutoFit/>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eaLnBrk="1" hangingPunct="1">
              <a:spcBef>
                <a:spcPct val="0"/>
              </a:spcBef>
              <a:buNone/>
            </a:pPr>
            <a:r>
              <a:rPr lang="en-US" altLang="vi-VN" sz="1800" dirty="0">
                <a:cs typeface="Arial" panose="020B0604020202020204" pitchFamily="34" charset="0"/>
              </a:rPr>
              <a:t> </a:t>
            </a:r>
            <a:endParaRPr lang="vi-VN" altLang="vi-VN" sz="1800" dirty="0">
              <a:ea typeface="Arial" panose="020B0604020202020204" pitchFamily="34" charset="0"/>
            </a:endParaRPr>
          </a:p>
        </p:txBody>
      </p:sp>
      <p:sp>
        <p:nvSpPr>
          <p:cNvPr id="3079" name="WordArt 293"/>
          <p:cNvSpPr>
            <a:spLocks noTextEdit="1"/>
          </p:cNvSpPr>
          <p:nvPr/>
        </p:nvSpPr>
        <p:spPr>
          <a:xfrm>
            <a:off x="2133283" y="75883"/>
            <a:ext cx="5065712" cy="506412"/>
          </a:xfrm>
          <a:prstGeom prst="rect">
            <a:avLst/>
          </a:prstGeom>
        </p:spPr>
        <p:txBody>
          <a:bodyPr wrap="none" fromWordArt="1">
            <a:prstTxWarp prst="textPlain">
              <a:avLst>
                <a:gd name="adj" fmla="val 50000"/>
              </a:avLst>
            </a:prstTxWarp>
            <a:normAutofit/>
            <a:scene3d>
              <a:camera prst="orthographicFront"/>
              <a:lightRig rig="threePt" dir="t"/>
            </a:scene3d>
          </a:bodyPr>
          <a:lstStyle/>
          <a:p>
            <a:pPr algn="ctr"/>
            <a:endParaRPr lang="vi-VN" altLang="en-US" sz="2400" b="1" dirty="0">
              <a:solidFill>
                <a:schemeClr val="bg1"/>
              </a:solidFill>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endParaRPr>
          </a:p>
        </p:txBody>
      </p:sp>
      <p:sp>
        <p:nvSpPr>
          <p:cNvPr id="3080" name="WordArt 294"/>
          <p:cNvSpPr>
            <a:spLocks noTextEdit="1"/>
          </p:cNvSpPr>
          <p:nvPr/>
        </p:nvSpPr>
        <p:spPr>
          <a:xfrm>
            <a:off x="3436620" y="2341789"/>
            <a:ext cx="2364105" cy="1192530"/>
          </a:xfrm>
          <a:prstGeom prst="rect">
            <a:avLst/>
          </a:prstGeom>
        </p:spPr>
        <p:txBody>
          <a:bodyPr wrap="none" fromWordArt="1">
            <a:prstTxWarp prst="textPlain">
              <a:avLst>
                <a:gd name="adj" fmla="val 50000"/>
              </a:avLst>
            </a:prstTxWarp>
            <a:normAutofit/>
          </a:bodyPr>
          <a:lstStyle/>
          <a:p>
            <a:pPr algn="ctr"/>
            <a:r>
              <a:rPr lang="en-US" sz="2700" b="1" dirty="0">
                <a:ln w="9525" cap="flat" cmpd="sng">
                  <a:solidFill>
                    <a:srgbClr val="0000FF"/>
                  </a:solidFill>
                  <a:prstDash val="solid"/>
                  <a:headEnd type="none" w="med" len="med"/>
                  <a:tailEnd type="none" w="med" len="med"/>
                </a:ln>
                <a:solidFill>
                  <a:srgbClr val="000000"/>
                </a:solidFill>
                <a:effectLst>
                  <a:outerShdw dist="45791" dir="2021404" algn="ctr" rotWithShape="0">
                    <a:srgbClr val="B2B2B2">
                      <a:alpha val="79999"/>
                    </a:srgbClr>
                  </a:outerShdw>
                </a:effectLst>
                <a:highlight>
                  <a:srgbClr val="00FFFF"/>
                </a:highlight>
                <a:latin typeface="Times New Roman" panose="02020603050405020304" pitchFamily="18" charset="0"/>
                <a:ea typeface="Times New Roman" panose="02020603050405020304" pitchFamily="18" charset="0"/>
              </a:rPr>
              <a:t>LỚP </a:t>
            </a:r>
            <a:r>
              <a:rPr lang="vi-VN" altLang="en-US" sz="2700" b="1" dirty="0">
                <a:ln w="9525" cap="flat" cmpd="sng">
                  <a:solidFill>
                    <a:srgbClr val="0000FF"/>
                  </a:solidFill>
                  <a:prstDash val="solid"/>
                  <a:headEnd type="none" w="med" len="med"/>
                  <a:tailEnd type="none" w="med" len="med"/>
                </a:ln>
                <a:solidFill>
                  <a:srgbClr val="000000"/>
                </a:solidFill>
                <a:effectLst>
                  <a:outerShdw dist="45791" dir="2021404" algn="ctr" rotWithShape="0">
                    <a:srgbClr val="B2B2B2">
                      <a:alpha val="79999"/>
                    </a:srgbClr>
                  </a:outerShdw>
                </a:effectLst>
                <a:highlight>
                  <a:srgbClr val="00FFFF"/>
                </a:highlight>
                <a:latin typeface="Times New Roman" panose="02020603050405020304" pitchFamily="18" charset="0"/>
                <a:ea typeface="Times New Roman" panose="02020603050405020304" pitchFamily="18" charset="0"/>
              </a:rPr>
              <a:t>4</a:t>
            </a:r>
            <a:endParaRPr lang="vi-VN" altLang="en-US" sz="2700" b="1" dirty="0">
              <a:ln w="9525" cap="flat" cmpd="sng">
                <a:solidFill>
                  <a:srgbClr val="0000FF"/>
                </a:solidFill>
                <a:prstDash val="solid"/>
                <a:headEnd type="none" w="med" len="med"/>
                <a:tailEnd type="none" w="med" len="med"/>
              </a:ln>
              <a:solidFill>
                <a:srgbClr val="000000"/>
              </a:solidFill>
              <a:effectLst>
                <a:outerShdw dist="45791" dir="2021404" algn="ctr" rotWithShape="0">
                  <a:srgbClr val="B2B2B2">
                    <a:alpha val="79999"/>
                  </a:srgbClr>
                </a:outerShdw>
              </a:effectLst>
              <a:highlight>
                <a:srgbClr val="00FFFF"/>
              </a:highlight>
              <a:latin typeface="Times New Roman" panose="02020603050405020304" pitchFamily="18" charset="0"/>
              <a:ea typeface="Times New Roman" panose="02020603050405020304" pitchFamily="18" charset="0"/>
              <a:cs typeface="Arial" panose="020B0604020202020204" pitchFamily="34" charset="0"/>
            </a:endParaRPr>
          </a:p>
        </p:txBody>
      </p:sp>
      <p:sp>
        <p:nvSpPr>
          <p:cNvPr id="3075" name="WordArt 4"/>
          <p:cNvSpPr>
            <a:spLocks noTextEdit="1"/>
          </p:cNvSpPr>
          <p:nvPr/>
        </p:nvSpPr>
        <p:spPr>
          <a:xfrm>
            <a:off x="3324860" y="1066800"/>
            <a:ext cx="2599690" cy="835025"/>
          </a:xfrm>
          <a:prstGeom prst="rect">
            <a:avLst/>
          </a:prstGeom>
        </p:spPr>
        <p:txBody>
          <a:bodyPr wrap="none" fromWordArt="1">
            <a:prstTxWarp prst="textPlain">
              <a:avLst>
                <a:gd name="adj" fmla="val 50000"/>
              </a:avLst>
            </a:prstTxWarp>
            <a:normAutofit/>
            <a:scene3d>
              <a:camera prst="orthographicFront"/>
              <a:lightRig rig="threePt" dir="t"/>
            </a:scene3d>
          </a:bodyPr>
          <a:lstStyle/>
          <a:p>
            <a:pPr algn="l"/>
            <a:r>
              <a:rPr lang="en-US" sz="2700" b="1">
                <a:solidFill>
                  <a:srgbClr val="0000FF"/>
                </a:solidFill>
                <a:effectLst/>
                <a:latin typeface="Times New Roman" panose="02020603050405020304" pitchFamily="18" charset="0"/>
                <a:ea typeface="Times New Roman" panose="02020603050405020304" pitchFamily="18" charset="0"/>
              </a:rPr>
              <a:t>LỊCH SỬ</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xit" presetSubtype="8" repeatCount="indefinite" fill="hold" grpId="0" nodeType="withEffect">
                                  <p:stCondLst>
                                    <p:cond delay="0"/>
                                  </p:stCondLst>
                                  <p:childTnLst>
                                    <p:animEffect transition="out" filter="wheel(8)">
                                      <p:cBhvr>
                                        <p:cTn id="6" dur="2000"/>
                                        <p:tgtEl>
                                          <p:spTgt spid="296"/>
                                        </p:tgtEl>
                                      </p:cBhvr>
                                    </p:animEffect>
                                    <p:set>
                                      <p:cBhvr>
                                        <p:cTn id="7" dur="1" fill="hold">
                                          <p:stCondLst>
                                            <p:cond delay="1999"/>
                                          </p:stCondLst>
                                        </p:cTn>
                                        <p:tgtEl>
                                          <p:spTgt spid="296"/>
                                        </p:tgtEl>
                                        <p:attrNameLst>
                                          <p:attrName>style.visibility</p:attrName>
                                        </p:attrNameLst>
                                      </p:cBhvr>
                                      <p:to>
                                        <p:strVal val="hidden"/>
                                      </p:to>
                                    </p:set>
                                  </p:childTnLst>
                                </p:cTn>
                              </p:par>
                              <p:par>
                                <p:cTn id="8" presetID="23" presetClass="emph" presetSubtype="0" repeatCount="indefinite" fill="hold" nodeType="withEffect">
                                  <p:stCondLst>
                                    <p:cond delay="0"/>
                                  </p:stCondLst>
                                  <p:endCondLst>
                                    <p:cond evt="onNext" delay="0">
                                      <p:tgtEl>
                                        <p:sldTgt/>
                                      </p:tgtEl>
                                    </p:cond>
                                  </p:endCondLst>
                                  <p:childTnLst>
                                    <p:animClr clrSpc="hsl" dir="cw">
                                      <p:cBhvr override="childStyle">
                                        <p:cTn id="9" dur="3000" fill="hold"/>
                                        <p:tgtEl>
                                          <p:spTgt spid="3075"/>
                                        </p:tgtEl>
                                        <p:attrNameLst>
                                          <p:attrName>style.color</p:attrName>
                                        </p:attrNameLst>
                                      </p:cBhvr>
                                      <p:by>
                                        <p:hsl h="10842353" s="0" l="0"/>
                                      </p:by>
                                    </p:animClr>
                                    <p:animClr clrSpc="hsl" dir="cw">
                                      <p:cBhvr>
                                        <p:cTn id="10" dur="3000" fill="hold"/>
                                        <p:tgtEl>
                                          <p:spTgt spid="3075"/>
                                        </p:tgtEl>
                                        <p:attrNameLst>
                                          <p:attrName>fillcolor</p:attrName>
                                        </p:attrNameLst>
                                      </p:cBhvr>
                                      <p:by>
                                        <p:hsl h="10842353" s="0" l="0"/>
                                      </p:by>
                                    </p:animClr>
                                    <p:animClr clrSpc="hsl" dir="cw">
                                      <p:cBhvr>
                                        <p:cTn id="11" dur="3000" fill="hold"/>
                                        <p:tgtEl>
                                          <p:spTgt spid="3075"/>
                                        </p:tgtEl>
                                        <p:attrNameLst>
                                          <p:attrName>stroke.color</p:attrName>
                                        </p:attrNameLst>
                                      </p:cBhvr>
                                      <p:by>
                                        <p:hsl h="10842353" s="0" l="0"/>
                                      </p:by>
                                    </p:animClr>
                                    <p:set>
                                      <p:cBhvr>
                                        <p:cTn id="12" dur="3000" fill="hold"/>
                                        <p:tgtEl>
                                          <p:spTgt spid="3075"/>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6" grpId="0" bldLvl="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172085" y="929552"/>
            <a:ext cx="8867140" cy="5750013"/>
            <a:chOff x="0" y="1408"/>
            <a:chExt cx="14400" cy="9392"/>
          </a:xfrm>
        </p:grpSpPr>
        <p:pic>
          <p:nvPicPr>
            <p:cNvPr id="11266" name="Picture 4" descr="Untitled-10 copy"/>
            <p:cNvPicPr>
              <a:picLocks noChangeAspect="1"/>
            </p:cNvPicPr>
            <p:nvPr/>
          </p:nvPicPr>
          <p:blipFill>
            <a:blip r:embed="rId2">
              <a:clrChange>
                <a:clrFrom>
                  <a:srgbClr val="FFFFFF">
                    <a:alpha val="100000"/>
                  </a:srgbClr>
                </a:clrFrom>
                <a:clrTo>
                  <a:srgbClr val="FFFFFF">
                    <a:alpha val="100000"/>
                    <a:alpha val="0"/>
                  </a:srgbClr>
                </a:clrTo>
              </a:clrChange>
            </a:blip>
            <a:stretch>
              <a:fillRect/>
            </a:stretch>
          </p:blipFill>
          <p:spPr>
            <a:xfrm>
              <a:off x="4200" y="2160"/>
              <a:ext cx="5160" cy="8640"/>
            </a:xfrm>
            <a:prstGeom prst="rect">
              <a:avLst/>
            </a:prstGeom>
            <a:noFill/>
            <a:ln w="9525">
              <a:noFill/>
            </a:ln>
          </p:spPr>
        </p:pic>
        <p:pic>
          <p:nvPicPr>
            <p:cNvPr id="11267" name="Picture 2" descr="Untitled-12"/>
            <p:cNvPicPr>
              <a:picLocks noChangeAspect="1"/>
            </p:cNvPicPr>
            <p:nvPr/>
          </p:nvPicPr>
          <p:blipFill>
            <a:blip r:embed="rId3">
              <a:clrChange>
                <a:clrFrom>
                  <a:srgbClr val="FFFFFF">
                    <a:alpha val="100000"/>
                  </a:srgbClr>
                </a:clrFrom>
                <a:clrTo>
                  <a:srgbClr val="FFFFFF">
                    <a:alpha val="100000"/>
                    <a:alpha val="0"/>
                  </a:srgbClr>
                </a:clrTo>
              </a:clrChange>
            </a:blip>
            <a:stretch>
              <a:fillRect/>
            </a:stretch>
          </p:blipFill>
          <p:spPr>
            <a:xfrm>
              <a:off x="9240" y="2280"/>
              <a:ext cx="5160" cy="8520"/>
            </a:xfrm>
            <a:prstGeom prst="rect">
              <a:avLst/>
            </a:prstGeom>
            <a:noFill/>
            <a:ln w="9525">
              <a:noFill/>
            </a:ln>
          </p:spPr>
        </p:pic>
        <p:pic>
          <p:nvPicPr>
            <p:cNvPr id="11268" name="Picture 4" descr="Untitled-11 copy"/>
            <p:cNvPicPr>
              <a:picLocks noChangeAspect="1"/>
            </p:cNvPicPr>
            <p:nvPr/>
          </p:nvPicPr>
          <p:blipFill>
            <a:blip r:embed="rId4">
              <a:clrChange>
                <a:clrFrom>
                  <a:srgbClr val="FFFFFF">
                    <a:alpha val="100000"/>
                  </a:srgbClr>
                </a:clrFrom>
                <a:clrTo>
                  <a:srgbClr val="FFFFFF">
                    <a:alpha val="100000"/>
                    <a:alpha val="0"/>
                  </a:srgbClr>
                </a:clrTo>
              </a:clrChange>
            </a:blip>
            <a:stretch>
              <a:fillRect/>
            </a:stretch>
          </p:blipFill>
          <p:spPr>
            <a:xfrm>
              <a:off x="0" y="2160"/>
              <a:ext cx="4320" cy="8540"/>
            </a:xfrm>
            <a:prstGeom prst="rect">
              <a:avLst/>
            </a:prstGeom>
            <a:noFill/>
            <a:ln w="9525">
              <a:noFill/>
            </a:ln>
          </p:spPr>
        </p:pic>
        <p:sp>
          <p:nvSpPr>
            <p:cNvPr id="11269" name="Text Box 7"/>
            <p:cNvSpPr txBox="1"/>
            <p:nvPr/>
          </p:nvSpPr>
          <p:spPr>
            <a:xfrm>
              <a:off x="185" y="1408"/>
              <a:ext cx="13920" cy="752"/>
            </a:xfrm>
            <a:prstGeom prst="rect">
              <a:avLst/>
            </a:prstGeom>
            <a:noFill/>
            <a:ln w="9525">
              <a:noFill/>
            </a:ln>
          </p:spPr>
          <p:txBody>
            <a:bodyPr>
              <a:spAutoFit/>
            </a:bodyPr>
            <a:lstStyle/>
            <a:p>
              <a:pPr algn="ctr">
                <a:spcBef>
                  <a:spcPct val="50000"/>
                </a:spcBef>
              </a:pPr>
              <a:r>
                <a:rPr sz="2400" b="1" dirty="0">
                  <a:solidFill>
                    <a:schemeClr val="tx1"/>
                  </a:solidFill>
                  <a:latin typeface="VNI-Times" pitchFamily="2" charset="0"/>
                </a:rPr>
                <a:t>HAI </a:t>
              </a:r>
              <a:r>
                <a:rPr lang="en-US" sz="2400" b="1" dirty="0">
                  <a:solidFill>
                    <a:schemeClr val="tx1"/>
                  </a:solidFill>
                  <a:latin typeface="VNI-Times" pitchFamily="2" charset="0"/>
                </a:rPr>
                <a:t>BÀ TRƯNG CHUẨN BỊ KHỞI NGHĨA</a:t>
              </a:r>
              <a:endParaRPr sz="2400" b="1" dirty="0">
                <a:solidFill>
                  <a:schemeClr val="tx1"/>
                </a:solidFill>
                <a:latin typeface="VNI-Times" pitchFamily="2" charset="0"/>
              </a:endParaRPr>
            </a:p>
          </p:txBody>
        </p:sp>
      </p:grpSp>
      <p:sp>
        <p:nvSpPr>
          <p:cNvPr id="6146" name="Text Box 6"/>
          <p:cNvSpPr txBox="1"/>
          <p:nvPr/>
        </p:nvSpPr>
        <p:spPr>
          <a:xfrm>
            <a:off x="0" y="0"/>
            <a:ext cx="9144000" cy="521970"/>
          </a:xfrm>
          <a:prstGeom prst="rect">
            <a:avLst/>
          </a:prstGeom>
          <a:noFill/>
          <a:ln w="9525">
            <a:noFill/>
          </a:ln>
        </p:spPr>
        <p:txBody>
          <a:bodyPr>
            <a:spAutoFit/>
          </a:bodyPr>
          <a:lstStyle/>
          <a:p>
            <a:pPr algn="ctr"/>
            <a:r>
              <a:rPr sz="2800" b="1" u="sng" dirty="0">
                <a:solidFill>
                  <a:srgbClr val="0000FF"/>
                </a:solidFill>
                <a:latin typeface="Times New Roman" panose="02020603050405020304" pitchFamily="18" charset="0"/>
                <a:cs typeface="Times New Roman" panose="02020603050405020304" pitchFamily="18" charset="0"/>
              </a:rPr>
              <a:t>Lịch sử</a:t>
            </a:r>
            <a:endParaRPr sz="2800" b="1" u="sng"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6151" name="Text Box 7"/>
          <p:cNvSpPr txBox="1"/>
          <p:nvPr/>
        </p:nvSpPr>
        <p:spPr>
          <a:xfrm>
            <a:off x="0" y="457200"/>
            <a:ext cx="9144000" cy="523875"/>
          </a:xfrm>
          <a:prstGeom prst="rect">
            <a:avLst/>
          </a:prstGeom>
          <a:noFill/>
          <a:ln w="9525">
            <a:noFill/>
          </a:ln>
        </p:spPr>
        <p:txBody>
          <a:bodyPr>
            <a:spAutoFit/>
          </a:bodyPr>
          <a:lstStyle/>
          <a:p>
            <a:pPr algn="ctr">
              <a:spcBef>
                <a:spcPct val="50000"/>
              </a:spcBef>
            </a:pPr>
            <a:r>
              <a:rPr sz="2800" b="1" dirty="0">
                <a:solidFill>
                  <a:srgbClr val="FF0000"/>
                </a:solidFill>
                <a:latin typeface="Times New Roman" panose="02020603050405020304" pitchFamily="18" charset="0"/>
                <a:cs typeface="Times New Roman" panose="02020603050405020304" pitchFamily="18" charset="0"/>
              </a:rPr>
              <a:t>Khởi nghĩa Hai B</a:t>
            </a:r>
            <a:r>
              <a:rPr sz="2800" b="1" dirty="0">
                <a:solidFill>
                  <a:srgbClr val="FF0000"/>
                </a:solidFill>
                <a:latin typeface="Times New Roman" panose="02020603050405020304" pitchFamily="18" charset="0"/>
                <a:ea typeface="Times New Roman" panose="02020603050405020304" pitchFamily="18" charset="0"/>
              </a:rPr>
              <a:t>à</a:t>
            </a:r>
            <a:r>
              <a:rPr sz="2800" b="1" dirty="0">
                <a:solidFill>
                  <a:srgbClr val="FF0000"/>
                </a:solidFill>
                <a:latin typeface="Times New Roman" panose="02020603050405020304" pitchFamily="18" charset="0"/>
                <a:cs typeface="Times New Roman" panose="02020603050405020304" pitchFamily="18" charset="0"/>
              </a:rPr>
              <a:t> Trưng (Năm 40)</a:t>
            </a:r>
            <a:endParaRPr sz="2800" b="1" dirty="0">
              <a:solidFill>
                <a:srgbClr val="FF0000"/>
              </a:solidFill>
              <a:latin typeface="Times New Roman" panose="02020603050405020304" pitchFamily="18" charset="0"/>
              <a:ea typeface="Times New Roman" panose="02020603050405020304" pitchFamily="18" charset="0"/>
            </a:endParaRPr>
          </a:p>
        </p:txBody>
      </p:sp>
    </p:spTree>
  </p:cSld>
  <p:clrMapOvr>
    <a:masterClrMapping/>
  </p:clrMapOvr>
  <p:transition advTm="5000"/>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6" descr="Untitled-14"/>
          <p:cNvPicPr>
            <a:picLocks noChangeAspect="1"/>
          </p:cNvPicPr>
          <p:nvPr/>
        </p:nvPicPr>
        <p:blipFill>
          <a:blip r:embed="rId2">
            <a:clrChange>
              <a:clrFrom>
                <a:srgbClr val="FFFDFF">
                  <a:alpha val="100000"/>
                </a:srgbClr>
              </a:clrFrom>
              <a:clrTo>
                <a:srgbClr val="FFFDFF">
                  <a:alpha val="100000"/>
                  <a:alpha val="0"/>
                </a:srgbClr>
              </a:clrTo>
            </a:clrChange>
          </a:blip>
          <a:stretch>
            <a:fillRect/>
          </a:stretch>
        </p:blipFill>
        <p:spPr>
          <a:xfrm>
            <a:off x="0" y="1067435"/>
            <a:ext cx="4547870" cy="5335270"/>
          </a:xfrm>
          <a:prstGeom prst="rect">
            <a:avLst/>
          </a:prstGeom>
          <a:noFill/>
          <a:ln w="9525">
            <a:noFill/>
          </a:ln>
        </p:spPr>
      </p:pic>
      <p:pic>
        <p:nvPicPr>
          <p:cNvPr id="12291" name="Picture 7" descr="Untitled-15 copy"/>
          <p:cNvPicPr>
            <a:picLocks noChangeAspect="1"/>
          </p:cNvPicPr>
          <p:nvPr/>
        </p:nvPicPr>
        <p:blipFill>
          <a:blip r:embed="rId3">
            <a:clrChange>
              <a:clrFrom>
                <a:srgbClr val="FFFFFF">
                  <a:alpha val="100000"/>
                </a:srgbClr>
              </a:clrFrom>
              <a:clrTo>
                <a:srgbClr val="FFFFFF">
                  <a:alpha val="100000"/>
                  <a:alpha val="0"/>
                </a:srgbClr>
              </a:clrTo>
            </a:clrChange>
          </a:blip>
          <a:stretch>
            <a:fillRect/>
          </a:stretch>
        </p:blipFill>
        <p:spPr>
          <a:xfrm>
            <a:off x="4547235" y="1066800"/>
            <a:ext cx="4596765" cy="5335905"/>
          </a:xfrm>
          <a:prstGeom prst="rect">
            <a:avLst/>
          </a:prstGeom>
          <a:noFill/>
          <a:ln w="9525">
            <a:noFill/>
          </a:ln>
        </p:spPr>
      </p:pic>
      <p:sp>
        <p:nvSpPr>
          <p:cNvPr id="12292" name="Text Box 8"/>
          <p:cNvSpPr txBox="1"/>
          <p:nvPr/>
        </p:nvSpPr>
        <p:spPr>
          <a:xfrm>
            <a:off x="0" y="6400800"/>
            <a:ext cx="9144000" cy="427038"/>
          </a:xfrm>
          <a:prstGeom prst="rect">
            <a:avLst/>
          </a:prstGeom>
          <a:gradFill rotWithShape="1">
            <a:gsLst>
              <a:gs pos="0">
                <a:schemeClr val="bg1"/>
              </a:gs>
              <a:gs pos="100000">
                <a:srgbClr val="FFFF00"/>
              </a:gs>
            </a:gsLst>
            <a:path path="shape">
              <a:fillToRect l="50000" t="50000" r="50000" b="50000"/>
            </a:path>
            <a:tileRect/>
          </a:gradFill>
          <a:ln w="9525">
            <a:noFill/>
          </a:ln>
        </p:spPr>
        <p:txBody>
          <a:bodyPr>
            <a:spAutoFit/>
          </a:bodyPr>
          <a:lstStyle/>
          <a:p>
            <a:pPr algn="ctr">
              <a:spcBef>
                <a:spcPct val="50000"/>
              </a:spcBef>
            </a:pPr>
            <a:r>
              <a:rPr sz="2200" b="1" dirty="0">
                <a:solidFill>
                  <a:srgbClr val="008000"/>
                </a:solidFill>
                <a:latin typeface="Times New Roman" panose="02020603050405020304" pitchFamily="18" charset="0"/>
              </a:rPr>
              <a:t>HAI BÀ TRƯNG LÀM </a:t>
            </a:r>
            <a:r>
              <a:rPr sz="2200" b="1" dirty="0">
                <a:solidFill>
                  <a:srgbClr val="990000"/>
                </a:solidFill>
                <a:latin typeface="Times New Roman" panose="02020603050405020304" pitchFamily="18" charset="0"/>
              </a:rPr>
              <a:t>LỄ TẾ TRỜI ĐẤT </a:t>
            </a:r>
            <a:r>
              <a:rPr sz="2200" b="1" dirty="0">
                <a:solidFill>
                  <a:srgbClr val="008000"/>
                </a:solidFill>
                <a:latin typeface="Times New Roman" panose="02020603050405020304" pitchFamily="18" charset="0"/>
              </a:rPr>
              <a:t>RA QUÂN GIẾT GIẶC</a:t>
            </a:r>
          </a:p>
        </p:txBody>
      </p:sp>
      <p:sp>
        <p:nvSpPr>
          <p:cNvPr id="6146" name="Text Box 6"/>
          <p:cNvSpPr txBox="1"/>
          <p:nvPr/>
        </p:nvSpPr>
        <p:spPr>
          <a:xfrm>
            <a:off x="0" y="0"/>
            <a:ext cx="9144000" cy="521970"/>
          </a:xfrm>
          <a:prstGeom prst="rect">
            <a:avLst/>
          </a:prstGeom>
          <a:noFill/>
          <a:ln w="9525">
            <a:noFill/>
          </a:ln>
        </p:spPr>
        <p:txBody>
          <a:bodyPr>
            <a:spAutoFit/>
          </a:bodyPr>
          <a:lstStyle/>
          <a:p>
            <a:pPr algn="ctr"/>
            <a:r>
              <a:rPr sz="2800" b="1" u="sng" dirty="0">
                <a:solidFill>
                  <a:srgbClr val="0000FF"/>
                </a:solidFill>
                <a:latin typeface="Times New Roman" panose="02020603050405020304" pitchFamily="18" charset="0"/>
                <a:cs typeface="Times New Roman" panose="02020603050405020304" pitchFamily="18" charset="0"/>
              </a:rPr>
              <a:t>Lịch sử</a:t>
            </a:r>
            <a:endParaRPr sz="2800" b="1" u="sng"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6151" name="Text Box 7"/>
          <p:cNvSpPr txBox="1"/>
          <p:nvPr/>
        </p:nvSpPr>
        <p:spPr>
          <a:xfrm>
            <a:off x="0" y="457200"/>
            <a:ext cx="9144000" cy="523875"/>
          </a:xfrm>
          <a:prstGeom prst="rect">
            <a:avLst/>
          </a:prstGeom>
          <a:noFill/>
          <a:ln w="9525">
            <a:noFill/>
          </a:ln>
        </p:spPr>
        <p:txBody>
          <a:bodyPr>
            <a:spAutoFit/>
          </a:bodyPr>
          <a:lstStyle/>
          <a:p>
            <a:pPr algn="ctr">
              <a:spcBef>
                <a:spcPct val="50000"/>
              </a:spcBef>
            </a:pPr>
            <a:r>
              <a:rPr sz="2800" b="1" dirty="0">
                <a:solidFill>
                  <a:srgbClr val="FF0000"/>
                </a:solidFill>
                <a:latin typeface="Times New Roman" panose="02020603050405020304" pitchFamily="18" charset="0"/>
                <a:cs typeface="Times New Roman" panose="02020603050405020304" pitchFamily="18" charset="0"/>
              </a:rPr>
              <a:t>Khởi nghĩa Hai B</a:t>
            </a:r>
            <a:r>
              <a:rPr sz="2800" b="1" dirty="0">
                <a:solidFill>
                  <a:srgbClr val="FF0000"/>
                </a:solidFill>
                <a:latin typeface="Times New Roman" panose="02020603050405020304" pitchFamily="18" charset="0"/>
                <a:ea typeface="Times New Roman" panose="02020603050405020304" pitchFamily="18" charset="0"/>
              </a:rPr>
              <a:t>à</a:t>
            </a:r>
            <a:r>
              <a:rPr sz="2800" b="1" dirty="0">
                <a:solidFill>
                  <a:srgbClr val="FF0000"/>
                </a:solidFill>
                <a:latin typeface="Times New Roman" panose="02020603050405020304" pitchFamily="18" charset="0"/>
                <a:cs typeface="Times New Roman" panose="02020603050405020304" pitchFamily="18" charset="0"/>
              </a:rPr>
              <a:t> Trưng (Năm 40)</a:t>
            </a:r>
            <a:endParaRPr sz="2800" b="1" dirty="0">
              <a:solidFill>
                <a:srgbClr val="FF0000"/>
              </a:solidFill>
              <a:latin typeface="Times New Roman" panose="02020603050405020304" pitchFamily="18" charset="0"/>
              <a:ea typeface="Times New Roman" panose="02020603050405020304" pitchFamily="18" charset="0"/>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03" name="Text Box 6"/>
          <p:cNvSpPr txBox="1"/>
          <p:nvPr/>
        </p:nvSpPr>
        <p:spPr>
          <a:xfrm>
            <a:off x="304800" y="990600"/>
            <a:ext cx="8229600" cy="708025"/>
          </a:xfrm>
          <a:prstGeom prst="rect">
            <a:avLst/>
          </a:prstGeom>
          <a:noFill/>
          <a:ln w="9525">
            <a:noFill/>
          </a:ln>
        </p:spPr>
        <p:txBody>
          <a:bodyPr>
            <a:spAutoFit/>
          </a:bodyPr>
          <a:lstStyle/>
          <a:p>
            <a:pPr algn="just">
              <a:spcBef>
                <a:spcPct val="50000"/>
              </a:spcBef>
            </a:pPr>
            <a:r>
              <a:rPr sz="4000" b="1" dirty="0">
                <a:latin typeface="Times New Roman" panose="02020603050405020304" pitchFamily="18" charset="0"/>
              </a:rPr>
              <a:t> 2. Diễn biến của cuộc khởi nghĩa:</a:t>
            </a:r>
            <a:endParaRPr sz="4000" dirty="0">
              <a:latin typeface="Times New Roman" panose="02020603050405020304" pitchFamily="18" charset="0"/>
            </a:endParaRPr>
          </a:p>
        </p:txBody>
      </p:sp>
      <p:sp>
        <p:nvSpPr>
          <p:cNvPr id="174089" name="Text Box 9"/>
          <p:cNvSpPr txBox="1"/>
          <p:nvPr/>
        </p:nvSpPr>
        <p:spPr>
          <a:xfrm>
            <a:off x="457200" y="1905000"/>
            <a:ext cx="8153400" cy="1190625"/>
          </a:xfrm>
          <a:prstGeom prst="rect">
            <a:avLst/>
          </a:prstGeom>
          <a:noFill/>
          <a:ln w="9525">
            <a:noFill/>
          </a:ln>
        </p:spPr>
        <p:txBody>
          <a:bodyPr>
            <a:spAutoFit/>
          </a:bodyPr>
          <a:lstStyle/>
          <a:p>
            <a:pPr algn="just">
              <a:spcBef>
                <a:spcPct val="50000"/>
              </a:spcBef>
            </a:pPr>
            <a:r>
              <a:rPr sz="2800" dirty="0">
                <a:solidFill>
                  <a:srgbClr val="008000"/>
                </a:solidFill>
                <a:latin typeface="Times New Roman" panose="02020603050405020304" pitchFamily="18" charset="0"/>
                <a:cs typeface="Times New Roman" panose="02020603050405020304" pitchFamily="18" charset="0"/>
              </a:rPr>
              <a:t> - </a:t>
            </a:r>
            <a:r>
              <a:rPr sz="3600" b="1" dirty="0">
                <a:solidFill>
                  <a:srgbClr val="008000"/>
                </a:solidFill>
                <a:latin typeface="Times New Roman" panose="02020603050405020304" pitchFamily="18" charset="0"/>
                <a:cs typeface="Times New Roman" panose="02020603050405020304" pitchFamily="18" charset="0"/>
              </a:rPr>
              <a:t>Hai B</a:t>
            </a:r>
            <a:r>
              <a:rPr sz="3600" b="1" dirty="0">
                <a:solidFill>
                  <a:srgbClr val="008000"/>
                </a:solidFill>
                <a:latin typeface="Times New Roman" panose="02020603050405020304" pitchFamily="18" charset="0"/>
                <a:ea typeface="Times New Roman" panose="02020603050405020304" pitchFamily="18" charset="0"/>
              </a:rPr>
              <a:t>à</a:t>
            </a:r>
            <a:r>
              <a:rPr sz="3600" b="1" dirty="0">
                <a:solidFill>
                  <a:srgbClr val="008000"/>
                </a:solidFill>
                <a:latin typeface="Times New Roman" panose="02020603050405020304" pitchFamily="18" charset="0"/>
                <a:cs typeface="Times New Roman" panose="02020603050405020304" pitchFamily="18" charset="0"/>
              </a:rPr>
              <a:t> Trưng phất cờ khởi nghĩa v</a:t>
            </a:r>
            <a:r>
              <a:rPr sz="3600" b="1" dirty="0">
                <a:solidFill>
                  <a:srgbClr val="008000"/>
                </a:solidFill>
                <a:latin typeface="Times New Roman" panose="02020603050405020304" pitchFamily="18" charset="0"/>
                <a:ea typeface="Times New Roman" panose="02020603050405020304" pitchFamily="18" charset="0"/>
              </a:rPr>
              <a:t>à</a:t>
            </a:r>
            <a:r>
              <a:rPr sz="3600" b="1" dirty="0">
                <a:solidFill>
                  <a:srgbClr val="008000"/>
                </a:solidFill>
                <a:latin typeface="Times New Roman" panose="02020603050405020304" pitchFamily="18" charset="0"/>
                <a:cs typeface="Times New Roman" panose="02020603050405020304" pitchFamily="18" charset="0"/>
              </a:rPr>
              <a:t>o thời gian n</a:t>
            </a:r>
            <a:r>
              <a:rPr sz="3600" b="1" dirty="0">
                <a:solidFill>
                  <a:srgbClr val="008000"/>
                </a:solidFill>
                <a:latin typeface="Times New Roman" panose="02020603050405020304" pitchFamily="18" charset="0"/>
                <a:ea typeface="Times New Roman" panose="02020603050405020304" pitchFamily="18" charset="0"/>
              </a:rPr>
              <a:t>à</a:t>
            </a:r>
            <a:r>
              <a:rPr sz="3600" b="1" dirty="0">
                <a:solidFill>
                  <a:srgbClr val="008000"/>
                </a:solidFill>
                <a:latin typeface="Times New Roman" panose="02020603050405020304" pitchFamily="18" charset="0"/>
                <a:cs typeface="Times New Roman" panose="02020603050405020304" pitchFamily="18" charset="0"/>
              </a:rPr>
              <a:t>o, ở đâu?</a:t>
            </a:r>
            <a:endParaRPr sz="3600" b="1" dirty="0">
              <a:solidFill>
                <a:srgbClr val="008000"/>
              </a:solidFill>
              <a:latin typeface="Times New Roman" panose="02020603050405020304" pitchFamily="18" charset="0"/>
              <a:ea typeface="Times New Roman" panose="02020603050405020304" pitchFamily="18" charset="0"/>
            </a:endParaRPr>
          </a:p>
        </p:txBody>
      </p:sp>
      <p:sp>
        <p:nvSpPr>
          <p:cNvPr id="174090" name="Text Box 10"/>
          <p:cNvSpPr txBox="1"/>
          <p:nvPr/>
        </p:nvSpPr>
        <p:spPr>
          <a:xfrm>
            <a:off x="609600" y="3429000"/>
            <a:ext cx="8001000" cy="1190625"/>
          </a:xfrm>
          <a:prstGeom prst="rect">
            <a:avLst/>
          </a:prstGeom>
          <a:noFill/>
          <a:ln w="9525">
            <a:noFill/>
          </a:ln>
        </p:spPr>
        <p:txBody>
          <a:bodyPr>
            <a:spAutoFit/>
          </a:bodyPr>
          <a:lstStyle/>
          <a:p>
            <a:pPr algn="just">
              <a:spcBef>
                <a:spcPct val="50000"/>
              </a:spcBef>
            </a:pPr>
            <a:r>
              <a:rPr sz="3600" b="1" dirty="0">
                <a:solidFill>
                  <a:srgbClr val="008000"/>
                </a:solidFill>
                <a:latin typeface="Times New Roman" panose="02020603050405020304" pitchFamily="18" charset="0"/>
                <a:cs typeface="Times New Roman" panose="02020603050405020304" pitchFamily="18" charset="0"/>
              </a:rPr>
              <a:t>- Nghĩa quân bắt đầu tiến đánh từ đâu đến những nơi n</a:t>
            </a:r>
            <a:r>
              <a:rPr sz="3600" b="1" dirty="0">
                <a:solidFill>
                  <a:srgbClr val="008000"/>
                </a:solidFill>
                <a:latin typeface="Times New Roman" panose="02020603050405020304" pitchFamily="18" charset="0"/>
                <a:ea typeface="Times New Roman" panose="02020603050405020304" pitchFamily="18" charset="0"/>
              </a:rPr>
              <a:t>à</a:t>
            </a:r>
            <a:r>
              <a:rPr sz="3600" b="1" dirty="0">
                <a:solidFill>
                  <a:srgbClr val="008000"/>
                </a:solidFill>
                <a:latin typeface="Times New Roman" panose="02020603050405020304" pitchFamily="18" charset="0"/>
                <a:cs typeface="Times New Roman" panose="02020603050405020304" pitchFamily="18" charset="0"/>
              </a:rPr>
              <a:t>o?</a:t>
            </a:r>
            <a:endParaRPr sz="3600" b="1" dirty="0">
              <a:solidFill>
                <a:srgbClr val="008000"/>
              </a:solidFill>
              <a:latin typeface="Times New Roman" panose="02020603050405020304" pitchFamily="18" charset="0"/>
              <a:ea typeface="Times New Roman" panose="02020603050405020304" pitchFamily="18" charset="0"/>
            </a:endParaRPr>
          </a:p>
        </p:txBody>
      </p:sp>
      <p:sp>
        <p:nvSpPr>
          <p:cNvPr id="6" name="Text Box 10"/>
          <p:cNvSpPr txBox="1"/>
          <p:nvPr/>
        </p:nvSpPr>
        <p:spPr>
          <a:xfrm>
            <a:off x="592138" y="4992688"/>
            <a:ext cx="8153400" cy="646112"/>
          </a:xfrm>
          <a:prstGeom prst="rect">
            <a:avLst/>
          </a:prstGeom>
          <a:noFill/>
          <a:ln w="9525">
            <a:noFill/>
          </a:ln>
        </p:spPr>
        <p:txBody>
          <a:bodyPr>
            <a:spAutoFit/>
          </a:bodyPr>
          <a:lstStyle/>
          <a:p>
            <a:pPr>
              <a:spcBef>
                <a:spcPct val="50000"/>
              </a:spcBef>
            </a:pPr>
            <a:r>
              <a:rPr sz="3600" b="1" dirty="0">
                <a:solidFill>
                  <a:srgbClr val="008000"/>
                </a:solidFill>
                <a:latin typeface="Times New Roman" panose="02020603050405020304" pitchFamily="18" charset="0"/>
                <a:cs typeface="Times New Roman" panose="02020603050405020304" pitchFamily="18" charset="0"/>
              </a:rPr>
              <a:t>- Bị </a:t>
            </a:r>
            <a:r>
              <a:rPr lang="vi-VN" altLang="x-none" sz="3600" b="1" dirty="0">
                <a:solidFill>
                  <a:srgbClr val="008000"/>
                </a:solidFill>
                <a:latin typeface="Times New Roman" panose="02020603050405020304" pitchFamily="18" charset="0"/>
                <a:cs typeface="Times New Roman" panose="02020603050405020304" pitchFamily="18" charset="0"/>
              </a:rPr>
              <a:t>đánh</a:t>
            </a:r>
            <a:r>
              <a:rPr sz="3600" b="1" dirty="0">
                <a:solidFill>
                  <a:srgbClr val="008000"/>
                </a:solidFill>
                <a:latin typeface="Times New Roman" panose="02020603050405020304" pitchFamily="18" charset="0"/>
                <a:cs typeface="Times New Roman" panose="02020603050405020304" pitchFamily="18" charset="0"/>
              </a:rPr>
              <a:t> bất ngờ quân giặc ra sao?</a:t>
            </a:r>
            <a:endParaRPr sz="3600" b="1" dirty="0">
              <a:solidFill>
                <a:srgbClr val="008000"/>
              </a:solidFill>
              <a:latin typeface="Times New Roman" panose="02020603050405020304" pitchFamily="18" charset="0"/>
              <a:ea typeface="Times New Roman" panose="02020603050405020304" pitchFamily="18" charset="0"/>
            </a:endParaRPr>
          </a:p>
        </p:txBody>
      </p:sp>
      <p:sp>
        <p:nvSpPr>
          <p:cNvPr id="6146" name="Text Box 6"/>
          <p:cNvSpPr txBox="1"/>
          <p:nvPr/>
        </p:nvSpPr>
        <p:spPr>
          <a:xfrm>
            <a:off x="0" y="0"/>
            <a:ext cx="9144000" cy="521970"/>
          </a:xfrm>
          <a:prstGeom prst="rect">
            <a:avLst/>
          </a:prstGeom>
          <a:noFill/>
          <a:ln w="9525">
            <a:noFill/>
          </a:ln>
        </p:spPr>
        <p:txBody>
          <a:bodyPr>
            <a:spAutoFit/>
          </a:bodyPr>
          <a:lstStyle/>
          <a:p>
            <a:pPr algn="ctr"/>
            <a:r>
              <a:rPr sz="2800" b="1" u="sng" dirty="0">
                <a:solidFill>
                  <a:srgbClr val="0000FF"/>
                </a:solidFill>
                <a:latin typeface="Times New Roman" panose="02020603050405020304" pitchFamily="18" charset="0"/>
                <a:cs typeface="Times New Roman" panose="02020603050405020304" pitchFamily="18" charset="0"/>
              </a:rPr>
              <a:t>Lịch sử</a:t>
            </a:r>
            <a:endParaRPr sz="2800" b="1" u="sng"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6151" name="Text Box 7"/>
          <p:cNvSpPr txBox="1"/>
          <p:nvPr/>
        </p:nvSpPr>
        <p:spPr>
          <a:xfrm>
            <a:off x="0" y="457200"/>
            <a:ext cx="9144000" cy="523875"/>
          </a:xfrm>
          <a:prstGeom prst="rect">
            <a:avLst/>
          </a:prstGeom>
          <a:noFill/>
          <a:ln w="9525">
            <a:noFill/>
          </a:ln>
        </p:spPr>
        <p:txBody>
          <a:bodyPr>
            <a:spAutoFit/>
          </a:bodyPr>
          <a:lstStyle/>
          <a:p>
            <a:pPr algn="ctr">
              <a:spcBef>
                <a:spcPct val="50000"/>
              </a:spcBef>
            </a:pPr>
            <a:r>
              <a:rPr sz="2800" b="1" dirty="0">
                <a:solidFill>
                  <a:srgbClr val="FF0000"/>
                </a:solidFill>
                <a:latin typeface="Times New Roman" panose="02020603050405020304" pitchFamily="18" charset="0"/>
                <a:cs typeface="Times New Roman" panose="02020603050405020304" pitchFamily="18" charset="0"/>
              </a:rPr>
              <a:t>Khởi nghĩa Hai B</a:t>
            </a:r>
            <a:r>
              <a:rPr sz="2800" b="1" dirty="0">
                <a:solidFill>
                  <a:srgbClr val="FF0000"/>
                </a:solidFill>
                <a:latin typeface="Times New Roman" panose="02020603050405020304" pitchFamily="18" charset="0"/>
                <a:ea typeface="Times New Roman" panose="02020603050405020304" pitchFamily="18" charset="0"/>
              </a:rPr>
              <a:t>à</a:t>
            </a:r>
            <a:r>
              <a:rPr sz="2800" b="1" dirty="0">
                <a:solidFill>
                  <a:srgbClr val="FF0000"/>
                </a:solidFill>
                <a:latin typeface="Times New Roman" panose="02020603050405020304" pitchFamily="18" charset="0"/>
                <a:cs typeface="Times New Roman" panose="02020603050405020304" pitchFamily="18" charset="0"/>
              </a:rPr>
              <a:t> Trưng (Năm 40)</a:t>
            </a:r>
            <a:endParaRPr sz="2800" b="1" dirty="0">
              <a:solidFill>
                <a:srgbClr val="FF0000"/>
              </a:solidFill>
              <a:latin typeface="Times New Roman" panose="02020603050405020304" pitchFamily="18" charset="0"/>
              <a:ea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8203"/>
                                        </p:tgtEl>
                                        <p:attrNameLst>
                                          <p:attrName>style.visibility</p:attrName>
                                        </p:attrNameLst>
                                      </p:cBhvr>
                                      <p:to>
                                        <p:strVal val="visible"/>
                                      </p:to>
                                    </p:set>
                                    <p:anim calcmode="lin" valueType="num">
                                      <p:cBhvr>
                                        <p:cTn id="7" dur="500" fill="hold"/>
                                        <p:tgtEl>
                                          <p:spTgt spid="8203"/>
                                        </p:tgtEl>
                                        <p:attrNameLst>
                                          <p:attrName>ppt_w</p:attrName>
                                        </p:attrNameLst>
                                      </p:cBhvr>
                                      <p:tavLst>
                                        <p:tav tm="0">
                                          <p:val>
                                            <p:fltVal val="0"/>
                                          </p:val>
                                        </p:tav>
                                        <p:tav tm="100000">
                                          <p:val>
                                            <p:strVal val="#ppt_w"/>
                                          </p:val>
                                        </p:tav>
                                      </p:tavLst>
                                    </p:anim>
                                    <p:anim calcmode="lin" valueType="num">
                                      <p:cBhvr>
                                        <p:cTn id="8" dur="500" fill="hold"/>
                                        <p:tgtEl>
                                          <p:spTgt spid="8203"/>
                                        </p:tgtEl>
                                        <p:attrNameLst>
                                          <p:attrName>ppt_h</p:attrName>
                                        </p:attrNameLst>
                                      </p:cBhvr>
                                      <p:tavLst>
                                        <p:tav tm="0">
                                          <p:val>
                                            <p:fltVal val="0"/>
                                          </p:val>
                                        </p:tav>
                                        <p:tav tm="100000">
                                          <p:val>
                                            <p:strVal val="#ppt_h"/>
                                          </p:val>
                                        </p:tav>
                                      </p:tavLst>
                                    </p:anim>
                                    <p:animEffect transition="in" filter="fade">
                                      <p:cBhvr>
                                        <p:cTn id="9" dur="500"/>
                                        <p:tgtEl>
                                          <p:spTgt spid="8203"/>
                                        </p:tgtEl>
                                      </p:cBhvr>
                                    </p:animEffect>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174089"/>
                                        </p:tgtEl>
                                        <p:attrNameLst>
                                          <p:attrName>style.visibility</p:attrName>
                                        </p:attrNameLst>
                                      </p:cBhvr>
                                      <p:to>
                                        <p:strVal val="visible"/>
                                      </p:to>
                                    </p:set>
                                    <p:animEffect transition="in" filter="barn(inVertical)">
                                      <p:cBhvr>
                                        <p:cTn id="14" dur="500"/>
                                        <p:tgtEl>
                                          <p:spTgt spid="174089"/>
                                        </p:tgtEl>
                                      </p:cBhvr>
                                    </p:animEffect>
                                  </p:childTnLst>
                                </p:cTn>
                              </p:par>
                              <p:par>
                                <p:cTn id="15" presetID="16" presetClass="entr" presetSubtype="21" fill="hold" grpId="0" nodeType="withEffect">
                                  <p:stCondLst>
                                    <p:cond delay="0"/>
                                  </p:stCondLst>
                                  <p:childTnLst>
                                    <p:set>
                                      <p:cBhvr>
                                        <p:cTn id="16" dur="1" fill="hold">
                                          <p:stCondLst>
                                            <p:cond delay="0"/>
                                          </p:stCondLst>
                                        </p:cTn>
                                        <p:tgtEl>
                                          <p:spTgt spid="174090"/>
                                        </p:tgtEl>
                                        <p:attrNameLst>
                                          <p:attrName>style.visibility</p:attrName>
                                        </p:attrNameLst>
                                      </p:cBhvr>
                                      <p:to>
                                        <p:strVal val="visible"/>
                                      </p:to>
                                    </p:set>
                                    <p:animEffect transition="in" filter="barn(inVertical)">
                                      <p:cBhvr>
                                        <p:cTn id="17" dur="500"/>
                                        <p:tgtEl>
                                          <p:spTgt spid="174090"/>
                                        </p:tgtEl>
                                      </p:cBhvr>
                                    </p:animEffect>
                                  </p:childTnLst>
                                </p:cTn>
                              </p:par>
                              <p:par>
                                <p:cTn id="18" presetID="16" presetClass="entr" presetSubtype="21" fill="hold" grpId="0" nodeType="with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barn(inVertical)">
                                      <p:cBhvr>
                                        <p:cTn id="20"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203" grpId="0"/>
      <p:bldP spid="174089" grpId="0"/>
      <p:bldP spid="174090" grpId="0"/>
      <p:bldP spid="6"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9"/>
          <p:cNvSpPr txBox="1"/>
          <p:nvPr/>
        </p:nvSpPr>
        <p:spPr>
          <a:xfrm>
            <a:off x="609600" y="990600"/>
            <a:ext cx="8153400" cy="1190625"/>
          </a:xfrm>
          <a:prstGeom prst="rect">
            <a:avLst/>
          </a:prstGeom>
          <a:noFill/>
          <a:ln w="9525">
            <a:noFill/>
          </a:ln>
        </p:spPr>
        <p:txBody>
          <a:bodyPr>
            <a:spAutoFit/>
          </a:bodyPr>
          <a:lstStyle/>
          <a:p>
            <a:pPr algn="just">
              <a:spcBef>
                <a:spcPct val="50000"/>
              </a:spcBef>
            </a:pPr>
            <a:r>
              <a:rPr sz="2800" dirty="0">
                <a:solidFill>
                  <a:srgbClr val="008000"/>
                </a:solidFill>
                <a:latin typeface="Times New Roman" panose="02020603050405020304" pitchFamily="18" charset="0"/>
                <a:cs typeface="Times New Roman" panose="02020603050405020304" pitchFamily="18" charset="0"/>
              </a:rPr>
              <a:t> - </a:t>
            </a:r>
            <a:r>
              <a:rPr sz="3600" b="1" dirty="0">
                <a:solidFill>
                  <a:srgbClr val="008000"/>
                </a:solidFill>
                <a:latin typeface="Times New Roman" panose="02020603050405020304" pitchFamily="18" charset="0"/>
                <a:cs typeface="Times New Roman" panose="02020603050405020304" pitchFamily="18" charset="0"/>
              </a:rPr>
              <a:t>Hai B</a:t>
            </a:r>
            <a:r>
              <a:rPr sz="3600" b="1" dirty="0">
                <a:solidFill>
                  <a:srgbClr val="008000"/>
                </a:solidFill>
                <a:latin typeface="Times New Roman" panose="02020603050405020304" pitchFamily="18" charset="0"/>
                <a:ea typeface="Times New Roman" panose="02020603050405020304" pitchFamily="18" charset="0"/>
              </a:rPr>
              <a:t>à</a:t>
            </a:r>
            <a:r>
              <a:rPr sz="3600" b="1" dirty="0">
                <a:solidFill>
                  <a:srgbClr val="008000"/>
                </a:solidFill>
                <a:latin typeface="Times New Roman" panose="02020603050405020304" pitchFamily="18" charset="0"/>
                <a:cs typeface="Times New Roman" panose="02020603050405020304" pitchFamily="18" charset="0"/>
              </a:rPr>
              <a:t> Trưng phất cờ khởi nghĩa v</a:t>
            </a:r>
            <a:r>
              <a:rPr sz="3600" b="1" dirty="0">
                <a:solidFill>
                  <a:srgbClr val="008000"/>
                </a:solidFill>
                <a:latin typeface="Times New Roman" panose="02020603050405020304" pitchFamily="18" charset="0"/>
                <a:ea typeface="Times New Roman" panose="02020603050405020304" pitchFamily="18" charset="0"/>
              </a:rPr>
              <a:t>à</a:t>
            </a:r>
            <a:r>
              <a:rPr sz="3600" b="1" dirty="0">
                <a:solidFill>
                  <a:srgbClr val="008000"/>
                </a:solidFill>
                <a:latin typeface="Times New Roman" panose="02020603050405020304" pitchFamily="18" charset="0"/>
                <a:cs typeface="Times New Roman" panose="02020603050405020304" pitchFamily="18" charset="0"/>
              </a:rPr>
              <a:t>o thời gian n</a:t>
            </a:r>
            <a:r>
              <a:rPr sz="3600" b="1" dirty="0">
                <a:solidFill>
                  <a:srgbClr val="008000"/>
                </a:solidFill>
                <a:latin typeface="Times New Roman" panose="02020603050405020304" pitchFamily="18" charset="0"/>
                <a:ea typeface="Times New Roman" panose="02020603050405020304" pitchFamily="18" charset="0"/>
              </a:rPr>
              <a:t>à</a:t>
            </a:r>
            <a:r>
              <a:rPr sz="3600" b="1" dirty="0">
                <a:solidFill>
                  <a:srgbClr val="008000"/>
                </a:solidFill>
                <a:latin typeface="Times New Roman" panose="02020603050405020304" pitchFamily="18" charset="0"/>
                <a:cs typeface="Times New Roman" panose="02020603050405020304" pitchFamily="18" charset="0"/>
              </a:rPr>
              <a:t>o, ở đâu?</a:t>
            </a:r>
            <a:endParaRPr sz="3600" b="1" dirty="0">
              <a:solidFill>
                <a:srgbClr val="008000"/>
              </a:solidFill>
              <a:latin typeface="Times New Roman" panose="02020603050405020304" pitchFamily="18" charset="0"/>
              <a:ea typeface="Times New Roman" panose="02020603050405020304" pitchFamily="18" charset="0"/>
            </a:endParaRPr>
          </a:p>
        </p:txBody>
      </p:sp>
      <p:sp>
        <p:nvSpPr>
          <p:cNvPr id="3" name="Text Box 7"/>
          <p:cNvSpPr txBox="1"/>
          <p:nvPr/>
        </p:nvSpPr>
        <p:spPr>
          <a:xfrm>
            <a:off x="685800" y="2198688"/>
            <a:ext cx="7848600" cy="1077912"/>
          </a:xfrm>
          <a:prstGeom prst="rect">
            <a:avLst/>
          </a:prstGeom>
          <a:noFill/>
          <a:ln w="9525">
            <a:noFill/>
          </a:ln>
        </p:spPr>
        <p:txBody>
          <a:bodyPr>
            <a:spAutoFit/>
          </a:bodyPr>
          <a:lstStyle/>
          <a:p>
            <a:pPr algn="just">
              <a:spcBef>
                <a:spcPct val="50000"/>
              </a:spcBef>
            </a:pPr>
            <a:r>
              <a:rPr sz="2800" b="1" dirty="0">
                <a:solidFill>
                  <a:srgbClr val="990000"/>
                </a:solidFill>
                <a:latin typeface="Times New Roman" panose="02020603050405020304" pitchFamily="18" charset="0"/>
              </a:rPr>
              <a:t>=&gt; </a:t>
            </a:r>
            <a:r>
              <a:rPr sz="3200" b="1" dirty="0">
                <a:solidFill>
                  <a:srgbClr val="990000"/>
                </a:solidFill>
                <a:latin typeface="Times New Roman" panose="02020603050405020304" pitchFamily="18" charset="0"/>
              </a:rPr>
              <a:t>Mùa xuân năm 40, trên cửa sông Hát Môn, Hai Bà Trưng phất cờ khởi nghĩa.</a:t>
            </a:r>
          </a:p>
        </p:txBody>
      </p:sp>
      <p:sp>
        <p:nvSpPr>
          <p:cNvPr id="4" name="Text Box 10"/>
          <p:cNvSpPr txBox="1"/>
          <p:nvPr/>
        </p:nvSpPr>
        <p:spPr>
          <a:xfrm>
            <a:off x="762000" y="3352800"/>
            <a:ext cx="8001000" cy="1190625"/>
          </a:xfrm>
          <a:prstGeom prst="rect">
            <a:avLst/>
          </a:prstGeom>
          <a:noFill/>
          <a:ln w="9525">
            <a:noFill/>
          </a:ln>
        </p:spPr>
        <p:txBody>
          <a:bodyPr>
            <a:spAutoFit/>
          </a:bodyPr>
          <a:lstStyle/>
          <a:p>
            <a:pPr algn="just">
              <a:spcBef>
                <a:spcPct val="50000"/>
              </a:spcBef>
            </a:pPr>
            <a:r>
              <a:rPr sz="3600" b="1" dirty="0">
                <a:solidFill>
                  <a:srgbClr val="008000"/>
                </a:solidFill>
                <a:latin typeface="Times New Roman" panose="02020603050405020304" pitchFamily="18" charset="0"/>
                <a:cs typeface="Times New Roman" panose="02020603050405020304" pitchFamily="18" charset="0"/>
              </a:rPr>
              <a:t>- Nghĩa quân bắt đầu tiến đánh từ đâu v</a:t>
            </a:r>
            <a:r>
              <a:rPr sz="3600" b="1" dirty="0">
                <a:solidFill>
                  <a:srgbClr val="008000"/>
                </a:solidFill>
                <a:latin typeface="Times New Roman" panose="02020603050405020304" pitchFamily="18" charset="0"/>
                <a:ea typeface="Times New Roman" panose="02020603050405020304" pitchFamily="18" charset="0"/>
              </a:rPr>
              <a:t>à</a:t>
            </a:r>
            <a:r>
              <a:rPr sz="3600" b="1" dirty="0">
                <a:solidFill>
                  <a:srgbClr val="008000"/>
                </a:solidFill>
                <a:latin typeface="Times New Roman" panose="02020603050405020304" pitchFamily="18" charset="0"/>
                <a:cs typeface="Times New Roman" panose="02020603050405020304" pitchFamily="18" charset="0"/>
              </a:rPr>
              <a:t> đến những nơi n</a:t>
            </a:r>
            <a:r>
              <a:rPr sz="3600" b="1" dirty="0">
                <a:solidFill>
                  <a:srgbClr val="008000"/>
                </a:solidFill>
                <a:latin typeface="Times New Roman" panose="02020603050405020304" pitchFamily="18" charset="0"/>
                <a:ea typeface="Times New Roman" panose="02020603050405020304" pitchFamily="18" charset="0"/>
              </a:rPr>
              <a:t>à</a:t>
            </a:r>
            <a:r>
              <a:rPr sz="3600" b="1" dirty="0">
                <a:solidFill>
                  <a:srgbClr val="008000"/>
                </a:solidFill>
                <a:latin typeface="Times New Roman" panose="02020603050405020304" pitchFamily="18" charset="0"/>
                <a:cs typeface="Times New Roman" panose="02020603050405020304" pitchFamily="18" charset="0"/>
              </a:rPr>
              <a:t>o?</a:t>
            </a:r>
            <a:endParaRPr sz="3600" b="1" dirty="0">
              <a:solidFill>
                <a:srgbClr val="008000"/>
              </a:solidFill>
              <a:latin typeface="Times New Roman" panose="02020603050405020304" pitchFamily="18" charset="0"/>
              <a:ea typeface="Times New Roman" panose="02020603050405020304" pitchFamily="18" charset="0"/>
            </a:endParaRPr>
          </a:p>
        </p:txBody>
      </p:sp>
      <p:sp>
        <p:nvSpPr>
          <p:cNvPr id="5" name="Text Box 9"/>
          <p:cNvSpPr txBox="1"/>
          <p:nvPr/>
        </p:nvSpPr>
        <p:spPr>
          <a:xfrm>
            <a:off x="762000" y="4643438"/>
            <a:ext cx="7924800" cy="2062162"/>
          </a:xfrm>
          <a:prstGeom prst="rect">
            <a:avLst/>
          </a:prstGeom>
          <a:noFill/>
          <a:ln w="9525">
            <a:noFill/>
          </a:ln>
        </p:spPr>
        <p:txBody>
          <a:bodyPr>
            <a:spAutoFit/>
          </a:bodyPr>
          <a:lstStyle/>
          <a:p>
            <a:pPr algn="just">
              <a:spcBef>
                <a:spcPct val="50000"/>
              </a:spcBef>
            </a:pPr>
            <a:r>
              <a:rPr sz="3200" b="1" dirty="0">
                <a:solidFill>
                  <a:srgbClr val="990000"/>
                </a:solidFill>
                <a:latin typeface="Times New Roman" panose="02020603050405020304" pitchFamily="18" charset="0"/>
              </a:rPr>
              <a:t>=&gt; Từ Cửa sông Hát Môn, nghĩa quân tiến lên Mê Linh rồi xuống đánh chiếm Cổ Loa. Sau đó từ cổ Loa tấn công Luy Lâu trung tâm của chính quyền đô hộ.</a:t>
            </a:r>
          </a:p>
        </p:txBody>
      </p:sp>
      <p:sp>
        <p:nvSpPr>
          <p:cNvPr id="6146" name="Text Box 6"/>
          <p:cNvSpPr txBox="1"/>
          <p:nvPr/>
        </p:nvSpPr>
        <p:spPr>
          <a:xfrm>
            <a:off x="0" y="0"/>
            <a:ext cx="9144000" cy="521970"/>
          </a:xfrm>
          <a:prstGeom prst="rect">
            <a:avLst/>
          </a:prstGeom>
          <a:noFill/>
          <a:ln w="9525">
            <a:noFill/>
          </a:ln>
        </p:spPr>
        <p:txBody>
          <a:bodyPr>
            <a:spAutoFit/>
          </a:bodyPr>
          <a:lstStyle/>
          <a:p>
            <a:pPr algn="ctr"/>
            <a:r>
              <a:rPr sz="2800" b="1" u="sng" dirty="0">
                <a:solidFill>
                  <a:srgbClr val="0000FF"/>
                </a:solidFill>
                <a:latin typeface="Times New Roman" panose="02020603050405020304" pitchFamily="18" charset="0"/>
                <a:cs typeface="Times New Roman" panose="02020603050405020304" pitchFamily="18" charset="0"/>
              </a:rPr>
              <a:t>Lịch sử</a:t>
            </a:r>
            <a:endParaRPr sz="2800" b="1" u="sng"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6151" name="Text Box 7"/>
          <p:cNvSpPr txBox="1"/>
          <p:nvPr/>
        </p:nvSpPr>
        <p:spPr>
          <a:xfrm>
            <a:off x="0" y="457200"/>
            <a:ext cx="9144000" cy="523875"/>
          </a:xfrm>
          <a:prstGeom prst="rect">
            <a:avLst/>
          </a:prstGeom>
          <a:noFill/>
          <a:ln w="9525">
            <a:noFill/>
          </a:ln>
        </p:spPr>
        <p:txBody>
          <a:bodyPr>
            <a:spAutoFit/>
          </a:bodyPr>
          <a:lstStyle/>
          <a:p>
            <a:pPr algn="ctr">
              <a:spcBef>
                <a:spcPct val="50000"/>
              </a:spcBef>
            </a:pPr>
            <a:r>
              <a:rPr sz="2800" b="1" dirty="0">
                <a:solidFill>
                  <a:srgbClr val="FF0000"/>
                </a:solidFill>
                <a:latin typeface="Times New Roman" panose="02020603050405020304" pitchFamily="18" charset="0"/>
                <a:cs typeface="Times New Roman" panose="02020603050405020304" pitchFamily="18" charset="0"/>
              </a:rPr>
              <a:t>Khởi nghĩa Hai B</a:t>
            </a:r>
            <a:r>
              <a:rPr sz="2800" b="1" dirty="0">
                <a:solidFill>
                  <a:srgbClr val="FF0000"/>
                </a:solidFill>
                <a:latin typeface="Times New Roman" panose="02020603050405020304" pitchFamily="18" charset="0"/>
                <a:ea typeface="Times New Roman" panose="02020603050405020304" pitchFamily="18" charset="0"/>
              </a:rPr>
              <a:t>à</a:t>
            </a:r>
            <a:r>
              <a:rPr sz="2800" b="1" dirty="0">
                <a:solidFill>
                  <a:srgbClr val="FF0000"/>
                </a:solidFill>
                <a:latin typeface="Times New Roman" panose="02020603050405020304" pitchFamily="18" charset="0"/>
                <a:cs typeface="Times New Roman" panose="02020603050405020304" pitchFamily="18" charset="0"/>
              </a:rPr>
              <a:t> Trưng (Năm 40)</a:t>
            </a:r>
            <a:endParaRPr sz="2800" b="1" dirty="0">
              <a:solidFill>
                <a:srgbClr val="FF0000"/>
              </a:solidFill>
              <a:latin typeface="Times New Roman" panose="02020603050405020304" pitchFamily="18" charset="0"/>
              <a:ea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p:cTn id="12" dur="500" fill="hold"/>
                                        <p:tgtEl>
                                          <p:spTgt spid="3"/>
                                        </p:tgtEl>
                                        <p:attrNameLst>
                                          <p:attrName>ppt_w</p:attrName>
                                        </p:attrNameLst>
                                      </p:cBhvr>
                                      <p:tavLst>
                                        <p:tav tm="0">
                                          <p:val>
                                            <p:fltVal val="0"/>
                                          </p:val>
                                        </p:tav>
                                        <p:tav tm="100000">
                                          <p:val>
                                            <p:strVal val="#ppt_w"/>
                                          </p:val>
                                        </p:tav>
                                      </p:tavLst>
                                    </p:anim>
                                    <p:anim calcmode="lin" valueType="num">
                                      <p:cBhvr>
                                        <p:cTn id="13" dur="500" fill="hold"/>
                                        <p:tgtEl>
                                          <p:spTgt spid="3"/>
                                        </p:tgtEl>
                                        <p:attrNameLst>
                                          <p:attrName>ppt_h</p:attrName>
                                        </p:attrNameLst>
                                      </p:cBhvr>
                                      <p:tavLst>
                                        <p:tav tm="0">
                                          <p:val>
                                            <p:fltVal val="0"/>
                                          </p:val>
                                        </p:tav>
                                        <p:tav tm="100000">
                                          <p:val>
                                            <p:strVal val="#ppt_h"/>
                                          </p:val>
                                        </p:tav>
                                      </p:tavLst>
                                    </p:anim>
                                    <p:animEffect transition="in" filter="fade">
                                      <p:cBhvr>
                                        <p:cTn id="14" dur="500"/>
                                        <p:tgtEl>
                                          <p:spTgt spid="3"/>
                                        </p:tgtEl>
                                      </p:cBhvr>
                                    </p:animEffect>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grpId="0" nodeType="click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barn(inVertical)">
                                      <p:cBhvr>
                                        <p:cTn id="19" dur="500"/>
                                        <p:tgtEl>
                                          <p:spTgt spid="4"/>
                                        </p:tgtEl>
                                      </p:cBhvr>
                                    </p:animEffect>
                                  </p:childTnLst>
                                </p:cTn>
                              </p:par>
                            </p:childTnLst>
                          </p:cTn>
                        </p:par>
                      </p:childTnLst>
                    </p:cTn>
                  </p:par>
                  <p:par>
                    <p:cTn id="20" fill="hold">
                      <p:stCondLst>
                        <p:cond delay="indefinite"/>
                      </p:stCondLst>
                      <p:childTnLst>
                        <p:par>
                          <p:cTn id="21" fill="hold">
                            <p:stCondLst>
                              <p:cond delay="0"/>
                            </p:stCondLst>
                            <p:childTnLst>
                              <p:par>
                                <p:cTn id="22" presetID="53" presetClass="entr" presetSubtype="16" fill="hold" grpId="0" nodeType="clickEffect">
                                  <p:stCondLst>
                                    <p:cond delay="0"/>
                                  </p:stCondLst>
                                  <p:childTnLst>
                                    <p:set>
                                      <p:cBhvr>
                                        <p:cTn id="23" dur="1" fill="hold">
                                          <p:stCondLst>
                                            <p:cond delay="0"/>
                                          </p:stCondLst>
                                        </p:cTn>
                                        <p:tgtEl>
                                          <p:spTgt spid="5"/>
                                        </p:tgtEl>
                                        <p:attrNameLst>
                                          <p:attrName>style.visibility</p:attrName>
                                        </p:attrNameLst>
                                      </p:cBhvr>
                                      <p:to>
                                        <p:strVal val="visible"/>
                                      </p:to>
                                    </p:set>
                                    <p:anim calcmode="lin" valueType="num">
                                      <p:cBhvr>
                                        <p:cTn id="24" dur="500" fill="hold"/>
                                        <p:tgtEl>
                                          <p:spTgt spid="5"/>
                                        </p:tgtEl>
                                        <p:attrNameLst>
                                          <p:attrName>ppt_w</p:attrName>
                                        </p:attrNameLst>
                                      </p:cBhvr>
                                      <p:tavLst>
                                        <p:tav tm="0">
                                          <p:val>
                                            <p:fltVal val="0"/>
                                          </p:val>
                                        </p:tav>
                                        <p:tav tm="100000">
                                          <p:val>
                                            <p:strVal val="#ppt_w"/>
                                          </p:val>
                                        </p:tav>
                                      </p:tavLst>
                                    </p:anim>
                                    <p:anim calcmode="lin" valueType="num">
                                      <p:cBhvr>
                                        <p:cTn id="25" dur="500" fill="hold"/>
                                        <p:tgtEl>
                                          <p:spTgt spid="5"/>
                                        </p:tgtEl>
                                        <p:attrNameLst>
                                          <p:attrName>ppt_h</p:attrName>
                                        </p:attrNameLst>
                                      </p:cBhvr>
                                      <p:tavLst>
                                        <p:tav tm="0">
                                          <p:val>
                                            <p:fltVal val="0"/>
                                          </p:val>
                                        </p:tav>
                                        <p:tav tm="100000">
                                          <p:val>
                                            <p:strVal val="#ppt_h"/>
                                          </p:val>
                                        </p:tav>
                                      </p:tavLst>
                                    </p:anim>
                                    <p:animEffect transition="in" filter="fade">
                                      <p:cBhvr>
                                        <p:cTn id="26"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p:bldP spid="5"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10"/>
          <p:cNvSpPr txBox="1"/>
          <p:nvPr/>
        </p:nvSpPr>
        <p:spPr>
          <a:xfrm>
            <a:off x="457200" y="2667000"/>
            <a:ext cx="8153400" cy="646113"/>
          </a:xfrm>
          <a:prstGeom prst="rect">
            <a:avLst/>
          </a:prstGeom>
          <a:noFill/>
          <a:ln w="9525">
            <a:noFill/>
          </a:ln>
        </p:spPr>
        <p:txBody>
          <a:bodyPr>
            <a:spAutoFit/>
          </a:bodyPr>
          <a:lstStyle/>
          <a:p>
            <a:pPr>
              <a:spcBef>
                <a:spcPct val="50000"/>
              </a:spcBef>
            </a:pPr>
            <a:r>
              <a:rPr sz="3600" b="1" dirty="0">
                <a:solidFill>
                  <a:srgbClr val="008000"/>
                </a:solidFill>
                <a:latin typeface="Times New Roman" panose="02020603050405020304" pitchFamily="18" charset="0"/>
                <a:cs typeface="Times New Roman" panose="02020603050405020304" pitchFamily="18" charset="0"/>
              </a:rPr>
              <a:t>- Cuộc khởi nghĩa diễn ra như thế n</a:t>
            </a:r>
            <a:r>
              <a:rPr sz="3600" b="1" dirty="0">
                <a:solidFill>
                  <a:srgbClr val="008000"/>
                </a:solidFill>
                <a:latin typeface="Times New Roman" panose="02020603050405020304" pitchFamily="18" charset="0"/>
                <a:ea typeface="Times New Roman" panose="02020603050405020304" pitchFamily="18" charset="0"/>
              </a:rPr>
              <a:t>à</a:t>
            </a:r>
            <a:r>
              <a:rPr sz="3600" b="1" dirty="0">
                <a:solidFill>
                  <a:srgbClr val="008000"/>
                </a:solidFill>
                <a:latin typeface="Times New Roman" panose="02020603050405020304" pitchFamily="18" charset="0"/>
                <a:cs typeface="Times New Roman" panose="02020603050405020304" pitchFamily="18" charset="0"/>
              </a:rPr>
              <a:t>o?</a:t>
            </a:r>
            <a:endParaRPr sz="3600" b="1" dirty="0">
              <a:solidFill>
                <a:srgbClr val="008000"/>
              </a:solidFill>
              <a:latin typeface="Times New Roman" panose="02020603050405020304" pitchFamily="18" charset="0"/>
              <a:ea typeface="Times New Roman" panose="02020603050405020304" pitchFamily="18" charset="0"/>
            </a:endParaRPr>
          </a:p>
        </p:txBody>
      </p:sp>
      <p:sp>
        <p:nvSpPr>
          <p:cNvPr id="3" name="Text Box 22"/>
          <p:cNvSpPr txBox="1"/>
          <p:nvPr/>
        </p:nvSpPr>
        <p:spPr>
          <a:xfrm>
            <a:off x="609600" y="3733800"/>
            <a:ext cx="8001000" cy="1570038"/>
          </a:xfrm>
          <a:prstGeom prst="rect">
            <a:avLst/>
          </a:prstGeom>
          <a:noFill/>
          <a:ln w="9525">
            <a:noFill/>
          </a:ln>
        </p:spPr>
        <p:txBody>
          <a:bodyPr>
            <a:spAutoFit/>
          </a:bodyPr>
          <a:lstStyle/>
          <a:p>
            <a:pPr algn="just">
              <a:spcBef>
                <a:spcPct val="50000"/>
              </a:spcBef>
            </a:pPr>
            <a:r>
              <a:rPr sz="3200" b="1" dirty="0">
                <a:solidFill>
                  <a:srgbClr val="990000"/>
                </a:solidFill>
                <a:latin typeface="Times New Roman" panose="02020603050405020304" pitchFamily="18" charset="0"/>
                <a:cs typeface="Times New Roman" panose="02020603050405020304" pitchFamily="18" charset="0"/>
              </a:rPr>
              <a:t>=&gt; Bị đánh bất ngờ</a:t>
            </a:r>
            <a:r>
              <a:rPr sz="2600" b="1" dirty="0">
                <a:solidFill>
                  <a:srgbClr val="990000"/>
                </a:solidFill>
                <a:latin typeface="Times New Roman" panose="02020603050405020304" pitchFamily="18" charset="0"/>
                <a:cs typeface="Times New Roman" panose="02020603050405020304" pitchFamily="18" charset="0"/>
              </a:rPr>
              <a:t>, </a:t>
            </a:r>
            <a:r>
              <a:rPr sz="3200" b="1" dirty="0">
                <a:solidFill>
                  <a:srgbClr val="990000"/>
                </a:solidFill>
                <a:latin typeface="Times New Roman" panose="02020603050405020304" pitchFamily="18" charset="0"/>
                <a:cs typeface="Times New Roman" panose="02020603050405020304" pitchFamily="18" charset="0"/>
              </a:rPr>
              <a:t>quân Hán thua trận bỏ chạy. Tô Định phải cải trang th</a:t>
            </a:r>
            <a:r>
              <a:rPr sz="3200" b="1" dirty="0">
                <a:solidFill>
                  <a:srgbClr val="990000"/>
                </a:solidFill>
                <a:latin typeface="Times New Roman" panose="02020603050405020304" pitchFamily="18" charset="0"/>
                <a:ea typeface="Times New Roman" panose="02020603050405020304" pitchFamily="18" charset="0"/>
              </a:rPr>
              <a:t>à</a:t>
            </a:r>
            <a:r>
              <a:rPr sz="3200" b="1" dirty="0">
                <a:solidFill>
                  <a:srgbClr val="990000"/>
                </a:solidFill>
                <a:latin typeface="Times New Roman" panose="02020603050405020304" pitchFamily="18" charset="0"/>
                <a:cs typeface="Times New Roman" panose="02020603050405020304" pitchFamily="18" charset="0"/>
              </a:rPr>
              <a:t>nh dân thường lẩn v</a:t>
            </a:r>
            <a:r>
              <a:rPr sz="3200" b="1" dirty="0">
                <a:solidFill>
                  <a:srgbClr val="990000"/>
                </a:solidFill>
                <a:latin typeface="Times New Roman" panose="02020603050405020304" pitchFamily="18" charset="0"/>
                <a:ea typeface="Times New Roman" panose="02020603050405020304" pitchFamily="18" charset="0"/>
              </a:rPr>
              <a:t>à</a:t>
            </a:r>
            <a:r>
              <a:rPr sz="3200" b="1" dirty="0">
                <a:solidFill>
                  <a:srgbClr val="990000"/>
                </a:solidFill>
                <a:latin typeface="Times New Roman" panose="02020603050405020304" pitchFamily="18" charset="0"/>
                <a:cs typeface="Times New Roman" panose="02020603050405020304" pitchFamily="18" charset="0"/>
              </a:rPr>
              <a:t>o đám t</a:t>
            </a:r>
            <a:r>
              <a:rPr sz="3200" b="1" dirty="0">
                <a:solidFill>
                  <a:srgbClr val="990000"/>
                </a:solidFill>
                <a:latin typeface="Times New Roman" panose="02020603050405020304" pitchFamily="18" charset="0"/>
                <a:ea typeface="Times New Roman" panose="02020603050405020304" pitchFamily="18" charset="0"/>
              </a:rPr>
              <a:t>à</a:t>
            </a:r>
            <a:r>
              <a:rPr sz="3200" b="1" dirty="0">
                <a:solidFill>
                  <a:srgbClr val="990000"/>
                </a:solidFill>
                <a:latin typeface="Times New Roman" panose="02020603050405020304" pitchFamily="18" charset="0"/>
                <a:cs typeface="Times New Roman" panose="02020603050405020304" pitchFamily="18" charset="0"/>
              </a:rPr>
              <a:t>n quân trốn về nước.</a:t>
            </a:r>
            <a:endParaRPr sz="3200" b="1" dirty="0">
              <a:solidFill>
                <a:srgbClr val="990000"/>
              </a:solidFill>
              <a:latin typeface="Times New Roman" panose="02020603050405020304" pitchFamily="18" charset="0"/>
              <a:ea typeface="Times New Roman" panose="02020603050405020304" pitchFamily="18" charset="0"/>
            </a:endParaRPr>
          </a:p>
        </p:txBody>
      </p:sp>
      <p:sp>
        <p:nvSpPr>
          <p:cNvPr id="6146" name="Text Box 6"/>
          <p:cNvSpPr txBox="1"/>
          <p:nvPr/>
        </p:nvSpPr>
        <p:spPr>
          <a:xfrm>
            <a:off x="0" y="0"/>
            <a:ext cx="9144000" cy="521970"/>
          </a:xfrm>
          <a:prstGeom prst="rect">
            <a:avLst/>
          </a:prstGeom>
          <a:noFill/>
          <a:ln w="9525">
            <a:noFill/>
          </a:ln>
        </p:spPr>
        <p:txBody>
          <a:bodyPr>
            <a:spAutoFit/>
          </a:bodyPr>
          <a:lstStyle/>
          <a:p>
            <a:pPr algn="ctr"/>
            <a:r>
              <a:rPr sz="2800" b="1" u="sng" dirty="0">
                <a:solidFill>
                  <a:srgbClr val="0000FF"/>
                </a:solidFill>
                <a:latin typeface="Times New Roman" panose="02020603050405020304" pitchFamily="18" charset="0"/>
                <a:cs typeface="Times New Roman" panose="02020603050405020304" pitchFamily="18" charset="0"/>
              </a:rPr>
              <a:t>Lịch sử</a:t>
            </a:r>
            <a:endParaRPr sz="2800" b="1" u="sng"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6151" name="Text Box 7"/>
          <p:cNvSpPr txBox="1"/>
          <p:nvPr/>
        </p:nvSpPr>
        <p:spPr>
          <a:xfrm>
            <a:off x="0" y="457200"/>
            <a:ext cx="9144000" cy="523875"/>
          </a:xfrm>
          <a:prstGeom prst="rect">
            <a:avLst/>
          </a:prstGeom>
          <a:noFill/>
          <a:ln w="9525">
            <a:noFill/>
          </a:ln>
        </p:spPr>
        <p:txBody>
          <a:bodyPr>
            <a:spAutoFit/>
          </a:bodyPr>
          <a:lstStyle/>
          <a:p>
            <a:pPr algn="ctr">
              <a:spcBef>
                <a:spcPct val="50000"/>
              </a:spcBef>
            </a:pPr>
            <a:r>
              <a:rPr sz="2800" b="1" dirty="0">
                <a:solidFill>
                  <a:srgbClr val="FF0000"/>
                </a:solidFill>
                <a:latin typeface="Times New Roman" panose="02020603050405020304" pitchFamily="18" charset="0"/>
                <a:cs typeface="Times New Roman" panose="02020603050405020304" pitchFamily="18" charset="0"/>
              </a:rPr>
              <a:t>Khởi nghĩa Hai B</a:t>
            </a:r>
            <a:r>
              <a:rPr sz="2800" b="1" dirty="0">
                <a:solidFill>
                  <a:srgbClr val="FF0000"/>
                </a:solidFill>
                <a:latin typeface="Times New Roman" panose="02020603050405020304" pitchFamily="18" charset="0"/>
                <a:ea typeface="Times New Roman" panose="02020603050405020304" pitchFamily="18" charset="0"/>
              </a:rPr>
              <a:t>à</a:t>
            </a:r>
            <a:r>
              <a:rPr sz="2800" b="1" dirty="0">
                <a:solidFill>
                  <a:srgbClr val="FF0000"/>
                </a:solidFill>
                <a:latin typeface="Times New Roman" panose="02020603050405020304" pitchFamily="18" charset="0"/>
                <a:cs typeface="Times New Roman" panose="02020603050405020304" pitchFamily="18" charset="0"/>
              </a:rPr>
              <a:t> Trưng (Năm 40)</a:t>
            </a:r>
            <a:endParaRPr sz="2800" b="1" dirty="0">
              <a:solidFill>
                <a:srgbClr val="FF0000"/>
              </a:solidFill>
              <a:latin typeface="Times New Roman" panose="02020603050405020304" pitchFamily="18" charset="0"/>
              <a:ea typeface="Times New Roman" panose="02020603050405020304" pitchFamily="18" charset="0"/>
            </a:endParaRPr>
          </a:p>
        </p:txBody>
      </p:sp>
      <p:sp>
        <p:nvSpPr>
          <p:cNvPr id="8203" name="Text Box 6"/>
          <p:cNvSpPr txBox="1"/>
          <p:nvPr/>
        </p:nvSpPr>
        <p:spPr>
          <a:xfrm>
            <a:off x="304800" y="990600"/>
            <a:ext cx="8229600" cy="708025"/>
          </a:xfrm>
          <a:prstGeom prst="rect">
            <a:avLst/>
          </a:prstGeom>
          <a:noFill/>
          <a:ln w="9525">
            <a:noFill/>
          </a:ln>
        </p:spPr>
        <p:txBody>
          <a:bodyPr>
            <a:spAutoFit/>
          </a:bodyPr>
          <a:lstStyle/>
          <a:p>
            <a:pPr algn="just">
              <a:spcBef>
                <a:spcPct val="50000"/>
              </a:spcBef>
            </a:pPr>
            <a:r>
              <a:rPr sz="4000" b="1" dirty="0">
                <a:latin typeface="Times New Roman" panose="02020603050405020304" pitchFamily="18" charset="0"/>
              </a:rPr>
              <a:t> 2. Diễn biến của cuộc khởi nghĩa:</a:t>
            </a:r>
            <a:endParaRPr sz="4000" dirty="0">
              <a:latin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ipe(down)">
                                      <p:cBhvr>
                                        <p:cTn id="1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6"/>
          <p:cNvSpPr txBox="1"/>
          <p:nvPr/>
        </p:nvSpPr>
        <p:spPr>
          <a:xfrm>
            <a:off x="190500" y="981075"/>
            <a:ext cx="8763000" cy="708025"/>
          </a:xfrm>
          <a:prstGeom prst="rect">
            <a:avLst/>
          </a:prstGeom>
          <a:noFill/>
          <a:ln w="9525">
            <a:noFill/>
          </a:ln>
        </p:spPr>
        <p:txBody>
          <a:bodyPr>
            <a:spAutoFit/>
          </a:bodyPr>
          <a:lstStyle/>
          <a:p>
            <a:pPr>
              <a:spcBef>
                <a:spcPct val="50000"/>
              </a:spcBef>
            </a:pPr>
            <a:r>
              <a:rPr sz="4000" b="1" dirty="0">
                <a:latin typeface="Times New Roman" panose="02020603050405020304" pitchFamily="18" charset="0"/>
              </a:rPr>
              <a:t>   2. Diễn biến của cuộc khởi nghĩa:</a:t>
            </a:r>
            <a:endParaRPr sz="4000" dirty="0">
              <a:latin typeface="Times New Roman" panose="02020603050405020304" pitchFamily="18" charset="0"/>
            </a:endParaRPr>
          </a:p>
        </p:txBody>
      </p:sp>
      <p:sp>
        <p:nvSpPr>
          <p:cNvPr id="3" name="Text Box 7"/>
          <p:cNvSpPr txBox="1"/>
          <p:nvPr/>
        </p:nvSpPr>
        <p:spPr>
          <a:xfrm>
            <a:off x="685800" y="1600200"/>
            <a:ext cx="7848600" cy="1077913"/>
          </a:xfrm>
          <a:prstGeom prst="rect">
            <a:avLst/>
          </a:prstGeom>
          <a:noFill/>
          <a:ln w="9525">
            <a:noFill/>
          </a:ln>
        </p:spPr>
        <p:txBody>
          <a:bodyPr>
            <a:spAutoFit/>
          </a:bodyPr>
          <a:lstStyle/>
          <a:p>
            <a:pPr algn="just">
              <a:spcBef>
                <a:spcPct val="50000"/>
              </a:spcBef>
            </a:pPr>
            <a:r>
              <a:rPr sz="2800" b="1" dirty="0">
                <a:solidFill>
                  <a:srgbClr val="0000FF"/>
                </a:solidFill>
                <a:latin typeface="Times New Roman" panose="02020603050405020304" pitchFamily="18" charset="0"/>
              </a:rPr>
              <a:t>- </a:t>
            </a:r>
            <a:r>
              <a:rPr sz="3200" b="1" dirty="0">
                <a:solidFill>
                  <a:srgbClr val="0000FF"/>
                </a:solidFill>
                <a:latin typeface="Times New Roman" panose="02020603050405020304" pitchFamily="18" charset="0"/>
              </a:rPr>
              <a:t>Mùa xuân năm 40, trên cửa sông Hát Môn, Hai Bà Trưng phất cờ khởi nghĩa.</a:t>
            </a:r>
          </a:p>
        </p:txBody>
      </p:sp>
      <p:sp>
        <p:nvSpPr>
          <p:cNvPr id="4" name="Text Box 9"/>
          <p:cNvSpPr txBox="1"/>
          <p:nvPr/>
        </p:nvSpPr>
        <p:spPr>
          <a:xfrm>
            <a:off x="609600" y="2814638"/>
            <a:ext cx="7924800" cy="2062162"/>
          </a:xfrm>
          <a:prstGeom prst="rect">
            <a:avLst/>
          </a:prstGeom>
          <a:noFill/>
          <a:ln w="9525">
            <a:noFill/>
          </a:ln>
        </p:spPr>
        <p:txBody>
          <a:bodyPr>
            <a:spAutoFit/>
          </a:bodyPr>
          <a:lstStyle/>
          <a:p>
            <a:pPr algn="just">
              <a:spcBef>
                <a:spcPct val="50000"/>
              </a:spcBef>
            </a:pPr>
            <a:r>
              <a:rPr sz="3200" b="1" dirty="0">
                <a:solidFill>
                  <a:srgbClr val="0000FF"/>
                </a:solidFill>
                <a:latin typeface="Times New Roman" panose="02020603050405020304" pitchFamily="18" charset="0"/>
              </a:rPr>
              <a:t>- Từ Cửa sông Hát Môn, nghĩa quân tiến lên Mê Linh rồi xuống đánh chiếm Cổ Loa. Sau đó từ cổ Loa tấn công Luy Lâu trung tâm của chính quyền đô hộ.</a:t>
            </a:r>
          </a:p>
        </p:txBody>
      </p:sp>
      <p:sp>
        <p:nvSpPr>
          <p:cNvPr id="5" name="Text Box 22"/>
          <p:cNvSpPr txBox="1"/>
          <p:nvPr/>
        </p:nvSpPr>
        <p:spPr>
          <a:xfrm>
            <a:off x="609600" y="5105400"/>
            <a:ext cx="8001000" cy="1570038"/>
          </a:xfrm>
          <a:prstGeom prst="rect">
            <a:avLst/>
          </a:prstGeom>
          <a:noFill/>
          <a:ln w="9525">
            <a:noFill/>
          </a:ln>
        </p:spPr>
        <p:txBody>
          <a:bodyPr>
            <a:spAutoFit/>
          </a:bodyPr>
          <a:lstStyle/>
          <a:p>
            <a:pPr algn="just">
              <a:spcBef>
                <a:spcPct val="50000"/>
              </a:spcBef>
            </a:pPr>
            <a:r>
              <a:rPr sz="3200" b="1" dirty="0">
                <a:solidFill>
                  <a:srgbClr val="0000FF"/>
                </a:solidFill>
                <a:latin typeface="Times New Roman" panose="02020603050405020304" pitchFamily="18" charset="0"/>
                <a:cs typeface="Times New Roman" panose="02020603050405020304" pitchFamily="18" charset="0"/>
              </a:rPr>
              <a:t>- Bị đánh bất ngờ</a:t>
            </a:r>
            <a:r>
              <a:rPr sz="2600" b="1" dirty="0">
                <a:solidFill>
                  <a:srgbClr val="0000FF"/>
                </a:solidFill>
                <a:latin typeface="Times New Roman" panose="02020603050405020304" pitchFamily="18" charset="0"/>
                <a:cs typeface="Times New Roman" panose="02020603050405020304" pitchFamily="18" charset="0"/>
              </a:rPr>
              <a:t>, </a:t>
            </a:r>
            <a:r>
              <a:rPr sz="3200" b="1" dirty="0">
                <a:solidFill>
                  <a:srgbClr val="0000FF"/>
                </a:solidFill>
                <a:latin typeface="Times New Roman" panose="02020603050405020304" pitchFamily="18" charset="0"/>
                <a:cs typeface="Times New Roman" panose="02020603050405020304" pitchFamily="18" charset="0"/>
              </a:rPr>
              <a:t>quân Hán thua trận bỏ chạy. Tô Định phải cải trang th</a:t>
            </a:r>
            <a:r>
              <a:rPr sz="3200" b="1" dirty="0">
                <a:solidFill>
                  <a:srgbClr val="0000FF"/>
                </a:solidFill>
                <a:latin typeface="Times New Roman" panose="02020603050405020304" pitchFamily="18" charset="0"/>
                <a:ea typeface="Times New Roman" panose="02020603050405020304" pitchFamily="18" charset="0"/>
              </a:rPr>
              <a:t>à</a:t>
            </a:r>
            <a:r>
              <a:rPr sz="3200" b="1" dirty="0">
                <a:solidFill>
                  <a:srgbClr val="0000FF"/>
                </a:solidFill>
                <a:latin typeface="Times New Roman" panose="02020603050405020304" pitchFamily="18" charset="0"/>
                <a:cs typeface="Times New Roman" panose="02020603050405020304" pitchFamily="18" charset="0"/>
              </a:rPr>
              <a:t>nh dân thường lẩn v</a:t>
            </a:r>
            <a:r>
              <a:rPr sz="3200" b="1" dirty="0">
                <a:solidFill>
                  <a:srgbClr val="0000FF"/>
                </a:solidFill>
                <a:latin typeface="Times New Roman" panose="02020603050405020304" pitchFamily="18" charset="0"/>
                <a:ea typeface="Times New Roman" panose="02020603050405020304" pitchFamily="18" charset="0"/>
              </a:rPr>
              <a:t>à</a:t>
            </a:r>
            <a:r>
              <a:rPr sz="3200" b="1" dirty="0">
                <a:solidFill>
                  <a:srgbClr val="0000FF"/>
                </a:solidFill>
                <a:latin typeface="Times New Roman" panose="02020603050405020304" pitchFamily="18" charset="0"/>
                <a:cs typeface="Times New Roman" panose="02020603050405020304" pitchFamily="18" charset="0"/>
              </a:rPr>
              <a:t>o đám t</a:t>
            </a:r>
            <a:r>
              <a:rPr sz="3200" b="1" dirty="0">
                <a:solidFill>
                  <a:srgbClr val="0000FF"/>
                </a:solidFill>
                <a:latin typeface="Times New Roman" panose="02020603050405020304" pitchFamily="18" charset="0"/>
                <a:ea typeface="Times New Roman" panose="02020603050405020304" pitchFamily="18" charset="0"/>
              </a:rPr>
              <a:t>à</a:t>
            </a:r>
            <a:r>
              <a:rPr sz="3200" b="1" dirty="0">
                <a:solidFill>
                  <a:srgbClr val="0000FF"/>
                </a:solidFill>
                <a:latin typeface="Times New Roman" panose="02020603050405020304" pitchFamily="18" charset="0"/>
                <a:cs typeface="Times New Roman" panose="02020603050405020304" pitchFamily="18" charset="0"/>
              </a:rPr>
              <a:t>n quân trốn về nước.</a:t>
            </a:r>
            <a:endParaRPr sz="3200" b="1" dirty="0">
              <a:solidFill>
                <a:srgbClr val="0000FF"/>
              </a:solidFill>
              <a:latin typeface="Times New Roman" panose="02020603050405020304" pitchFamily="18" charset="0"/>
              <a:ea typeface="Times New Roman" panose="02020603050405020304" pitchFamily="18" charset="0"/>
            </a:endParaRPr>
          </a:p>
        </p:txBody>
      </p:sp>
      <p:sp>
        <p:nvSpPr>
          <p:cNvPr id="6146" name="Text Box 6"/>
          <p:cNvSpPr txBox="1"/>
          <p:nvPr/>
        </p:nvSpPr>
        <p:spPr>
          <a:xfrm>
            <a:off x="0" y="0"/>
            <a:ext cx="9144000" cy="521970"/>
          </a:xfrm>
          <a:prstGeom prst="rect">
            <a:avLst/>
          </a:prstGeom>
          <a:noFill/>
          <a:ln w="9525">
            <a:noFill/>
          </a:ln>
        </p:spPr>
        <p:txBody>
          <a:bodyPr>
            <a:spAutoFit/>
          </a:bodyPr>
          <a:lstStyle/>
          <a:p>
            <a:pPr algn="ctr"/>
            <a:r>
              <a:rPr sz="2800" b="1" u="sng" dirty="0">
                <a:solidFill>
                  <a:srgbClr val="0000FF"/>
                </a:solidFill>
                <a:latin typeface="Times New Roman" panose="02020603050405020304" pitchFamily="18" charset="0"/>
                <a:cs typeface="Times New Roman" panose="02020603050405020304" pitchFamily="18" charset="0"/>
              </a:rPr>
              <a:t>Lịch sử</a:t>
            </a:r>
            <a:endParaRPr sz="2800" b="1" u="sng"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6151" name="Text Box 7"/>
          <p:cNvSpPr txBox="1"/>
          <p:nvPr/>
        </p:nvSpPr>
        <p:spPr>
          <a:xfrm>
            <a:off x="0" y="457200"/>
            <a:ext cx="9144000" cy="523875"/>
          </a:xfrm>
          <a:prstGeom prst="rect">
            <a:avLst/>
          </a:prstGeom>
          <a:noFill/>
          <a:ln w="9525">
            <a:noFill/>
          </a:ln>
        </p:spPr>
        <p:txBody>
          <a:bodyPr>
            <a:spAutoFit/>
          </a:bodyPr>
          <a:lstStyle/>
          <a:p>
            <a:pPr algn="ctr">
              <a:spcBef>
                <a:spcPct val="50000"/>
              </a:spcBef>
            </a:pPr>
            <a:r>
              <a:rPr sz="2800" b="1" dirty="0">
                <a:solidFill>
                  <a:srgbClr val="FF0000"/>
                </a:solidFill>
                <a:latin typeface="Times New Roman" panose="02020603050405020304" pitchFamily="18" charset="0"/>
                <a:cs typeface="Times New Roman" panose="02020603050405020304" pitchFamily="18" charset="0"/>
              </a:rPr>
              <a:t>Khởi nghĩa Hai B</a:t>
            </a:r>
            <a:r>
              <a:rPr sz="2800" b="1" dirty="0">
                <a:solidFill>
                  <a:srgbClr val="FF0000"/>
                </a:solidFill>
                <a:latin typeface="Times New Roman" panose="02020603050405020304" pitchFamily="18" charset="0"/>
                <a:ea typeface="Times New Roman" panose="02020603050405020304" pitchFamily="18" charset="0"/>
              </a:rPr>
              <a:t>à</a:t>
            </a:r>
            <a:r>
              <a:rPr sz="2800" b="1" dirty="0">
                <a:solidFill>
                  <a:srgbClr val="FF0000"/>
                </a:solidFill>
                <a:latin typeface="Times New Roman" panose="02020603050405020304" pitchFamily="18" charset="0"/>
                <a:cs typeface="Times New Roman" panose="02020603050405020304" pitchFamily="18" charset="0"/>
              </a:rPr>
              <a:t> Trưng (Năm 40)</a:t>
            </a:r>
            <a:endParaRPr sz="2800" b="1" dirty="0">
              <a:solidFill>
                <a:srgbClr val="FF0000"/>
              </a:solidFill>
              <a:latin typeface="Times New Roman" panose="02020603050405020304" pitchFamily="18" charset="0"/>
              <a:ea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barn(inVertical)">
                                      <p:cBhvr>
                                        <p:cTn id="10" dur="500"/>
                                        <p:tgtEl>
                                          <p:spTgt spid="4"/>
                                        </p:tgtEl>
                                      </p:cBhvr>
                                    </p:animEffect>
                                  </p:childTnLst>
                                </p:cTn>
                              </p:par>
                              <p:par>
                                <p:cTn id="11" presetID="16" presetClass="entr" presetSubtype="21" fill="hold" grpId="0" nodeType="with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barn(inVertical)">
                                      <p:cBhvr>
                                        <p:cTn id="13"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03" name="Text Box 6"/>
          <p:cNvSpPr txBox="1"/>
          <p:nvPr/>
        </p:nvSpPr>
        <p:spPr>
          <a:xfrm>
            <a:off x="381000" y="0"/>
            <a:ext cx="8763000" cy="584200"/>
          </a:xfrm>
          <a:prstGeom prst="rect">
            <a:avLst/>
          </a:prstGeom>
          <a:noFill/>
          <a:ln w="9525">
            <a:noFill/>
          </a:ln>
        </p:spPr>
        <p:txBody>
          <a:bodyPr>
            <a:spAutoFit/>
          </a:bodyPr>
          <a:lstStyle/>
          <a:p>
            <a:pPr>
              <a:spcBef>
                <a:spcPct val="50000"/>
              </a:spcBef>
            </a:pPr>
            <a:r>
              <a:rPr sz="3200" b="1" dirty="0">
                <a:latin typeface="Times New Roman" panose="02020603050405020304" pitchFamily="18" charset="0"/>
              </a:rPr>
              <a:t> 2. Diễn biến của cuộc khởi nghĩa Hai Bà Trưng.</a:t>
            </a:r>
            <a:r>
              <a:rPr sz="3200" dirty="0">
                <a:latin typeface="Times New Roman" panose="02020603050405020304" pitchFamily="18" charset="0"/>
              </a:rPr>
              <a:t> </a:t>
            </a:r>
          </a:p>
        </p:txBody>
      </p:sp>
      <p:pic>
        <p:nvPicPr>
          <p:cNvPr id="174087" name="Picture 7" descr="Picture 001"/>
          <p:cNvPicPr>
            <a:picLocks noChangeAspect="1"/>
          </p:cNvPicPr>
          <p:nvPr/>
        </p:nvPicPr>
        <p:blipFill>
          <a:blip r:embed="rId2">
            <a:lum bright="-17999" contrast="60000"/>
          </a:blip>
          <a:srcRect l="13528" t="37642" r="31766" b="36148"/>
          <a:stretch>
            <a:fillRect/>
          </a:stretch>
        </p:blipFill>
        <p:spPr>
          <a:xfrm>
            <a:off x="533400" y="611188"/>
            <a:ext cx="8229600" cy="6246812"/>
          </a:xfrm>
          <a:prstGeom prst="rect">
            <a:avLst/>
          </a:prstGeom>
          <a:noFill/>
          <a:ln w="9525" cap="flat" cmpd="sng">
            <a:solidFill>
              <a:srgbClr val="0000FF"/>
            </a:solidFill>
            <a:prstDash val="solid"/>
            <a:miter/>
            <a:headEnd type="none" w="med" len="med"/>
            <a:tailEnd type="none" w="med" len="me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8203"/>
                                        </p:tgtEl>
                                        <p:attrNameLst>
                                          <p:attrName>style.visibility</p:attrName>
                                        </p:attrNameLst>
                                      </p:cBhvr>
                                      <p:to>
                                        <p:strVal val="visible"/>
                                      </p:to>
                                    </p:set>
                                    <p:anim calcmode="lin" valueType="num">
                                      <p:cBhvr additive="base">
                                        <p:cTn id="7" dur="500" fill="hold"/>
                                        <p:tgtEl>
                                          <p:spTgt spid="8203"/>
                                        </p:tgtEl>
                                        <p:attrNameLst>
                                          <p:attrName>ppt_x</p:attrName>
                                        </p:attrNameLst>
                                      </p:cBhvr>
                                      <p:tavLst>
                                        <p:tav tm="0">
                                          <p:val>
                                            <p:strVal val="#ppt_x"/>
                                          </p:val>
                                        </p:tav>
                                        <p:tav tm="100000">
                                          <p:val>
                                            <p:strVal val="#ppt_x"/>
                                          </p:val>
                                        </p:tav>
                                      </p:tavLst>
                                    </p:anim>
                                    <p:anim calcmode="lin" valueType="num">
                                      <p:cBhvr additive="base">
                                        <p:cTn id="8" dur="500" fill="hold"/>
                                        <p:tgtEl>
                                          <p:spTgt spid="8203"/>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174087"/>
                                        </p:tgtEl>
                                        <p:attrNameLst>
                                          <p:attrName>style.visibility</p:attrName>
                                        </p:attrNameLst>
                                      </p:cBhvr>
                                      <p:to>
                                        <p:strVal val="visible"/>
                                      </p:to>
                                    </p:set>
                                    <p:anim calcmode="lin" valueType="num">
                                      <p:cBhvr additive="base">
                                        <p:cTn id="11" dur="500" fill="hold"/>
                                        <p:tgtEl>
                                          <p:spTgt spid="174087"/>
                                        </p:tgtEl>
                                        <p:attrNameLst>
                                          <p:attrName>ppt_x</p:attrName>
                                        </p:attrNameLst>
                                      </p:cBhvr>
                                      <p:tavLst>
                                        <p:tav tm="0">
                                          <p:val>
                                            <p:strVal val="#ppt_x"/>
                                          </p:val>
                                        </p:tav>
                                        <p:tav tm="100000">
                                          <p:val>
                                            <p:strVal val="#ppt_x"/>
                                          </p:val>
                                        </p:tav>
                                      </p:tavLst>
                                    </p:anim>
                                    <p:anim calcmode="lin" valueType="num">
                                      <p:cBhvr additive="base">
                                        <p:cTn id="12" dur="500" fill="hold"/>
                                        <p:tgtEl>
                                          <p:spTgt spid="17408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203"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p:nvPr/>
        </p:nvSpPr>
        <p:spPr>
          <a:xfrm>
            <a:off x="0" y="0"/>
            <a:ext cx="9144000" cy="1066800"/>
          </a:xfrm>
          <a:prstGeom prst="rect">
            <a:avLst/>
          </a:prstGeom>
          <a:solidFill>
            <a:schemeClr val="bg1"/>
          </a:solidFill>
          <a:ln w="9525">
            <a:noFill/>
          </a:ln>
        </p:spPr>
        <p:txBody>
          <a:bodyPr wrap="none" anchor="ctr" anchorCtr="0"/>
          <a:lstStyle/>
          <a:p>
            <a:pPr eaLnBrk="0" hangingPunct="0"/>
            <a:endParaRPr lang="vi-VN" altLang="x-none" dirty="0">
              <a:latin typeface="Times New Roman" panose="02020603050405020304" pitchFamily="18" charset="0"/>
            </a:endParaRPr>
          </a:p>
        </p:txBody>
      </p:sp>
      <p:pic>
        <p:nvPicPr>
          <p:cNvPr id="18435" name="Picture 3" descr="anh4"/>
          <p:cNvPicPr>
            <a:picLocks noChangeAspect="1"/>
          </p:cNvPicPr>
          <p:nvPr/>
        </p:nvPicPr>
        <p:blipFill>
          <a:blip r:embed="rId3"/>
          <a:stretch>
            <a:fillRect/>
          </a:stretch>
        </p:blipFill>
        <p:spPr>
          <a:xfrm>
            <a:off x="0" y="0"/>
            <a:ext cx="4800600" cy="6858000"/>
          </a:xfrm>
          <a:prstGeom prst="rect">
            <a:avLst/>
          </a:prstGeom>
          <a:noFill/>
          <a:ln w="9525">
            <a:noFill/>
          </a:ln>
        </p:spPr>
      </p:pic>
      <p:sp>
        <p:nvSpPr>
          <p:cNvPr id="172036" name="Text Box 4"/>
          <p:cNvSpPr txBox="1"/>
          <p:nvPr/>
        </p:nvSpPr>
        <p:spPr>
          <a:xfrm>
            <a:off x="4800600" y="3314700"/>
            <a:ext cx="2362200" cy="336550"/>
          </a:xfrm>
          <a:prstGeom prst="rect">
            <a:avLst/>
          </a:prstGeom>
          <a:noFill/>
          <a:ln w="9525">
            <a:noFill/>
          </a:ln>
        </p:spPr>
        <p:txBody>
          <a:bodyPr>
            <a:spAutoFit/>
          </a:bodyPr>
          <a:lstStyle/>
          <a:p>
            <a:pPr algn="ctr">
              <a:spcBef>
                <a:spcPct val="50000"/>
              </a:spcBef>
            </a:pPr>
            <a:r>
              <a:rPr sz="1600" b="1" dirty="0">
                <a:solidFill>
                  <a:srgbClr val="0000FF"/>
                </a:solidFill>
                <a:latin typeface="Times New Roman" panose="02020603050405020304" pitchFamily="18" charset="0"/>
              </a:rPr>
              <a:t>Cổ Loa</a:t>
            </a:r>
          </a:p>
        </p:txBody>
      </p:sp>
      <p:sp>
        <p:nvSpPr>
          <p:cNvPr id="172037" name="Text Box 5"/>
          <p:cNvSpPr txBox="1"/>
          <p:nvPr/>
        </p:nvSpPr>
        <p:spPr>
          <a:xfrm>
            <a:off x="7162800" y="3314700"/>
            <a:ext cx="2019300" cy="336550"/>
          </a:xfrm>
          <a:prstGeom prst="rect">
            <a:avLst/>
          </a:prstGeom>
          <a:noFill/>
          <a:ln w="9525">
            <a:noFill/>
          </a:ln>
        </p:spPr>
        <p:txBody>
          <a:bodyPr>
            <a:spAutoFit/>
          </a:bodyPr>
          <a:lstStyle/>
          <a:p>
            <a:pPr algn="ctr">
              <a:spcBef>
                <a:spcPct val="50000"/>
              </a:spcBef>
            </a:pPr>
            <a:r>
              <a:rPr sz="1600" b="1" dirty="0">
                <a:solidFill>
                  <a:srgbClr val="0000FF"/>
                </a:solidFill>
                <a:latin typeface="Times New Roman" panose="02020603050405020304" pitchFamily="18" charset="0"/>
              </a:rPr>
              <a:t>Đánh thành Luy Lâu</a:t>
            </a:r>
          </a:p>
        </p:txBody>
      </p:sp>
      <p:sp>
        <p:nvSpPr>
          <p:cNvPr id="172038" name="Text Box 6"/>
          <p:cNvSpPr txBox="1"/>
          <p:nvPr/>
        </p:nvSpPr>
        <p:spPr>
          <a:xfrm>
            <a:off x="4724400" y="5010150"/>
            <a:ext cx="2362200" cy="338138"/>
          </a:xfrm>
          <a:prstGeom prst="rect">
            <a:avLst/>
          </a:prstGeom>
          <a:noFill/>
          <a:ln w="9525">
            <a:noFill/>
          </a:ln>
        </p:spPr>
        <p:txBody>
          <a:bodyPr>
            <a:spAutoFit/>
          </a:bodyPr>
          <a:lstStyle/>
          <a:p>
            <a:pPr algn="ctr">
              <a:spcBef>
                <a:spcPct val="50000"/>
              </a:spcBef>
            </a:pPr>
            <a:r>
              <a:rPr sz="1600" b="1" dirty="0">
                <a:solidFill>
                  <a:srgbClr val="0000FF"/>
                </a:solidFill>
                <a:latin typeface="Times New Roman" panose="02020603050405020304" pitchFamily="18" charset="0"/>
              </a:rPr>
              <a:t>Tô Định cắt tóc cải trang</a:t>
            </a:r>
          </a:p>
        </p:txBody>
      </p:sp>
      <p:sp>
        <p:nvSpPr>
          <p:cNvPr id="172039" name="Text Box 7"/>
          <p:cNvSpPr txBox="1"/>
          <p:nvPr/>
        </p:nvSpPr>
        <p:spPr>
          <a:xfrm>
            <a:off x="7010400" y="5010150"/>
            <a:ext cx="2133600" cy="336550"/>
          </a:xfrm>
          <a:prstGeom prst="rect">
            <a:avLst/>
          </a:prstGeom>
          <a:noFill/>
          <a:ln w="9525">
            <a:noFill/>
          </a:ln>
        </p:spPr>
        <p:txBody>
          <a:bodyPr>
            <a:spAutoFit/>
          </a:bodyPr>
          <a:lstStyle/>
          <a:p>
            <a:pPr algn="ctr">
              <a:spcBef>
                <a:spcPct val="50000"/>
              </a:spcBef>
            </a:pPr>
            <a:r>
              <a:rPr sz="1600" b="1" dirty="0">
                <a:solidFill>
                  <a:srgbClr val="0000FF"/>
                </a:solidFill>
                <a:latin typeface="Times New Roman" panose="02020603050405020304" pitchFamily="18" charset="0"/>
              </a:rPr>
              <a:t>Hai Bà chiến thắng</a:t>
            </a:r>
          </a:p>
        </p:txBody>
      </p:sp>
      <p:pic>
        <p:nvPicPr>
          <p:cNvPr id="172040" name="Picture 8" descr="Mot-goc-thanh-co-loa-xua"/>
          <p:cNvPicPr>
            <a:picLocks noChangeAspect="1"/>
          </p:cNvPicPr>
          <p:nvPr/>
        </p:nvPicPr>
        <p:blipFill>
          <a:blip r:embed="rId4"/>
          <a:stretch>
            <a:fillRect/>
          </a:stretch>
        </p:blipFill>
        <p:spPr>
          <a:xfrm>
            <a:off x="4876800" y="1905000"/>
            <a:ext cx="2057400" cy="1371600"/>
          </a:xfrm>
          <a:prstGeom prst="rect">
            <a:avLst/>
          </a:prstGeom>
          <a:noFill/>
          <a:ln w="9525" cap="flat" cmpd="sng">
            <a:solidFill>
              <a:srgbClr val="FF0000"/>
            </a:solidFill>
            <a:prstDash val="solid"/>
            <a:miter/>
            <a:headEnd type="none" w="med" len="med"/>
            <a:tailEnd type="none" w="med" len="med"/>
          </a:ln>
        </p:spPr>
      </p:pic>
      <p:pic>
        <p:nvPicPr>
          <p:cNvPr id="172041" name="Picture 9" descr="Untitled-17"/>
          <p:cNvPicPr>
            <a:picLocks noChangeAspect="1"/>
          </p:cNvPicPr>
          <p:nvPr/>
        </p:nvPicPr>
        <p:blipFill>
          <a:blip r:embed="rId5"/>
          <a:stretch>
            <a:fillRect/>
          </a:stretch>
        </p:blipFill>
        <p:spPr>
          <a:xfrm>
            <a:off x="6991350" y="1905000"/>
            <a:ext cx="2152650" cy="1371600"/>
          </a:xfrm>
          <a:prstGeom prst="rect">
            <a:avLst/>
          </a:prstGeom>
          <a:noFill/>
          <a:ln w="9525" cap="flat" cmpd="sng">
            <a:solidFill>
              <a:srgbClr val="FF0000"/>
            </a:solidFill>
            <a:prstDash val="solid"/>
            <a:miter/>
            <a:headEnd type="none" w="med" len="med"/>
            <a:tailEnd type="none" w="med" len="med"/>
          </a:ln>
        </p:spPr>
      </p:pic>
      <p:pic>
        <p:nvPicPr>
          <p:cNvPr id="172042" name="Picture 10" descr="Untitled-19"/>
          <p:cNvPicPr>
            <a:picLocks noChangeAspect="1"/>
          </p:cNvPicPr>
          <p:nvPr/>
        </p:nvPicPr>
        <p:blipFill>
          <a:blip r:embed="rId6"/>
          <a:stretch>
            <a:fillRect/>
          </a:stretch>
        </p:blipFill>
        <p:spPr>
          <a:xfrm>
            <a:off x="4876800" y="3657600"/>
            <a:ext cx="2095500" cy="1374775"/>
          </a:xfrm>
          <a:prstGeom prst="rect">
            <a:avLst/>
          </a:prstGeom>
          <a:noFill/>
          <a:ln w="9525" cap="flat" cmpd="sng">
            <a:solidFill>
              <a:srgbClr val="FF0000"/>
            </a:solidFill>
            <a:prstDash val="solid"/>
            <a:miter/>
            <a:headEnd type="none" w="med" len="med"/>
            <a:tailEnd type="none" w="med" len="med"/>
          </a:ln>
        </p:spPr>
      </p:pic>
      <p:pic>
        <p:nvPicPr>
          <p:cNvPr id="172043" name="Picture 11" descr="Untitled-21"/>
          <p:cNvPicPr>
            <a:picLocks noChangeAspect="1"/>
          </p:cNvPicPr>
          <p:nvPr/>
        </p:nvPicPr>
        <p:blipFill>
          <a:blip r:embed="rId7"/>
          <a:stretch>
            <a:fillRect/>
          </a:stretch>
        </p:blipFill>
        <p:spPr>
          <a:xfrm>
            <a:off x="7000875" y="3657600"/>
            <a:ext cx="2105025" cy="1371600"/>
          </a:xfrm>
          <a:prstGeom prst="rect">
            <a:avLst/>
          </a:prstGeom>
          <a:noFill/>
          <a:ln w="9525" cap="flat" cmpd="sng">
            <a:solidFill>
              <a:srgbClr val="FF0000"/>
            </a:solidFill>
            <a:prstDash val="solid"/>
            <a:miter/>
            <a:headEnd type="none" w="med" len="med"/>
            <a:tailEnd type="none" w="med" len="med"/>
          </a:ln>
        </p:spPr>
      </p:pic>
      <p:pic>
        <p:nvPicPr>
          <p:cNvPr id="172044" name="Picture 12" descr="Untitled-22"/>
          <p:cNvPicPr>
            <a:picLocks noChangeAspect="1"/>
          </p:cNvPicPr>
          <p:nvPr/>
        </p:nvPicPr>
        <p:blipFill>
          <a:blip r:embed="rId8"/>
          <a:stretch>
            <a:fillRect/>
          </a:stretch>
        </p:blipFill>
        <p:spPr>
          <a:xfrm>
            <a:off x="4876800" y="5334000"/>
            <a:ext cx="4267200" cy="1562100"/>
          </a:xfrm>
          <a:prstGeom prst="rect">
            <a:avLst/>
          </a:prstGeom>
          <a:noFill/>
          <a:ln w="9525" cap="flat" cmpd="sng">
            <a:solidFill>
              <a:srgbClr val="FF0000"/>
            </a:solidFill>
            <a:prstDash val="solid"/>
            <a:miter/>
            <a:headEnd type="none" w="med" len="med"/>
            <a:tailEnd type="none" w="med" len="med"/>
          </a:ln>
        </p:spPr>
      </p:pic>
      <p:sp>
        <p:nvSpPr>
          <p:cNvPr id="172045" name="Text Box 13"/>
          <p:cNvSpPr txBox="1"/>
          <p:nvPr/>
        </p:nvSpPr>
        <p:spPr>
          <a:xfrm>
            <a:off x="4857750" y="6559550"/>
            <a:ext cx="4210050" cy="369888"/>
          </a:xfrm>
          <a:prstGeom prst="rect">
            <a:avLst/>
          </a:prstGeom>
          <a:solidFill>
            <a:srgbClr val="FFFF99"/>
          </a:solidFill>
          <a:ln w="9525">
            <a:noFill/>
          </a:ln>
        </p:spPr>
        <p:txBody>
          <a:bodyPr>
            <a:spAutoFit/>
          </a:bodyPr>
          <a:lstStyle/>
          <a:p>
            <a:pPr algn="ctr">
              <a:spcBef>
                <a:spcPct val="50000"/>
              </a:spcBef>
            </a:pPr>
            <a:r>
              <a:rPr b="1" dirty="0">
                <a:solidFill>
                  <a:srgbClr val="0000FF"/>
                </a:solidFill>
                <a:latin typeface="Times New Roman" panose="02020603050405020304" pitchFamily="18" charset="0"/>
              </a:rPr>
              <a:t>Trưng Trắc lên ngôi đóng đô ở Mê Linh</a:t>
            </a:r>
          </a:p>
        </p:txBody>
      </p:sp>
      <p:sp>
        <p:nvSpPr>
          <p:cNvPr id="172046" name="Text Box 14"/>
          <p:cNvSpPr txBox="1"/>
          <p:nvPr/>
        </p:nvSpPr>
        <p:spPr>
          <a:xfrm>
            <a:off x="4629150" y="1314450"/>
            <a:ext cx="2628900" cy="595313"/>
          </a:xfrm>
          <a:prstGeom prst="rect">
            <a:avLst/>
          </a:prstGeom>
          <a:noFill/>
          <a:ln w="9525">
            <a:noFill/>
          </a:ln>
        </p:spPr>
        <p:txBody>
          <a:bodyPr>
            <a:spAutoFit/>
          </a:bodyPr>
          <a:lstStyle/>
          <a:p>
            <a:pPr algn="ctr">
              <a:spcBef>
                <a:spcPct val="20000"/>
              </a:spcBef>
            </a:pPr>
            <a:r>
              <a:rPr sz="1500" b="1" dirty="0">
                <a:solidFill>
                  <a:srgbClr val="0000FF"/>
                </a:solidFill>
                <a:latin typeface="Times New Roman" panose="02020603050405020304" pitchFamily="18" charset="0"/>
              </a:rPr>
              <a:t>Tại cửa sông Hát </a:t>
            </a:r>
          </a:p>
          <a:p>
            <a:pPr algn="ctr">
              <a:spcBef>
                <a:spcPct val="20000"/>
              </a:spcBef>
            </a:pPr>
            <a:r>
              <a:rPr sz="1500" b="1" dirty="0">
                <a:solidFill>
                  <a:srgbClr val="0000FF"/>
                </a:solidFill>
                <a:latin typeface="Times New Roman" panose="02020603050405020304" pitchFamily="18" charset="0"/>
              </a:rPr>
              <a:t>(Hát Môn)</a:t>
            </a:r>
          </a:p>
        </p:txBody>
      </p:sp>
      <p:pic>
        <p:nvPicPr>
          <p:cNvPr id="172047" name="Picture 15" descr="Untitled-16 a"/>
          <p:cNvPicPr>
            <a:picLocks noChangeAspect="1"/>
          </p:cNvPicPr>
          <p:nvPr/>
        </p:nvPicPr>
        <p:blipFill>
          <a:blip r:embed="rId9"/>
          <a:stretch>
            <a:fillRect/>
          </a:stretch>
        </p:blipFill>
        <p:spPr>
          <a:xfrm>
            <a:off x="6972300" y="0"/>
            <a:ext cx="2171700" cy="1333500"/>
          </a:xfrm>
          <a:prstGeom prst="rect">
            <a:avLst/>
          </a:prstGeom>
          <a:noFill/>
          <a:ln w="9525" cap="flat" cmpd="sng">
            <a:solidFill>
              <a:srgbClr val="FF0000"/>
            </a:solidFill>
            <a:prstDash val="solid"/>
            <a:miter/>
            <a:headEnd type="none" w="med" len="med"/>
            <a:tailEnd type="none" w="med" len="med"/>
          </a:ln>
        </p:spPr>
      </p:pic>
      <p:sp>
        <p:nvSpPr>
          <p:cNvPr id="172048" name="Text Box 16"/>
          <p:cNvSpPr txBox="1"/>
          <p:nvPr/>
        </p:nvSpPr>
        <p:spPr>
          <a:xfrm>
            <a:off x="6934200" y="1371600"/>
            <a:ext cx="2209800" cy="336550"/>
          </a:xfrm>
          <a:prstGeom prst="rect">
            <a:avLst/>
          </a:prstGeom>
          <a:noFill/>
          <a:ln w="9525">
            <a:noFill/>
          </a:ln>
        </p:spPr>
        <p:txBody>
          <a:bodyPr>
            <a:spAutoFit/>
          </a:bodyPr>
          <a:lstStyle/>
          <a:p>
            <a:pPr algn="ctr">
              <a:spcBef>
                <a:spcPct val="50000"/>
              </a:spcBef>
            </a:pPr>
            <a:r>
              <a:rPr sz="1600" b="1" dirty="0">
                <a:solidFill>
                  <a:srgbClr val="0000FF"/>
                </a:solidFill>
                <a:latin typeface="Times New Roman" panose="02020603050405020304" pitchFamily="18" charset="0"/>
              </a:rPr>
              <a:t>Tiến vào Mê Linh</a:t>
            </a:r>
          </a:p>
        </p:txBody>
      </p:sp>
      <p:pic>
        <p:nvPicPr>
          <p:cNvPr id="172049" name="Picture 17" descr="Untitled-15"/>
          <p:cNvPicPr>
            <a:picLocks noChangeAspect="1"/>
          </p:cNvPicPr>
          <p:nvPr/>
        </p:nvPicPr>
        <p:blipFill>
          <a:blip r:embed="rId10"/>
          <a:stretch>
            <a:fillRect/>
          </a:stretch>
        </p:blipFill>
        <p:spPr>
          <a:xfrm>
            <a:off x="4800600" y="0"/>
            <a:ext cx="2133600" cy="1338263"/>
          </a:xfrm>
          <a:prstGeom prst="rect">
            <a:avLst/>
          </a:prstGeom>
          <a:noFill/>
          <a:ln w="9525" cap="flat" cmpd="sng">
            <a:solidFill>
              <a:srgbClr val="FF0000"/>
            </a:solidFill>
            <a:prstDash val="solid"/>
            <a:miter/>
            <a:headEnd type="none" w="med" len="med"/>
            <a:tailEnd type="none" w="med" len="med"/>
          </a:ln>
        </p:spPr>
      </p:pic>
      <p:sp>
        <p:nvSpPr>
          <p:cNvPr id="172050" name="AutoShape 18"/>
          <p:cNvSpPr/>
          <p:nvPr/>
        </p:nvSpPr>
        <p:spPr>
          <a:xfrm rot="-2480056">
            <a:off x="1524000" y="3429000"/>
            <a:ext cx="762000" cy="228600"/>
          </a:xfrm>
          <a:prstGeom prst="curvedUpArrow">
            <a:avLst>
              <a:gd name="adj1" fmla="val 66666"/>
              <a:gd name="adj2" fmla="val 133333"/>
              <a:gd name="adj3" fmla="val 33333"/>
            </a:avLst>
          </a:prstGeom>
          <a:solidFill>
            <a:srgbClr val="FF0000"/>
          </a:solidFill>
          <a:ln w="9525" cap="flat" cmpd="sng">
            <a:solidFill>
              <a:schemeClr val="tx1"/>
            </a:solidFill>
            <a:prstDash val="solid"/>
            <a:miter/>
            <a:headEnd type="none" w="med" len="med"/>
            <a:tailEnd type="none" w="med" len="med"/>
          </a:ln>
        </p:spPr>
        <p:txBody>
          <a:bodyPr wrap="none" anchor="ctr" anchorCtr="0"/>
          <a:lstStyle/>
          <a:p>
            <a:pPr eaLnBrk="0" hangingPunct="0"/>
            <a:endParaRPr lang="vi-VN" altLang="x-none" dirty="0">
              <a:latin typeface="Times New Roman" panose="02020603050405020304" pitchFamily="18" charset="0"/>
            </a:endParaRPr>
          </a:p>
        </p:txBody>
      </p:sp>
      <p:sp>
        <p:nvSpPr>
          <p:cNvPr id="172051" name="AutoShape 19"/>
          <p:cNvSpPr/>
          <p:nvPr/>
        </p:nvSpPr>
        <p:spPr>
          <a:xfrm rot="2360076">
            <a:off x="2260600" y="3197225"/>
            <a:ext cx="344488" cy="193675"/>
          </a:xfrm>
          <a:prstGeom prst="rightArrow">
            <a:avLst>
              <a:gd name="adj1" fmla="val 50000"/>
              <a:gd name="adj2" fmla="val 44467"/>
            </a:avLst>
          </a:prstGeom>
          <a:solidFill>
            <a:srgbClr val="FF0000"/>
          </a:solidFill>
          <a:ln w="9525" cap="flat" cmpd="sng">
            <a:solidFill>
              <a:schemeClr val="tx1"/>
            </a:solidFill>
            <a:prstDash val="solid"/>
            <a:miter/>
            <a:headEnd type="none" w="med" len="med"/>
            <a:tailEnd type="none" w="med" len="med"/>
          </a:ln>
        </p:spPr>
        <p:txBody>
          <a:bodyPr wrap="none" anchor="ctr" anchorCtr="0"/>
          <a:lstStyle/>
          <a:p>
            <a:pPr eaLnBrk="0" hangingPunct="0"/>
            <a:endParaRPr lang="vi-VN" altLang="x-none" dirty="0">
              <a:latin typeface="Times New Roman" panose="02020603050405020304" pitchFamily="18" charset="0"/>
            </a:endParaRPr>
          </a:p>
        </p:txBody>
      </p:sp>
      <p:sp>
        <p:nvSpPr>
          <p:cNvPr id="172052" name="AutoShape 20"/>
          <p:cNvSpPr/>
          <p:nvPr/>
        </p:nvSpPr>
        <p:spPr>
          <a:xfrm rot="2482420">
            <a:off x="3013075" y="4025900"/>
            <a:ext cx="558800" cy="228600"/>
          </a:xfrm>
          <a:prstGeom prst="rightArrow">
            <a:avLst>
              <a:gd name="adj1" fmla="val 50000"/>
              <a:gd name="adj2" fmla="val 61111"/>
            </a:avLst>
          </a:prstGeom>
          <a:solidFill>
            <a:srgbClr val="FF0000"/>
          </a:solidFill>
          <a:ln w="9525" cap="flat" cmpd="sng">
            <a:solidFill>
              <a:schemeClr val="tx1"/>
            </a:solidFill>
            <a:prstDash val="solid"/>
            <a:miter/>
            <a:headEnd type="none" w="med" len="med"/>
            <a:tailEnd type="none" w="med" len="med"/>
          </a:ln>
        </p:spPr>
        <p:txBody>
          <a:bodyPr wrap="none" anchor="ctr" anchorCtr="0"/>
          <a:lstStyle/>
          <a:p>
            <a:pPr eaLnBrk="0" hangingPunct="0"/>
            <a:endParaRPr lang="vi-VN" altLang="x-none" dirty="0">
              <a:latin typeface="Times New Roman" panose="02020603050405020304" pitchFamily="18" charset="0"/>
            </a:endParaRPr>
          </a:p>
        </p:txBody>
      </p:sp>
      <p:sp>
        <p:nvSpPr>
          <p:cNvPr id="172053" name="Oval 21"/>
          <p:cNvSpPr/>
          <p:nvPr/>
        </p:nvSpPr>
        <p:spPr>
          <a:xfrm>
            <a:off x="3429000" y="4191000"/>
            <a:ext cx="685800" cy="762000"/>
          </a:xfrm>
          <a:prstGeom prst="ellipse">
            <a:avLst/>
          </a:prstGeom>
          <a:noFill/>
          <a:ln w="57150" cap="flat" cmpd="sng">
            <a:solidFill>
              <a:srgbClr val="FF0000"/>
            </a:solidFill>
            <a:prstDash val="solid"/>
            <a:headEnd type="none" w="med" len="med"/>
            <a:tailEnd type="none" w="med" len="med"/>
          </a:ln>
        </p:spPr>
        <p:txBody>
          <a:bodyPr wrap="none" anchor="ctr" anchorCtr="0"/>
          <a:lstStyle/>
          <a:p>
            <a:pPr eaLnBrk="0" hangingPunct="0"/>
            <a:endParaRPr lang="vi-VN" altLang="x-none" dirty="0">
              <a:latin typeface="Times New Roman" panose="02020603050405020304" pitchFamily="18" charset="0"/>
            </a:endParaRPr>
          </a:p>
        </p:txBody>
      </p:sp>
      <p:sp>
        <p:nvSpPr>
          <p:cNvPr id="172054" name="Oval 22"/>
          <p:cNvSpPr/>
          <p:nvPr/>
        </p:nvSpPr>
        <p:spPr>
          <a:xfrm>
            <a:off x="2533650" y="3276600"/>
            <a:ext cx="609600" cy="762000"/>
          </a:xfrm>
          <a:prstGeom prst="ellipse">
            <a:avLst/>
          </a:prstGeom>
          <a:noFill/>
          <a:ln w="57150" cap="flat" cmpd="sng">
            <a:solidFill>
              <a:srgbClr val="FF0000"/>
            </a:solidFill>
            <a:prstDash val="solid"/>
            <a:headEnd type="none" w="med" len="med"/>
            <a:tailEnd type="none" w="med" len="med"/>
          </a:ln>
        </p:spPr>
        <p:txBody>
          <a:bodyPr wrap="none" anchor="ctr" anchorCtr="0"/>
          <a:lstStyle/>
          <a:p>
            <a:pPr eaLnBrk="0" hangingPunct="0"/>
            <a:endParaRPr lang="vi-VN" altLang="x-none" dirty="0">
              <a:latin typeface="Times New Roman" panose="02020603050405020304" pitchFamily="18" charset="0"/>
            </a:endParaRPr>
          </a:p>
        </p:txBody>
      </p:sp>
      <p:sp>
        <p:nvSpPr>
          <p:cNvPr id="172055" name="Oval 23"/>
          <p:cNvSpPr/>
          <p:nvPr/>
        </p:nvSpPr>
        <p:spPr>
          <a:xfrm>
            <a:off x="1828800" y="2743200"/>
            <a:ext cx="457200" cy="533400"/>
          </a:xfrm>
          <a:prstGeom prst="ellipse">
            <a:avLst/>
          </a:prstGeom>
          <a:noFill/>
          <a:ln w="57150" cap="flat" cmpd="sng">
            <a:solidFill>
              <a:srgbClr val="FF0000"/>
            </a:solidFill>
            <a:prstDash val="solid"/>
            <a:headEnd type="none" w="med" len="med"/>
            <a:tailEnd type="none" w="med" len="med"/>
          </a:ln>
        </p:spPr>
        <p:txBody>
          <a:bodyPr wrap="none" anchor="ctr" anchorCtr="0"/>
          <a:lstStyle/>
          <a:p>
            <a:pPr eaLnBrk="0" hangingPunct="0"/>
            <a:endParaRPr lang="vi-VN" altLang="x-none" dirty="0">
              <a:latin typeface="Times New Roman" panose="02020603050405020304" pitchFamily="18" charset="0"/>
            </a:endParaRPr>
          </a:p>
        </p:txBody>
      </p:sp>
      <p:sp>
        <p:nvSpPr>
          <p:cNvPr id="172056" name="Oval 24"/>
          <p:cNvSpPr/>
          <p:nvPr/>
        </p:nvSpPr>
        <p:spPr>
          <a:xfrm>
            <a:off x="1447800" y="3409950"/>
            <a:ext cx="247650" cy="266700"/>
          </a:xfrm>
          <a:prstGeom prst="ellipse">
            <a:avLst/>
          </a:prstGeom>
          <a:noFill/>
          <a:ln w="57150" cap="flat" cmpd="sng">
            <a:solidFill>
              <a:srgbClr val="FF0000"/>
            </a:solidFill>
            <a:prstDash val="solid"/>
            <a:headEnd type="none" w="med" len="med"/>
            <a:tailEnd type="none" w="med" len="med"/>
          </a:ln>
        </p:spPr>
        <p:txBody>
          <a:bodyPr wrap="none" anchor="ctr" anchorCtr="0"/>
          <a:lstStyle/>
          <a:p>
            <a:pPr eaLnBrk="0" hangingPunct="0"/>
            <a:endParaRPr lang="vi-VN" altLang="x-none" dirty="0">
              <a:latin typeface="Times New Roman" panose="02020603050405020304" pitchFamily="18" charset="0"/>
            </a:endParaRPr>
          </a:p>
        </p:txBody>
      </p:sp>
      <p:grpSp>
        <p:nvGrpSpPr>
          <p:cNvPr id="2" name="Group 25"/>
          <p:cNvGrpSpPr/>
          <p:nvPr/>
        </p:nvGrpSpPr>
        <p:grpSpPr>
          <a:xfrm>
            <a:off x="1333500" y="3181350"/>
            <a:ext cx="228600" cy="381000"/>
            <a:chOff x="1056" y="3072"/>
            <a:chExt cx="144" cy="240"/>
          </a:xfrm>
        </p:grpSpPr>
        <p:grpSp>
          <p:nvGrpSpPr>
            <p:cNvPr id="18458" name="Group 26"/>
            <p:cNvGrpSpPr/>
            <p:nvPr/>
          </p:nvGrpSpPr>
          <p:grpSpPr>
            <a:xfrm>
              <a:off x="1056" y="3072"/>
              <a:ext cx="144" cy="240"/>
              <a:chOff x="1844" y="2580"/>
              <a:chExt cx="78" cy="150"/>
            </a:xfrm>
          </p:grpSpPr>
          <p:sp>
            <p:nvSpPr>
              <p:cNvPr id="18460" name="AutoShape 27"/>
              <p:cNvSpPr/>
              <p:nvPr/>
            </p:nvSpPr>
            <p:spPr>
              <a:xfrm>
                <a:off x="1844" y="2580"/>
                <a:ext cx="72" cy="90"/>
              </a:xfrm>
              <a:prstGeom prst="flowChartPunchedTape">
                <a:avLst/>
              </a:prstGeom>
              <a:solidFill>
                <a:srgbClr val="CC0000"/>
              </a:solidFill>
              <a:ln w="28575" cap="flat" cmpd="sng">
                <a:solidFill>
                  <a:srgbClr val="CC0000"/>
                </a:solidFill>
                <a:prstDash val="solid"/>
                <a:miter/>
                <a:headEnd type="none" w="med" len="med"/>
                <a:tailEnd type="none" w="med" len="med"/>
              </a:ln>
            </p:spPr>
            <p:txBody>
              <a:bodyPr wrap="none" anchor="ctr" anchorCtr="0"/>
              <a:lstStyle/>
              <a:p>
                <a:pPr eaLnBrk="0" hangingPunct="0"/>
                <a:endParaRPr lang="vi-VN" altLang="x-none" dirty="0">
                  <a:latin typeface="Times New Roman" panose="02020603050405020304" pitchFamily="18" charset="0"/>
                </a:endParaRPr>
              </a:p>
            </p:txBody>
          </p:sp>
          <p:sp>
            <p:nvSpPr>
              <p:cNvPr id="18461" name="Line 28"/>
              <p:cNvSpPr/>
              <p:nvPr/>
            </p:nvSpPr>
            <p:spPr>
              <a:xfrm flipH="1">
                <a:off x="1922" y="2586"/>
                <a:ext cx="0" cy="144"/>
              </a:xfrm>
              <a:prstGeom prst="line">
                <a:avLst/>
              </a:prstGeom>
              <a:ln w="19050" cap="flat" cmpd="sng">
                <a:solidFill>
                  <a:srgbClr val="CC0000"/>
                </a:solidFill>
                <a:prstDash val="solid"/>
                <a:headEnd type="none" w="med" len="med"/>
                <a:tailEnd type="none" w="med" len="med"/>
              </a:ln>
            </p:spPr>
          </p:sp>
        </p:grpSp>
        <p:sp>
          <p:nvSpPr>
            <p:cNvPr id="172061" name="AutoShape 29"/>
            <p:cNvSpPr>
              <a:spLocks noChangeArrowheads="1"/>
            </p:cNvSpPr>
            <p:nvPr/>
          </p:nvSpPr>
          <p:spPr bwMode="auto">
            <a:xfrm>
              <a:off x="1080" y="3096"/>
              <a:ext cx="96" cy="91"/>
            </a:xfrm>
            <a:prstGeom prst="star5">
              <a:avLst/>
            </a:prstGeom>
            <a:solidFill>
              <a:srgbClr val="FFFF00"/>
            </a:solidFill>
            <a:ln w="9525" algn="ctr">
              <a:solidFill>
                <a:srgbClr val="FF0000"/>
              </a:solidFill>
              <a:miter lim="800000"/>
            </a:ln>
            <a:effec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chemeClr val="tx1"/>
                </a:solidFill>
                <a:effectLst/>
                <a:uLnTx/>
                <a:uFillTx/>
                <a:latin typeface="Times New Roman" panose="02020603050405020304" pitchFamily="18" charset="0"/>
                <a:ea typeface="+mn-ea"/>
                <a:cs typeface="+mn-cs"/>
              </a:endParaRPr>
            </a:p>
          </p:txBody>
        </p:sp>
      </p:grpSp>
    </p:spTree>
  </p:cSld>
  <p:clrMapOvr>
    <a:masterClrMapping/>
  </p:clrMapOvr>
  <p:transition spd="med">
    <p:push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iterate type="lt">
                                    <p:tmPct val="5000"/>
                                  </p:iterate>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 calcmode="lin" valueType="num">
                                      <p:cBhvr>
                                        <p:cTn id="9" dur="1000" fill="hold"/>
                                        <p:tgtEl>
                                          <p:spTgt spid="2"/>
                                        </p:tgtEl>
                                        <p:attrNameLst>
                                          <p:attrName>style.rotation</p:attrName>
                                        </p:attrNameLst>
                                      </p:cBhvr>
                                      <p:tavLst>
                                        <p:tav tm="0">
                                          <p:val>
                                            <p:fltVal val="90"/>
                                          </p:val>
                                        </p:tav>
                                        <p:tav tm="100000">
                                          <p:val>
                                            <p:fltVal val="0"/>
                                          </p:val>
                                        </p:tav>
                                      </p:tavLst>
                                    </p:anim>
                                    <p:animEffect transition="in" filter="fade">
                                      <p:cBhvr>
                                        <p:cTn id="10" dur="1000"/>
                                        <p:tgtEl>
                                          <p:spTgt spid="2"/>
                                        </p:tgtEl>
                                      </p:cBhvr>
                                    </p:animEffect>
                                  </p:childTnLst>
                                  <p:subTnLst>
                                    <p:audio>
                                      <p:cMediaNode>
                                        <p:cTn display="0" masterRel="sameClick">
                                          <p:stCondLst>
                                            <p:cond evt="begin" delay="0">
                                              <p:tn val="5"/>
                                            </p:cond>
                                          </p:stCondLst>
                                          <p:endCondLst>
                                            <p:cond evt="onStopAudio" delay="0">
                                              <p:tgtEl>
                                                <p:sldTgt/>
                                              </p:tgtEl>
                                            </p:cond>
                                          </p:endCondLst>
                                        </p:cTn>
                                        <p:tgtEl>
                                          <p:sndTgt r:embed="rId2" name="explode.wav"/>
                                        </p:tgtEl>
                                      </p:cMediaNode>
                                    </p:audio>
                                  </p:subTnLst>
                                </p:cTn>
                              </p:par>
                              <p:par>
                                <p:cTn id="11" presetID="18" presetClass="entr" presetSubtype="9" repeatCount="5000" fill="hold" grpId="0" nodeType="withEffect">
                                  <p:stCondLst>
                                    <p:cond delay="0"/>
                                  </p:stCondLst>
                                  <p:childTnLst>
                                    <p:set>
                                      <p:cBhvr>
                                        <p:cTn id="12" dur="1" fill="hold">
                                          <p:stCondLst>
                                            <p:cond delay="0"/>
                                          </p:stCondLst>
                                        </p:cTn>
                                        <p:tgtEl>
                                          <p:spTgt spid="172056"/>
                                        </p:tgtEl>
                                        <p:attrNameLst>
                                          <p:attrName>style.visibility</p:attrName>
                                        </p:attrNameLst>
                                      </p:cBhvr>
                                      <p:to>
                                        <p:strVal val="visible"/>
                                      </p:to>
                                    </p:set>
                                    <p:animEffect transition="in" filter="strips(upLeft)">
                                      <p:cBhvr>
                                        <p:cTn id="13" dur="500"/>
                                        <p:tgtEl>
                                          <p:spTgt spid="172056"/>
                                        </p:tgtEl>
                                      </p:cBhvr>
                                    </p:animEffect>
                                  </p:childTnLst>
                                </p:cTn>
                              </p:par>
                              <p:par>
                                <p:cTn id="14" presetID="3" presetClass="entr" presetSubtype="10" fill="hold" nodeType="withEffect">
                                  <p:stCondLst>
                                    <p:cond delay="0"/>
                                  </p:stCondLst>
                                  <p:childTnLst>
                                    <p:set>
                                      <p:cBhvr>
                                        <p:cTn id="15" dur="1" fill="hold">
                                          <p:stCondLst>
                                            <p:cond delay="0"/>
                                          </p:stCondLst>
                                        </p:cTn>
                                        <p:tgtEl>
                                          <p:spTgt spid="172049"/>
                                        </p:tgtEl>
                                        <p:attrNameLst>
                                          <p:attrName>style.visibility</p:attrName>
                                        </p:attrNameLst>
                                      </p:cBhvr>
                                      <p:to>
                                        <p:strVal val="visible"/>
                                      </p:to>
                                    </p:set>
                                    <p:animEffect transition="in" filter="blinds(horizontal)">
                                      <p:cBhvr>
                                        <p:cTn id="16" dur="500"/>
                                        <p:tgtEl>
                                          <p:spTgt spid="172049"/>
                                        </p:tgtEl>
                                      </p:cBhvr>
                                    </p:animEffect>
                                  </p:childTnLst>
                                </p:cTn>
                              </p:par>
                              <p:par>
                                <p:cTn id="17" presetID="22" presetClass="entr" presetSubtype="4" fill="hold" grpId="0" nodeType="withEffect">
                                  <p:stCondLst>
                                    <p:cond delay="0"/>
                                  </p:stCondLst>
                                  <p:childTnLst>
                                    <p:set>
                                      <p:cBhvr>
                                        <p:cTn id="18" dur="1" fill="hold">
                                          <p:stCondLst>
                                            <p:cond delay="0"/>
                                          </p:stCondLst>
                                        </p:cTn>
                                        <p:tgtEl>
                                          <p:spTgt spid="172046"/>
                                        </p:tgtEl>
                                        <p:attrNameLst>
                                          <p:attrName>style.visibility</p:attrName>
                                        </p:attrNameLst>
                                      </p:cBhvr>
                                      <p:to>
                                        <p:strVal val="visible"/>
                                      </p:to>
                                    </p:set>
                                    <p:animEffect transition="in" filter="wipe(down)">
                                      <p:cBhvr>
                                        <p:cTn id="19" dur="500"/>
                                        <p:tgtEl>
                                          <p:spTgt spid="172046"/>
                                        </p:tgtEl>
                                      </p:cBhvr>
                                    </p:animEffect>
                                  </p:childTnLst>
                                </p:cTn>
                              </p:par>
                            </p:childTnLst>
                          </p:cTn>
                        </p:par>
                      </p:childTnLst>
                    </p:cTn>
                  </p:par>
                  <p:par>
                    <p:cTn id="20" fill="hold">
                      <p:stCondLst>
                        <p:cond delay="indefinite"/>
                      </p:stCondLst>
                      <p:childTnLst>
                        <p:par>
                          <p:cTn id="21" fill="hold">
                            <p:stCondLst>
                              <p:cond delay="0"/>
                            </p:stCondLst>
                            <p:childTnLst>
                              <p:par>
                                <p:cTn id="22" presetID="18" presetClass="entr" presetSubtype="3" repeatCount="3000" fill="hold" grpId="0" nodeType="clickEffect">
                                  <p:stCondLst>
                                    <p:cond delay="0"/>
                                  </p:stCondLst>
                                  <p:childTnLst>
                                    <p:set>
                                      <p:cBhvr>
                                        <p:cTn id="23" dur="1" fill="hold">
                                          <p:stCondLst>
                                            <p:cond delay="0"/>
                                          </p:stCondLst>
                                        </p:cTn>
                                        <p:tgtEl>
                                          <p:spTgt spid="172050"/>
                                        </p:tgtEl>
                                        <p:attrNameLst>
                                          <p:attrName>style.visibility</p:attrName>
                                        </p:attrNameLst>
                                      </p:cBhvr>
                                      <p:to>
                                        <p:strVal val="visible"/>
                                      </p:to>
                                    </p:set>
                                    <p:animEffect transition="in" filter="strips(upRight)">
                                      <p:cBhvr>
                                        <p:cTn id="24" dur="500"/>
                                        <p:tgtEl>
                                          <p:spTgt spid="172050"/>
                                        </p:tgtEl>
                                      </p:cBhvr>
                                    </p:animEffect>
                                  </p:childTnLst>
                                  <p:subTnLst>
                                    <p:audio>
                                      <p:cMediaNode>
                                        <p:cTn display="0" masterRel="sameClick">
                                          <p:stCondLst>
                                            <p:cond evt="begin" delay="0">
                                              <p:tn val="22"/>
                                            </p:cond>
                                          </p:stCondLst>
                                          <p:endCondLst>
                                            <p:cond evt="onStopAudio" delay="0">
                                              <p:tgtEl>
                                                <p:sldTgt/>
                                              </p:tgtEl>
                                            </p:cond>
                                          </p:endCondLst>
                                        </p:cTn>
                                        <p:tgtEl>
                                          <p:sndTgt r:embed="rId2" name="explode.wav"/>
                                        </p:tgtEl>
                                      </p:cMediaNode>
                                    </p:audio>
                                  </p:subTnLst>
                                </p:cTn>
                              </p:par>
                              <p:par>
                                <p:cTn id="25" presetID="18" presetClass="entr" presetSubtype="9" repeatCount="5000" fill="hold" grpId="0" nodeType="withEffect">
                                  <p:stCondLst>
                                    <p:cond delay="0"/>
                                  </p:stCondLst>
                                  <p:childTnLst>
                                    <p:set>
                                      <p:cBhvr>
                                        <p:cTn id="26" dur="1" fill="hold">
                                          <p:stCondLst>
                                            <p:cond delay="0"/>
                                          </p:stCondLst>
                                        </p:cTn>
                                        <p:tgtEl>
                                          <p:spTgt spid="172055"/>
                                        </p:tgtEl>
                                        <p:attrNameLst>
                                          <p:attrName>style.visibility</p:attrName>
                                        </p:attrNameLst>
                                      </p:cBhvr>
                                      <p:to>
                                        <p:strVal val="visible"/>
                                      </p:to>
                                    </p:set>
                                    <p:animEffect transition="in" filter="strips(upLeft)">
                                      <p:cBhvr>
                                        <p:cTn id="27" dur="500"/>
                                        <p:tgtEl>
                                          <p:spTgt spid="172055"/>
                                        </p:tgtEl>
                                      </p:cBhvr>
                                    </p:animEffect>
                                  </p:childTnLst>
                                </p:cTn>
                              </p:par>
                              <p:par>
                                <p:cTn id="28" presetID="21" presetClass="entr" presetSubtype="4" fill="hold" nodeType="withEffect">
                                  <p:stCondLst>
                                    <p:cond delay="0"/>
                                  </p:stCondLst>
                                  <p:childTnLst>
                                    <p:set>
                                      <p:cBhvr>
                                        <p:cTn id="29" dur="1" fill="hold">
                                          <p:stCondLst>
                                            <p:cond delay="0"/>
                                          </p:stCondLst>
                                        </p:cTn>
                                        <p:tgtEl>
                                          <p:spTgt spid="172047"/>
                                        </p:tgtEl>
                                        <p:attrNameLst>
                                          <p:attrName>style.visibility</p:attrName>
                                        </p:attrNameLst>
                                      </p:cBhvr>
                                      <p:to>
                                        <p:strVal val="visible"/>
                                      </p:to>
                                    </p:set>
                                    <p:animEffect transition="in" filter="wheel(4)">
                                      <p:cBhvr>
                                        <p:cTn id="30" dur="2000"/>
                                        <p:tgtEl>
                                          <p:spTgt spid="172047"/>
                                        </p:tgtEl>
                                      </p:cBhvr>
                                    </p:animEffect>
                                  </p:childTnLst>
                                </p:cTn>
                              </p:par>
                              <p:par>
                                <p:cTn id="31" presetID="21" presetClass="entr" presetSubtype="4" fill="hold" grpId="0" nodeType="withEffect">
                                  <p:stCondLst>
                                    <p:cond delay="0"/>
                                  </p:stCondLst>
                                  <p:childTnLst>
                                    <p:set>
                                      <p:cBhvr>
                                        <p:cTn id="32" dur="1" fill="hold">
                                          <p:stCondLst>
                                            <p:cond delay="0"/>
                                          </p:stCondLst>
                                        </p:cTn>
                                        <p:tgtEl>
                                          <p:spTgt spid="172048"/>
                                        </p:tgtEl>
                                        <p:attrNameLst>
                                          <p:attrName>style.visibility</p:attrName>
                                        </p:attrNameLst>
                                      </p:cBhvr>
                                      <p:to>
                                        <p:strVal val="visible"/>
                                      </p:to>
                                    </p:set>
                                    <p:animEffect transition="in" filter="wheel(4)">
                                      <p:cBhvr>
                                        <p:cTn id="33" dur="2000"/>
                                        <p:tgtEl>
                                          <p:spTgt spid="172048"/>
                                        </p:tgtEl>
                                      </p:cBhvr>
                                    </p:animEffect>
                                  </p:childTnLst>
                                </p:cTn>
                              </p:par>
                            </p:childTnLst>
                          </p:cTn>
                        </p:par>
                      </p:childTnLst>
                    </p:cTn>
                  </p:par>
                  <p:par>
                    <p:cTn id="34" fill="hold">
                      <p:stCondLst>
                        <p:cond delay="indefinite"/>
                      </p:stCondLst>
                      <p:childTnLst>
                        <p:par>
                          <p:cTn id="35" fill="hold">
                            <p:stCondLst>
                              <p:cond delay="0"/>
                            </p:stCondLst>
                            <p:childTnLst>
                              <p:par>
                                <p:cTn id="36" presetID="18" presetClass="entr" presetSubtype="6" repeatCount="5000" fill="hold" grpId="0" nodeType="clickEffect">
                                  <p:stCondLst>
                                    <p:cond delay="0"/>
                                  </p:stCondLst>
                                  <p:childTnLst>
                                    <p:set>
                                      <p:cBhvr>
                                        <p:cTn id="37" dur="1" fill="hold">
                                          <p:stCondLst>
                                            <p:cond delay="0"/>
                                          </p:stCondLst>
                                        </p:cTn>
                                        <p:tgtEl>
                                          <p:spTgt spid="172051"/>
                                        </p:tgtEl>
                                        <p:attrNameLst>
                                          <p:attrName>style.visibility</p:attrName>
                                        </p:attrNameLst>
                                      </p:cBhvr>
                                      <p:to>
                                        <p:strVal val="visible"/>
                                      </p:to>
                                    </p:set>
                                    <p:animEffect transition="in" filter="strips(downRight)">
                                      <p:cBhvr>
                                        <p:cTn id="38" dur="500"/>
                                        <p:tgtEl>
                                          <p:spTgt spid="172051"/>
                                        </p:tgtEl>
                                      </p:cBhvr>
                                    </p:animEffect>
                                  </p:childTnLst>
                                  <p:subTnLst>
                                    <p:audio>
                                      <p:cMediaNode>
                                        <p:cTn display="0" masterRel="sameClick">
                                          <p:stCondLst>
                                            <p:cond evt="begin" delay="0">
                                              <p:tn val="36"/>
                                            </p:cond>
                                          </p:stCondLst>
                                          <p:endCondLst>
                                            <p:cond evt="onStopAudio" delay="0">
                                              <p:tgtEl>
                                                <p:sldTgt/>
                                              </p:tgtEl>
                                            </p:cond>
                                          </p:endCondLst>
                                        </p:cTn>
                                        <p:tgtEl>
                                          <p:sndTgt r:embed="rId2" name="explode.wav"/>
                                        </p:tgtEl>
                                      </p:cMediaNode>
                                    </p:audio>
                                  </p:subTnLst>
                                </p:cTn>
                              </p:par>
                              <p:par>
                                <p:cTn id="39" presetID="18" presetClass="entr" presetSubtype="12" repeatCount="5000" fill="hold" grpId="0" nodeType="withEffect">
                                  <p:stCondLst>
                                    <p:cond delay="0"/>
                                  </p:stCondLst>
                                  <p:childTnLst>
                                    <p:set>
                                      <p:cBhvr>
                                        <p:cTn id="40" dur="1" fill="hold">
                                          <p:stCondLst>
                                            <p:cond delay="0"/>
                                          </p:stCondLst>
                                        </p:cTn>
                                        <p:tgtEl>
                                          <p:spTgt spid="172054"/>
                                        </p:tgtEl>
                                        <p:attrNameLst>
                                          <p:attrName>style.visibility</p:attrName>
                                        </p:attrNameLst>
                                      </p:cBhvr>
                                      <p:to>
                                        <p:strVal val="visible"/>
                                      </p:to>
                                    </p:set>
                                    <p:animEffect transition="in" filter="strips(downLeft)">
                                      <p:cBhvr>
                                        <p:cTn id="41" dur="500"/>
                                        <p:tgtEl>
                                          <p:spTgt spid="172054"/>
                                        </p:tgtEl>
                                      </p:cBhvr>
                                    </p:animEffect>
                                  </p:childTnLst>
                                </p:cTn>
                              </p:par>
                              <p:par>
                                <p:cTn id="42" presetID="3" presetClass="entr" presetSubtype="10" fill="hold" nodeType="withEffect">
                                  <p:stCondLst>
                                    <p:cond delay="0"/>
                                  </p:stCondLst>
                                  <p:childTnLst>
                                    <p:set>
                                      <p:cBhvr>
                                        <p:cTn id="43" dur="1" fill="hold">
                                          <p:stCondLst>
                                            <p:cond delay="0"/>
                                          </p:stCondLst>
                                        </p:cTn>
                                        <p:tgtEl>
                                          <p:spTgt spid="172040"/>
                                        </p:tgtEl>
                                        <p:attrNameLst>
                                          <p:attrName>style.visibility</p:attrName>
                                        </p:attrNameLst>
                                      </p:cBhvr>
                                      <p:to>
                                        <p:strVal val="visible"/>
                                      </p:to>
                                    </p:set>
                                    <p:animEffect transition="in" filter="blinds(horizontal)">
                                      <p:cBhvr>
                                        <p:cTn id="44" dur="500"/>
                                        <p:tgtEl>
                                          <p:spTgt spid="172040"/>
                                        </p:tgtEl>
                                      </p:cBhvr>
                                    </p:animEffect>
                                  </p:childTnLst>
                                </p:cTn>
                              </p:par>
                              <p:par>
                                <p:cTn id="45" presetID="20" presetClass="entr" presetSubtype="0" fill="hold" grpId="0" nodeType="withEffect">
                                  <p:stCondLst>
                                    <p:cond delay="0"/>
                                  </p:stCondLst>
                                  <p:childTnLst>
                                    <p:set>
                                      <p:cBhvr>
                                        <p:cTn id="46" dur="1" fill="hold">
                                          <p:stCondLst>
                                            <p:cond delay="0"/>
                                          </p:stCondLst>
                                        </p:cTn>
                                        <p:tgtEl>
                                          <p:spTgt spid="172036"/>
                                        </p:tgtEl>
                                        <p:attrNameLst>
                                          <p:attrName>style.visibility</p:attrName>
                                        </p:attrNameLst>
                                      </p:cBhvr>
                                      <p:to>
                                        <p:strVal val="visible"/>
                                      </p:to>
                                    </p:set>
                                    <p:animEffect transition="in" filter="wedge">
                                      <p:cBhvr>
                                        <p:cTn id="47" dur="2000"/>
                                        <p:tgtEl>
                                          <p:spTgt spid="172036"/>
                                        </p:tgtEl>
                                      </p:cBhvr>
                                    </p:animEffect>
                                  </p:childTnLst>
                                </p:cTn>
                              </p:par>
                            </p:childTnLst>
                          </p:cTn>
                        </p:par>
                      </p:childTnLst>
                    </p:cTn>
                  </p:par>
                  <p:par>
                    <p:cTn id="48" fill="hold">
                      <p:stCondLst>
                        <p:cond delay="indefinite"/>
                      </p:stCondLst>
                      <p:childTnLst>
                        <p:par>
                          <p:cTn id="49" fill="hold">
                            <p:stCondLst>
                              <p:cond delay="0"/>
                            </p:stCondLst>
                            <p:childTnLst>
                              <p:par>
                                <p:cTn id="50" presetID="18" presetClass="entr" presetSubtype="6" repeatCount="5000" fill="hold" grpId="0" nodeType="clickEffect">
                                  <p:stCondLst>
                                    <p:cond delay="0"/>
                                  </p:stCondLst>
                                  <p:childTnLst>
                                    <p:set>
                                      <p:cBhvr>
                                        <p:cTn id="51" dur="1" fill="hold">
                                          <p:stCondLst>
                                            <p:cond delay="0"/>
                                          </p:stCondLst>
                                        </p:cTn>
                                        <p:tgtEl>
                                          <p:spTgt spid="172052"/>
                                        </p:tgtEl>
                                        <p:attrNameLst>
                                          <p:attrName>style.visibility</p:attrName>
                                        </p:attrNameLst>
                                      </p:cBhvr>
                                      <p:to>
                                        <p:strVal val="visible"/>
                                      </p:to>
                                    </p:set>
                                    <p:animEffect transition="in" filter="strips(downRight)">
                                      <p:cBhvr>
                                        <p:cTn id="52" dur="500"/>
                                        <p:tgtEl>
                                          <p:spTgt spid="172052"/>
                                        </p:tgtEl>
                                      </p:cBhvr>
                                    </p:animEffect>
                                  </p:childTnLst>
                                  <p:subTnLst>
                                    <p:audio>
                                      <p:cMediaNode>
                                        <p:cTn display="0" masterRel="sameClick">
                                          <p:stCondLst>
                                            <p:cond evt="begin" delay="0">
                                              <p:tn val="50"/>
                                            </p:cond>
                                          </p:stCondLst>
                                          <p:endCondLst>
                                            <p:cond evt="onStopAudio" delay="0">
                                              <p:tgtEl>
                                                <p:sldTgt/>
                                              </p:tgtEl>
                                            </p:cond>
                                          </p:endCondLst>
                                        </p:cTn>
                                        <p:tgtEl>
                                          <p:sndTgt r:embed="rId2" name="explode.wav"/>
                                        </p:tgtEl>
                                      </p:cMediaNode>
                                    </p:audio>
                                  </p:subTnLst>
                                </p:cTn>
                              </p:par>
                              <p:par>
                                <p:cTn id="53" presetID="18" presetClass="entr" presetSubtype="12" repeatCount="5000" fill="hold" grpId="0" nodeType="withEffect">
                                  <p:stCondLst>
                                    <p:cond delay="0"/>
                                  </p:stCondLst>
                                  <p:childTnLst>
                                    <p:set>
                                      <p:cBhvr>
                                        <p:cTn id="54" dur="1" fill="hold">
                                          <p:stCondLst>
                                            <p:cond delay="0"/>
                                          </p:stCondLst>
                                        </p:cTn>
                                        <p:tgtEl>
                                          <p:spTgt spid="172053"/>
                                        </p:tgtEl>
                                        <p:attrNameLst>
                                          <p:attrName>style.visibility</p:attrName>
                                        </p:attrNameLst>
                                      </p:cBhvr>
                                      <p:to>
                                        <p:strVal val="visible"/>
                                      </p:to>
                                    </p:set>
                                    <p:animEffect transition="in" filter="strips(downLeft)">
                                      <p:cBhvr>
                                        <p:cTn id="55" dur="500"/>
                                        <p:tgtEl>
                                          <p:spTgt spid="172053"/>
                                        </p:tgtEl>
                                      </p:cBhvr>
                                    </p:animEffect>
                                  </p:childTnLst>
                                </p:cTn>
                              </p:par>
                              <p:par>
                                <p:cTn id="56" presetID="3" presetClass="entr" presetSubtype="10" fill="hold" nodeType="withEffect">
                                  <p:stCondLst>
                                    <p:cond delay="0"/>
                                  </p:stCondLst>
                                  <p:childTnLst>
                                    <p:set>
                                      <p:cBhvr>
                                        <p:cTn id="57" dur="1" fill="hold">
                                          <p:stCondLst>
                                            <p:cond delay="0"/>
                                          </p:stCondLst>
                                        </p:cTn>
                                        <p:tgtEl>
                                          <p:spTgt spid="172041"/>
                                        </p:tgtEl>
                                        <p:attrNameLst>
                                          <p:attrName>style.visibility</p:attrName>
                                        </p:attrNameLst>
                                      </p:cBhvr>
                                      <p:to>
                                        <p:strVal val="visible"/>
                                      </p:to>
                                    </p:set>
                                    <p:animEffect transition="in" filter="blinds(horizontal)">
                                      <p:cBhvr>
                                        <p:cTn id="58" dur="500"/>
                                        <p:tgtEl>
                                          <p:spTgt spid="172041"/>
                                        </p:tgtEl>
                                      </p:cBhvr>
                                    </p:animEffect>
                                  </p:childTnLst>
                                </p:cTn>
                              </p:par>
                              <p:par>
                                <p:cTn id="59" presetID="43" presetClass="entr" presetSubtype="0" fill="hold" grpId="0" nodeType="withEffect">
                                  <p:stCondLst>
                                    <p:cond delay="0"/>
                                  </p:stCondLst>
                                  <p:childTnLst>
                                    <p:set>
                                      <p:cBhvr>
                                        <p:cTn id="60" dur="1" fill="hold">
                                          <p:stCondLst>
                                            <p:cond delay="0"/>
                                          </p:stCondLst>
                                        </p:cTn>
                                        <p:tgtEl>
                                          <p:spTgt spid="172037"/>
                                        </p:tgtEl>
                                        <p:attrNameLst>
                                          <p:attrName>style.visibility</p:attrName>
                                        </p:attrNameLst>
                                      </p:cBhvr>
                                      <p:to>
                                        <p:strVal val="visible"/>
                                      </p:to>
                                    </p:set>
                                    <p:animEffect transition="in" filter="fade">
                                      <p:cBhvr>
                                        <p:cTn id="61" dur="100"/>
                                        <p:tgtEl>
                                          <p:spTgt spid="172037"/>
                                        </p:tgtEl>
                                      </p:cBhvr>
                                    </p:animEffect>
                                    <p:anim calcmode="lin" valueType="num">
                                      <p:cBhvr>
                                        <p:cTn id="62" dur="400" fill="hold"/>
                                        <p:tgtEl>
                                          <p:spTgt spid="172037"/>
                                        </p:tgtEl>
                                        <p:attrNameLst>
                                          <p:attrName>ppt_x</p:attrName>
                                        </p:attrNameLst>
                                      </p:cBhvr>
                                      <p:tavLst>
                                        <p:tav tm="0">
                                          <p:val>
                                            <p:strVal val="#ppt_x"/>
                                          </p:val>
                                        </p:tav>
                                        <p:tav tm="100000">
                                          <p:val>
                                            <p:strVal val="#ppt_x"/>
                                          </p:val>
                                        </p:tav>
                                      </p:tavLst>
                                    </p:anim>
                                    <p:anim calcmode="lin" valueType="num">
                                      <p:cBhvr>
                                        <p:cTn id="63" dur="400" fill="hold"/>
                                        <p:tgtEl>
                                          <p:spTgt spid="172037"/>
                                        </p:tgtEl>
                                        <p:attrNameLst>
                                          <p:attrName>ppt_y</p:attrName>
                                        </p:attrNameLst>
                                      </p:cBhvr>
                                      <p:tavLst>
                                        <p:tav tm="0">
                                          <p:val>
                                            <p:strVal val="#ppt_y+0.31"/>
                                          </p:val>
                                        </p:tav>
                                        <p:tav tm="100000">
                                          <p:val>
                                            <p:strVal val="#ppt_y+0.31"/>
                                          </p:val>
                                        </p:tav>
                                      </p:tavLst>
                                    </p:anim>
                                    <p:anim calcmode="lin" valueType="num">
                                      <p:cBhvr>
                                        <p:cTn id="64" dur="600" decel="50000" fill="hold">
                                          <p:stCondLst>
                                            <p:cond delay="400"/>
                                          </p:stCondLst>
                                        </p:cTn>
                                        <p:tgtEl>
                                          <p:spTgt spid="172037"/>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65" dur="600" decel="50000" fill="hold">
                                          <p:stCondLst>
                                            <p:cond delay="400"/>
                                          </p:stCondLst>
                                        </p:cTn>
                                        <p:tgtEl>
                                          <p:spTgt spid="172037"/>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par>
                    <p:cTn id="66" fill="hold">
                      <p:stCondLst>
                        <p:cond delay="indefinite"/>
                      </p:stCondLst>
                      <p:childTnLst>
                        <p:par>
                          <p:cTn id="67" fill="hold">
                            <p:stCondLst>
                              <p:cond delay="0"/>
                            </p:stCondLst>
                            <p:childTnLst>
                              <p:par>
                                <p:cTn id="68" presetID="3" presetClass="entr" presetSubtype="10" fill="hold" nodeType="clickEffect">
                                  <p:stCondLst>
                                    <p:cond delay="0"/>
                                  </p:stCondLst>
                                  <p:childTnLst>
                                    <p:set>
                                      <p:cBhvr>
                                        <p:cTn id="69" dur="1" fill="hold">
                                          <p:stCondLst>
                                            <p:cond delay="0"/>
                                          </p:stCondLst>
                                        </p:cTn>
                                        <p:tgtEl>
                                          <p:spTgt spid="172042"/>
                                        </p:tgtEl>
                                        <p:attrNameLst>
                                          <p:attrName>style.visibility</p:attrName>
                                        </p:attrNameLst>
                                      </p:cBhvr>
                                      <p:to>
                                        <p:strVal val="visible"/>
                                      </p:to>
                                    </p:set>
                                    <p:animEffect transition="in" filter="blinds(horizontal)">
                                      <p:cBhvr>
                                        <p:cTn id="70" dur="500"/>
                                        <p:tgtEl>
                                          <p:spTgt spid="172042"/>
                                        </p:tgtEl>
                                      </p:cBhvr>
                                    </p:animEffect>
                                  </p:childTnLst>
                                </p:cTn>
                              </p:par>
                              <p:par>
                                <p:cTn id="71" presetID="50" presetClass="entr" presetSubtype="0" decel="100000" fill="hold" grpId="0" nodeType="withEffect">
                                  <p:stCondLst>
                                    <p:cond delay="0"/>
                                  </p:stCondLst>
                                  <p:childTnLst>
                                    <p:set>
                                      <p:cBhvr>
                                        <p:cTn id="72" dur="1" fill="hold">
                                          <p:stCondLst>
                                            <p:cond delay="0"/>
                                          </p:stCondLst>
                                        </p:cTn>
                                        <p:tgtEl>
                                          <p:spTgt spid="172038"/>
                                        </p:tgtEl>
                                        <p:attrNameLst>
                                          <p:attrName>style.visibility</p:attrName>
                                        </p:attrNameLst>
                                      </p:cBhvr>
                                      <p:to>
                                        <p:strVal val="visible"/>
                                      </p:to>
                                    </p:set>
                                    <p:anim calcmode="lin" valueType="num">
                                      <p:cBhvr>
                                        <p:cTn id="73" dur="1000" fill="hold"/>
                                        <p:tgtEl>
                                          <p:spTgt spid="172038"/>
                                        </p:tgtEl>
                                        <p:attrNameLst>
                                          <p:attrName>ppt_w</p:attrName>
                                        </p:attrNameLst>
                                      </p:cBhvr>
                                      <p:tavLst>
                                        <p:tav tm="0">
                                          <p:val>
                                            <p:strVal val="#ppt_w+.3"/>
                                          </p:val>
                                        </p:tav>
                                        <p:tav tm="100000">
                                          <p:val>
                                            <p:strVal val="#ppt_w"/>
                                          </p:val>
                                        </p:tav>
                                      </p:tavLst>
                                    </p:anim>
                                    <p:anim calcmode="lin" valueType="num">
                                      <p:cBhvr>
                                        <p:cTn id="74" dur="1000" fill="hold"/>
                                        <p:tgtEl>
                                          <p:spTgt spid="172038"/>
                                        </p:tgtEl>
                                        <p:attrNameLst>
                                          <p:attrName>ppt_h</p:attrName>
                                        </p:attrNameLst>
                                      </p:cBhvr>
                                      <p:tavLst>
                                        <p:tav tm="0">
                                          <p:val>
                                            <p:strVal val="#ppt_h"/>
                                          </p:val>
                                        </p:tav>
                                        <p:tav tm="100000">
                                          <p:val>
                                            <p:strVal val="#ppt_h"/>
                                          </p:val>
                                        </p:tav>
                                      </p:tavLst>
                                    </p:anim>
                                    <p:animEffect transition="in" filter="fade">
                                      <p:cBhvr>
                                        <p:cTn id="75" dur="1000"/>
                                        <p:tgtEl>
                                          <p:spTgt spid="172038"/>
                                        </p:tgtEl>
                                      </p:cBhvr>
                                    </p:animEffect>
                                  </p:childTnLst>
                                </p:cTn>
                              </p:par>
                            </p:childTnLst>
                          </p:cTn>
                        </p:par>
                      </p:childTnLst>
                    </p:cTn>
                  </p:par>
                  <p:par>
                    <p:cTn id="76" fill="hold">
                      <p:stCondLst>
                        <p:cond delay="indefinite"/>
                      </p:stCondLst>
                      <p:childTnLst>
                        <p:par>
                          <p:cTn id="77" fill="hold">
                            <p:stCondLst>
                              <p:cond delay="0"/>
                            </p:stCondLst>
                            <p:childTnLst>
                              <p:par>
                                <p:cTn id="78" presetID="3" presetClass="entr" presetSubtype="10" fill="hold" nodeType="clickEffect">
                                  <p:stCondLst>
                                    <p:cond delay="0"/>
                                  </p:stCondLst>
                                  <p:childTnLst>
                                    <p:set>
                                      <p:cBhvr>
                                        <p:cTn id="79" dur="1" fill="hold">
                                          <p:stCondLst>
                                            <p:cond delay="0"/>
                                          </p:stCondLst>
                                        </p:cTn>
                                        <p:tgtEl>
                                          <p:spTgt spid="172043"/>
                                        </p:tgtEl>
                                        <p:attrNameLst>
                                          <p:attrName>style.visibility</p:attrName>
                                        </p:attrNameLst>
                                      </p:cBhvr>
                                      <p:to>
                                        <p:strVal val="visible"/>
                                      </p:to>
                                    </p:set>
                                    <p:animEffect transition="in" filter="blinds(horizontal)">
                                      <p:cBhvr>
                                        <p:cTn id="80" dur="500"/>
                                        <p:tgtEl>
                                          <p:spTgt spid="172043"/>
                                        </p:tgtEl>
                                      </p:cBhvr>
                                    </p:animEffect>
                                  </p:childTnLst>
                                </p:cTn>
                              </p:par>
                              <p:par>
                                <p:cTn id="81" presetID="42" presetClass="entr" presetSubtype="0" fill="hold" grpId="0" nodeType="withEffect">
                                  <p:stCondLst>
                                    <p:cond delay="0"/>
                                  </p:stCondLst>
                                  <p:childTnLst>
                                    <p:set>
                                      <p:cBhvr>
                                        <p:cTn id="82" dur="1" fill="hold">
                                          <p:stCondLst>
                                            <p:cond delay="0"/>
                                          </p:stCondLst>
                                        </p:cTn>
                                        <p:tgtEl>
                                          <p:spTgt spid="172039"/>
                                        </p:tgtEl>
                                        <p:attrNameLst>
                                          <p:attrName>style.visibility</p:attrName>
                                        </p:attrNameLst>
                                      </p:cBhvr>
                                      <p:to>
                                        <p:strVal val="visible"/>
                                      </p:to>
                                    </p:set>
                                    <p:animEffect transition="in" filter="fade">
                                      <p:cBhvr>
                                        <p:cTn id="83" dur="1000"/>
                                        <p:tgtEl>
                                          <p:spTgt spid="172039"/>
                                        </p:tgtEl>
                                      </p:cBhvr>
                                    </p:animEffect>
                                    <p:anim calcmode="lin" valueType="num">
                                      <p:cBhvr>
                                        <p:cTn id="84" dur="1000" fill="hold"/>
                                        <p:tgtEl>
                                          <p:spTgt spid="172039"/>
                                        </p:tgtEl>
                                        <p:attrNameLst>
                                          <p:attrName>ppt_x</p:attrName>
                                        </p:attrNameLst>
                                      </p:cBhvr>
                                      <p:tavLst>
                                        <p:tav tm="0">
                                          <p:val>
                                            <p:strVal val="#ppt_x"/>
                                          </p:val>
                                        </p:tav>
                                        <p:tav tm="100000">
                                          <p:val>
                                            <p:strVal val="#ppt_x"/>
                                          </p:val>
                                        </p:tav>
                                      </p:tavLst>
                                    </p:anim>
                                    <p:anim calcmode="lin" valueType="num">
                                      <p:cBhvr>
                                        <p:cTn id="85" dur="1000" fill="hold"/>
                                        <p:tgtEl>
                                          <p:spTgt spid="172039"/>
                                        </p:tgtEl>
                                        <p:attrNameLst>
                                          <p:attrName>ppt_y</p:attrName>
                                        </p:attrNameLst>
                                      </p:cBhvr>
                                      <p:tavLst>
                                        <p:tav tm="0">
                                          <p:val>
                                            <p:strVal val="#ppt_y+.1"/>
                                          </p:val>
                                        </p:tav>
                                        <p:tav tm="100000">
                                          <p:val>
                                            <p:strVal val="#ppt_y"/>
                                          </p:val>
                                        </p:tav>
                                      </p:tavLst>
                                    </p:anim>
                                  </p:childTnLst>
                                </p:cTn>
                              </p:par>
                            </p:childTnLst>
                          </p:cTn>
                        </p:par>
                      </p:childTnLst>
                    </p:cTn>
                  </p:par>
                  <p:par>
                    <p:cTn id="86" fill="hold">
                      <p:stCondLst>
                        <p:cond delay="indefinite"/>
                      </p:stCondLst>
                      <p:childTnLst>
                        <p:par>
                          <p:cTn id="87" fill="hold">
                            <p:stCondLst>
                              <p:cond delay="0"/>
                            </p:stCondLst>
                            <p:childTnLst>
                              <p:par>
                                <p:cTn id="88" presetID="3" presetClass="entr" presetSubtype="10" fill="hold" nodeType="clickEffect">
                                  <p:stCondLst>
                                    <p:cond delay="0"/>
                                  </p:stCondLst>
                                  <p:childTnLst>
                                    <p:set>
                                      <p:cBhvr>
                                        <p:cTn id="89" dur="1" fill="hold">
                                          <p:stCondLst>
                                            <p:cond delay="0"/>
                                          </p:stCondLst>
                                        </p:cTn>
                                        <p:tgtEl>
                                          <p:spTgt spid="172044"/>
                                        </p:tgtEl>
                                        <p:attrNameLst>
                                          <p:attrName>style.visibility</p:attrName>
                                        </p:attrNameLst>
                                      </p:cBhvr>
                                      <p:to>
                                        <p:strVal val="visible"/>
                                      </p:to>
                                    </p:set>
                                    <p:animEffect transition="in" filter="blinds(horizontal)">
                                      <p:cBhvr>
                                        <p:cTn id="90" dur="500"/>
                                        <p:tgtEl>
                                          <p:spTgt spid="172044"/>
                                        </p:tgtEl>
                                      </p:cBhvr>
                                    </p:animEffect>
                                  </p:childTnLst>
                                </p:cTn>
                              </p:par>
                              <p:par>
                                <p:cTn id="91" presetID="42" presetClass="entr" presetSubtype="0" fill="hold" grpId="0" nodeType="withEffect">
                                  <p:stCondLst>
                                    <p:cond delay="0"/>
                                  </p:stCondLst>
                                  <p:childTnLst>
                                    <p:set>
                                      <p:cBhvr>
                                        <p:cTn id="92" dur="1" fill="hold">
                                          <p:stCondLst>
                                            <p:cond delay="0"/>
                                          </p:stCondLst>
                                        </p:cTn>
                                        <p:tgtEl>
                                          <p:spTgt spid="172045"/>
                                        </p:tgtEl>
                                        <p:attrNameLst>
                                          <p:attrName>style.visibility</p:attrName>
                                        </p:attrNameLst>
                                      </p:cBhvr>
                                      <p:to>
                                        <p:strVal val="visible"/>
                                      </p:to>
                                    </p:set>
                                    <p:animEffect transition="in" filter="fade">
                                      <p:cBhvr>
                                        <p:cTn id="93" dur="1000"/>
                                        <p:tgtEl>
                                          <p:spTgt spid="172045"/>
                                        </p:tgtEl>
                                      </p:cBhvr>
                                    </p:animEffect>
                                    <p:anim calcmode="lin" valueType="num">
                                      <p:cBhvr>
                                        <p:cTn id="94" dur="1000" fill="hold"/>
                                        <p:tgtEl>
                                          <p:spTgt spid="172045"/>
                                        </p:tgtEl>
                                        <p:attrNameLst>
                                          <p:attrName>ppt_x</p:attrName>
                                        </p:attrNameLst>
                                      </p:cBhvr>
                                      <p:tavLst>
                                        <p:tav tm="0">
                                          <p:val>
                                            <p:strVal val="#ppt_x"/>
                                          </p:val>
                                        </p:tav>
                                        <p:tav tm="100000">
                                          <p:val>
                                            <p:strVal val="#ppt_x"/>
                                          </p:val>
                                        </p:tav>
                                      </p:tavLst>
                                    </p:anim>
                                    <p:anim calcmode="lin" valueType="num">
                                      <p:cBhvr>
                                        <p:cTn id="95" dur="1000" fill="hold"/>
                                        <p:tgtEl>
                                          <p:spTgt spid="17204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2036" grpId="0"/>
      <p:bldP spid="172037" grpId="0"/>
      <p:bldP spid="172038" grpId="0"/>
      <p:bldP spid="172039" grpId="0"/>
      <p:bldP spid="172045" grpId="0" animBg="1"/>
      <p:bldP spid="172046" grpId="0"/>
      <p:bldP spid="172048" grpId="0"/>
      <p:bldP spid="172050" grpId="0" animBg="1"/>
      <p:bldP spid="172051" grpId="0" animBg="1"/>
      <p:bldP spid="172052" grpId="0" animBg="1"/>
      <p:bldP spid="172053" grpId="0" animBg="1"/>
      <p:bldP spid="172054" grpId="0" animBg="1"/>
      <p:bldP spid="172055" grpId="0" animBg="1"/>
      <p:bldP spid="172056"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ext Box 8"/>
          <p:cNvSpPr txBox="1"/>
          <p:nvPr/>
        </p:nvSpPr>
        <p:spPr>
          <a:xfrm>
            <a:off x="990600" y="5867400"/>
            <a:ext cx="5410200" cy="366713"/>
          </a:xfrm>
          <a:prstGeom prst="rect">
            <a:avLst/>
          </a:prstGeom>
          <a:noFill/>
          <a:ln w="9525">
            <a:noFill/>
          </a:ln>
        </p:spPr>
        <p:txBody>
          <a:bodyPr>
            <a:spAutoFit/>
          </a:bodyPr>
          <a:lstStyle/>
          <a:p>
            <a:pPr eaLnBrk="0" hangingPunct="0">
              <a:spcBef>
                <a:spcPct val="50000"/>
              </a:spcBef>
            </a:pPr>
            <a:endParaRPr lang="vi-VN" altLang="x-none" dirty="0">
              <a:latin typeface="Times New Roman" panose="02020603050405020304" pitchFamily="18" charset="0"/>
            </a:endParaRPr>
          </a:p>
        </p:txBody>
      </p:sp>
      <p:sp>
        <p:nvSpPr>
          <p:cNvPr id="23567" name="Text Box 15"/>
          <p:cNvSpPr txBox="1"/>
          <p:nvPr/>
        </p:nvSpPr>
        <p:spPr>
          <a:xfrm>
            <a:off x="228600" y="131763"/>
            <a:ext cx="8915400" cy="708025"/>
          </a:xfrm>
          <a:prstGeom prst="rect">
            <a:avLst/>
          </a:prstGeom>
          <a:noFill/>
          <a:ln w="9525">
            <a:noFill/>
          </a:ln>
        </p:spPr>
        <p:txBody>
          <a:bodyPr>
            <a:spAutoFit/>
          </a:bodyPr>
          <a:lstStyle/>
          <a:p>
            <a:pPr>
              <a:spcBef>
                <a:spcPct val="50000"/>
              </a:spcBef>
            </a:pPr>
            <a:r>
              <a:rPr sz="4000" b="1" dirty="0">
                <a:latin typeface="Times New Roman" panose="02020603050405020304" pitchFamily="18" charset="0"/>
                <a:cs typeface="Times New Roman" panose="02020603050405020304" pitchFamily="18" charset="0"/>
              </a:rPr>
              <a:t>3. Kết quả v</a:t>
            </a:r>
            <a:r>
              <a:rPr sz="4000" b="1" dirty="0">
                <a:latin typeface="Times New Roman" panose="02020603050405020304" pitchFamily="18" charset="0"/>
                <a:ea typeface="Times New Roman" panose="02020603050405020304" pitchFamily="18" charset="0"/>
              </a:rPr>
              <a:t>à</a:t>
            </a:r>
            <a:r>
              <a:rPr sz="4000" b="1" dirty="0">
                <a:latin typeface="Times New Roman" panose="02020603050405020304" pitchFamily="18" charset="0"/>
                <a:cs typeface="Times New Roman" panose="02020603050405020304" pitchFamily="18" charset="0"/>
              </a:rPr>
              <a:t> ý nghĩa:</a:t>
            </a:r>
            <a:endParaRPr sz="4000" dirty="0">
              <a:latin typeface="Times New Roman" panose="02020603050405020304" pitchFamily="18" charset="0"/>
              <a:ea typeface="Times New Roman" panose="02020603050405020304" pitchFamily="18" charset="0"/>
            </a:endParaRPr>
          </a:p>
        </p:txBody>
      </p:sp>
      <p:sp>
        <p:nvSpPr>
          <p:cNvPr id="178188" name="Text Box 12"/>
          <p:cNvSpPr txBox="1"/>
          <p:nvPr/>
        </p:nvSpPr>
        <p:spPr>
          <a:xfrm>
            <a:off x="304800" y="1600200"/>
            <a:ext cx="8686800" cy="868363"/>
          </a:xfrm>
          <a:prstGeom prst="rect">
            <a:avLst/>
          </a:prstGeom>
          <a:noFill/>
          <a:ln w="9525">
            <a:noFill/>
          </a:ln>
        </p:spPr>
        <p:txBody>
          <a:bodyPr>
            <a:spAutoFit/>
          </a:bodyPr>
          <a:lstStyle/>
          <a:p>
            <a:pPr algn="just">
              <a:lnSpc>
                <a:spcPct val="90000"/>
              </a:lnSpc>
              <a:spcBef>
                <a:spcPct val="20000"/>
              </a:spcBef>
            </a:pPr>
            <a:r>
              <a:rPr sz="2800" b="1" dirty="0">
                <a:solidFill>
                  <a:srgbClr val="990000"/>
                </a:solidFill>
                <a:latin typeface="Times New Roman" panose="02020603050405020304" pitchFamily="18" charset="0"/>
              </a:rPr>
              <a:t>=&gt;</a:t>
            </a:r>
            <a:r>
              <a:rPr b="1" dirty="0">
                <a:solidFill>
                  <a:srgbClr val="990000"/>
                </a:solidFill>
                <a:latin typeface="Times New Roman" panose="02020603050405020304" pitchFamily="18" charset="0"/>
              </a:rPr>
              <a:t> </a:t>
            </a:r>
            <a:r>
              <a:rPr sz="2800" b="1" dirty="0">
                <a:solidFill>
                  <a:srgbClr val="990000"/>
                </a:solidFill>
                <a:latin typeface="Times New Roman" panose="02020603050405020304" pitchFamily="18" charset="0"/>
              </a:rPr>
              <a:t>Trong vòng chưa đầy một tháng, cuộc khởi nghĩa đã hoàn toàn thắng lợi. </a:t>
            </a:r>
          </a:p>
        </p:txBody>
      </p:sp>
      <p:sp>
        <p:nvSpPr>
          <p:cNvPr id="178194" name="Text Box 18"/>
          <p:cNvSpPr txBox="1"/>
          <p:nvPr/>
        </p:nvSpPr>
        <p:spPr>
          <a:xfrm>
            <a:off x="152400" y="3429000"/>
            <a:ext cx="8836025" cy="774700"/>
          </a:xfrm>
          <a:prstGeom prst="rect">
            <a:avLst/>
          </a:prstGeom>
          <a:noFill/>
          <a:ln w="9525">
            <a:noFill/>
          </a:ln>
        </p:spPr>
        <p:txBody>
          <a:bodyPr>
            <a:spAutoFit/>
          </a:bodyPr>
          <a:lstStyle/>
          <a:p>
            <a:pPr algn="just">
              <a:lnSpc>
                <a:spcPct val="80000"/>
              </a:lnSpc>
              <a:spcBef>
                <a:spcPct val="20000"/>
              </a:spcBef>
            </a:pPr>
            <a:r>
              <a:rPr sz="2800" b="1" dirty="0">
                <a:solidFill>
                  <a:srgbClr val="990000"/>
                </a:solidFill>
                <a:latin typeface="Times New Roman" panose="02020603050405020304" pitchFamily="18" charset="0"/>
              </a:rPr>
              <a:t>=&gt; Sau hơn hai thế kỉ bị phong kiến phương Bắc đô hộ, lần đầu tiên nhân dân ta đã giành được độc lập.</a:t>
            </a:r>
          </a:p>
        </p:txBody>
      </p:sp>
      <p:sp>
        <p:nvSpPr>
          <p:cNvPr id="178187" name="Text Box 11"/>
          <p:cNvSpPr txBox="1"/>
          <p:nvPr/>
        </p:nvSpPr>
        <p:spPr>
          <a:xfrm>
            <a:off x="152400" y="914400"/>
            <a:ext cx="9067800" cy="554038"/>
          </a:xfrm>
          <a:prstGeom prst="rect">
            <a:avLst/>
          </a:prstGeom>
          <a:noFill/>
          <a:ln w="9525">
            <a:noFill/>
          </a:ln>
        </p:spPr>
        <p:txBody>
          <a:bodyPr>
            <a:spAutoFit/>
          </a:bodyPr>
          <a:lstStyle/>
          <a:p>
            <a:pPr eaLnBrk="0" hangingPunct="0"/>
            <a:r>
              <a:rPr sz="3000" b="1" dirty="0">
                <a:solidFill>
                  <a:srgbClr val="008000"/>
                </a:solidFill>
                <a:latin typeface="Times New Roman" panose="02020603050405020304" pitchFamily="18" charset="0"/>
              </a:rPr>
              <a:t>- H</a:t>
            </a:r>
            <a:r>
              <a:rPr lang="vi-VN" altLang="x-none" sz="3000" b="1" dirty="0">
                <a:solidFill>
                  <a:srgbClr val="008000"/>
                </a:solidFill>
                <a:latin typeface="Times New Roman" panose="02020603050405020304" pitchFamily="18" charset="0"/>
              </a:rPr>
              <a:t>ãy nê</a:t>
            </a:r>
            <a:r>
              <a:rPr sz="3000" b="1" dirty="0">
                <a:solidFill>
                  <a:srgbClr val="008000"/>
                </a:solidFill>
                <a:latin typeface="Times New Roman" panose="02020603050405020304" pitchFamily="18" charset="0"/>
              </a:rPr>
              <a:t>u k</a:t>
            </a:r>
            <a:r>
              <a:rPr lang="vi-VN" altLang="x-none" sz="3000" b="1" dirty="0">
                <a:solidFill>
                  <a:srgbClr val="008000"/>
                </a:solidFill>
                <a:latin typeface="Times New Roman" panose="02020603050405020304" pitchFamily="18" charset="0"/>
              </a:rPr>
              <a:t>ết</a:t>
            </a:r>
            <a:r>
              <a:rPr sz="3000" b="1" dirty="0">
                <a:solidFill>
                  <a:srgbClr val="008000"/>
                </a:solidFill>
                <a:latin typeface="Times New Roman" panose="02020603050405020304" pitchFamily="18" charset="0"/>
              </a:rPr>
              <a:t> qu</a:t>
            </a:r>
            <a:r>
              <a:rPr lang="vi-VN" altLang="x-none" sz="3000" b="1" dirty="0">
                <a:solidFill>
                  <a:srgbClr val="008000"/>
                </a:solidFill>
                <a:latin typeface="Times New Roman" panose="02020603050405020304" pitchFamily="18" charset="0"/>
              </a:rPr>
              <a:t>ả</a:t>
            </a:r>
            <a:r>
              <a:rPr sz="3000" b="1" dirty="0">
                <a:solidFill>
                  <a:srgbClr val="008000"/>
                </a:solidFill>
                <a:latin typeface="Times New Roman" panose="02020603050405020304" pitchFamily="18" charset="0"/>
              </a:rPr>
              <a:t> c</a:t>
            </a:r>
            <a:r>
              <a:rPr lang="vi-VN" altLang="x-none" sz="3000" b="1" dirty="0">
                <a:solidFill>
                  <a:srgbClr val="008000"/>
                </a:solidFill>
                <a:latin typeface="Times New Roman" panose="02020603050405020304" pitchFamily="18" charset="0"/>
              </a:rPr>
              <a:t>ủa</a:t>
            </a:r>
            <a:r>
              <a:rPr sz="3000" b="1" dirty="0">
                <a:solidFill>
                  <a:srgbClr val="008000"/>
                </a:solidFill>
                <a:latin typeface="Times New Roman" panose="02020603050405020304" pitchFamily="18" charset="0"/>
              </a:rPr>
              <a:t> cu</a:t>
            </a:r>
            <a:r>
              <a:rPr lang="vi-VN" altLang="x-none" sz="3000" b="1" dirty="0">
                <a:solidFill>
                  <a:srgbClr val="008000"/>
                </a:solidFill>
                <a:latin typeface="Times New Roman" panose="02020603050405020304" pitchFamily="18" charset="0"/>
              </a:rPr>
              <a:t>ộc</a:t>
            </a:r>
            <a:r>
              <a:rPr sz="3000" b="1" dirty="0">
                <a:solidFill>
                  <a:srgbClr val="008000"/>
                </a:solidFill>
                <a:latin typeface="Times New Roman" panose="02020603050405020304" pitchFamily="18" charset="0"/>
              </a:rPr>
              <a:t> kh</a:t>
            </a:r>
            <a:r>
              <a:rPr lang="vi-VN" altLang="x-none" sz="3000" b="1" dirty="0">
                <a:solidFill>
                  <a:srgbClr val="008000"/>
                </a:solidFill>
                <a:latin typeface="Times New Roman" panose="02020603050405020304" pitchFamily="18" charset="0"/>
              </a:rPr>
              <a:t>ởi</a:t>
            </a:r>
            <a:r>
              <a:rPr sz="3000" b="1" dirty="0">
                <a:solidFill>
                  <a:srgbClr val="008000"/>
                </a:solidFill>
                <a:latin typeface="Times New Roman" panose="02020603050405020304" pitchFamily="18" charset="0"/>
              </a:rPr>
              <a:t> ngh</a:t>
            </a:r>
            <a:r>
              <a:rPr lang="vi-VN" altLang="x-none" sz="3000" b="1" dirty="0">
                <a:solidFill>
                  <a:srgbClr val="008000"/>
                </a:solidFill>
                <a:latin typeface="Times New Roman" panose="02020603050405020304" pitchFamily="18" charset="0"/>
              </a:rPr>
              <a:t>ĩa</a:t>
            </a:r>
            <a:r>
              <a:rPr sz="3000" b="1" dirty="0">
                <a:solidFill>
                  <a:srgbClr val="008000"/>
                </a:solidFill>
                <a:latin typeface="Times New Roman" panose="02020603050405020304" pitchFamily="18" charset="0"/>
              </a:rPr>
              <a:t> Hai B</a:t>
            </a:r>
            <a:r>
              <a:rPr lang="vi-VN" altLang="x-none" sz="3000" b="1" dirty="0">
                <a:solidFill>
                  <a:srgbClr val="008000"/>
                </a:solidFill>
                <a:latin typeface="Times New Roman" panose="02020603050405020304" pitchFamily="18" charset="0"/>
              </a:rPr>
              <a:t>à</a:t>
            </a:r>
            <a:r>
              <a:rPr sz="3000" b="1" dirty="0">
                <a:solidFill>
                  <a:srgbClr val="008000"/>
                </a:solidFill>
                <a:latin typeface="Times New Roman" panose="02020603050405020304" pitchFamily="18" charset="0"/>
              </a:rPr>
              <a:t> Tr</a:t>
            </a:r>
            <a:r>
              <a:rPr lang="vi-VN" altLang="x-none" sz="3000" b="1" dirty="0">
                <a:solidFill>
                  <a:srgbClr val="008000"/>
                </a:solidFill>
                <a:latin typeface="Times New Roman" panose="02020603050405020304" pitchFamily="18" charset="0"/>
              </a:rPr>
              <a:t>ư</a:t>
            </a:r>
            <a:r>
              <a:rPr sz="3000" b="1" dirty="0">
                <a:solidFill>
                  <a:srgbClr val="008000"/>
                </a:solidFill>
                <a:latin typeface="Times New Roman" panose="02020603050405020304" pitchFamily="18" charset="0"/>
              </a:rPr>
              <a:t>ng?</a:t>
            </a:r>
          </a:p>
        </p:txBody>
      </p:sp>
      <p:sp>
        <p:nvSpPr>
          <p:cNvPr id="178191" name="Text Box 15"/>
          <p:cNvSpPr txBox="1"/>
          <p:nvPr/>
        </p:nvSpPr>
        <p:spPr>
          <a:xfrm>
            <a:off x="76200" y="2590800"/>
            <a:ext cx="9448800" cy="508000"/>
          </a:xfrm>
          <a:prstGeom prst="rect">
            <a:avLst/>
          </a:prstGeom>
          <a:noFill/>
          <a:ln w="9525">
            <a:noFill/>
          </a:ln>
        </p:spPr>
        <p:txBody>
          <a:bodyPr>
            <a:spAutoFit/>
          </a:bodyPr>
          <a:lstStyle/>
          <a:p>
            <a:pPr eaLnBrk="0" hangingPunct="0">
              <a:spcBef>
                <a:spcPct val="50000"/>
              </a:spcBef>
            </a:pPr>
            <a:r>
              <a:rPr sz="2700" b="1" dirty="0">
                <a:solidFill>
                  <a:srgbClr val="008000"/>
                </a:solidFill>
                <a:latin typeface="Times New Roman" panose="02020603050405020304" pitchFamily="18" charset="0"/>
              </a:rPr>
              <a:t>- Khởi nghĩa Hai Bà Trưng thắng lợi có ý nghĩa như thế nào?</a:t>
            </a:r>
          </a:p>
        </p:txBody>
      </p:sp>
      <p:sp>
        <p:nvSpPr>
          <p:cNvPr id="178195" name="Text Box 19"/>
          <p:cNvSpPr txBox="1"/>
          <p:nvPr/>
        </p:nvSpPr>
        <p:spPr>
          <a:xfrm>
            <a:off x="152400" y="4495800"/>
            <a:ext cx="8839200" cy="885825"/>
          </a:xfrm>
          <a:prstGeom prst="rect">
            <a:avLst/>
          </a:prstGeom>
          <a:noFill/>
          <a:ln w="9525">
            <a:noFill/>
          </a:ln>
        </p:spPr>
        <p:txBody>
          <a:bodyPr>
            <a:spAutoFit/>
          </a:bodyPr>
          <a:lstStyle/>
          <a:p>
            <a:pPr eaLnBrk="0" hangingPunct="0"/>
            <a:r>
              <a:rPr sz="2600" b="1" dirty="0">
                <a:solidFill>
                  <a:srgbClr val="008000"/>
                </a:solidFill>
                <a:latin typeface="Times New Roman" panose="02020603050405020304" pitchFamily="18" charset="0"/>
              </a:rPr>
              <a:t>- Sự thắng lợi của khởi nghĩa Hai Bà Trưng nói lên điều gì về tinh thần yêu nước của nhân dân ta ?</a:t>
            </a:r>
          </a:p>
        </p:txBody>
      </p:sp>
      <p:sp>
        <p:nvSpPr>
          <p:cNvPr id="23574" name="Text Box 22"/>
          <p:cNvSpPr txBox="1"/>
          <p:nvPr/>
        </p:nvSpPr>
        <p:spPr>
          <a:xfrm>
            <a:off x="0" y="5530850"/>
            <a:ext cx="8986838" cy="946150"/>
          </a:xfrm>
          <a:prstGeom prst="rect">
            <a:avLst/>
          </a:prstGeom>
          <a:noFill/>
          <a:ln w="9525">
            <a:noFill/>
          </a:ln>
        </p:spPr>
        <p:txBody>
          <a:bodyPr>
            <a:spAutoFit/>
          </a:bodyPr>
          <a:lstStyle/>
          <a:p>
            <a:pPr algn="just">
              <a:spcBef>
                <a:spcPct val="20000"/>
              </a:spcBef>
              <a:buClr>
                <a:schemeClr val="hlink"/>
              </a:buClr>
              <a:buSzPct val="120000"/>
            </a:pPr>
            <a:r>
              <a:rPr sz="2400" b="1" dirty="0">
                <a:solidFill>
                  <a:srgbClr val="990000"/>
                </a:solidFill>
                <a:latin typeface="Times New Roman" panose="02020603050405020304" pitchFamily="18" charset="0"/>
                <a:cs typeface="Times New Roman" panose="02020603050405020304" pitchFamily="18" charset="0"/>
              </a:rPr>
              <a:t>=&gt; </a:t>
            </a:r>
            <a:r>
              <a:rPr lang="vi-VN" altLang="x-none" sz="2800" b="1" dirty="0">
                <a:solidFill>
                  <a:srgbClr val="990000"/>
                </a:solidFill>
                <a:latin typeface="Times New Roman" panose="02020603050405020304" pitchFamily="18" charset="0"/>
                <a:cs typeface="Times New Roman" panose="02020603050405020304" pitchFamily="18" charset="0"/>
              </a:rPr>
              <a:t>Nhân dân ta rất yêu nước v</a:t>
            </a:r>
            <a:r>
              <a:rPr lang="vi-VN" altLang="x-none" sz="2800" b="1" dirty="0">
                <a:solidFill>
                  <a:srgbClr val="990000"/>
                </a:solidFill>
                <a:latin typeface="Times New Roman" panose="02020603050405020304" pitchFamily="18" charset="0"/>
                <a:ea typeface="Times New Roman" panose="02020603050405020304" pitchFamily="18" charset="0"/>
              </a:rPr>
              <a:t>à</a:t>
            </a:r>
            <a:r>
              <a:rPr lang="vi-VN" altLang="x-none" sz="2800" b="1" dirty="0">
                <a:solidFill>
                  <a:srgbClr val="990000"/>
                </a:solidFill>
                <a:latin typeface="Times New Roman" panose="02020603050405020304" pitchFamily="18" charset="0"/>
                <a:cs typeface="Times New Roman" panose="02020603050405020304" pitchFamily="18" charset="0"/>
              </a:rPr>
              <a:t> có truyền thống bất khuất chống giặc ngoại xâm</a:t>
            </a:r>
            <a:r>
              <a:rPr sz="2800" b="1" dirty="0">
                <a:solidFill>
                  <a:srgbClr val="990000"/>
                </a:solidFill>
                <a:latin typeface="Times New Roman" panose="02020603050405020304" pitchFamily="18" charset="0"/>
                <a:cs typeface="Times New Roman" panose="02020603050405020304" pitchFamily="18" charset="0"/>
              </a:rPr>
              <a:t>. </a:t>
            </a:r>
            <a:endParaRPr sz="2800" b="1" dirty="0">
              <a:solidFill>
                <a:srgbClr val="990000"/>
              </a:solidFill>
              <a:latin typeface="Times New Roman" panose="02020603050405020304" pitchFamily="18" charset="0"/>
              <a:ea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3567"/>
                                        </p:tgtEl>
                                        <p:attrNameLst>
                                          <p:attrName>style.visibility</p:attrName>
                                        </p:attrNameLst>
                                      </p:cBhvr>
                                      <p:to>
                                        <p:strVal val="visible"/>
                                      </p:to>
                                    </p:set>
                                    <p:animEffect transition="in" filter="wipe(down)">
                                      <p:cBhvr>
                                        <p:cTn id="7" dur="500"/>
                                        <p:tgtEl>
                                          <p:spTgt spid="23567"/>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178187"/>
                                        </p:tgtEl>
                                        <p:attrNameLst>
                                          <p:attrName>style.visibility</p:attrName>
                                        </p:attrNameLst>
                                      </p:cBhvr>
                                      <p:to>
                                        <p:strVal val="visible"/>
                                      </p:to>
                                    </p:set>
                                    <p:animEffect transition="in" filter="wipe(down)">
                                      <p:cBhvr>
                                        <p:cTn id="10" dur="500"/>
                                        <p:tgtEl>
                                          <p:spTgt spid="178187"/>
                                        </p:tgtEl>
                                      </p:cBhvr>
                                    </p:animEffect>
                                  </p:childTnLst>
                                </p:cTn>
                              </p:par>
                            </p:childTnLst>
                          </p:cTn>
                        </p:par>
                      </p:childTnLst>
                    </p:cTn>
                  </p:par>
                  <p:par>
                    <p:cTn id="11" fill="hold">
                      <p:stCondLst>
                        <p:cond delay="indefinite"/>
                      </p:stCondLst>
                      <p:childTnLst>
                        <p:par>
                          <p:cTn id="12" fill="hold">
                            <p:stCondLst>
                              <p:cond delay="0"/>
                            </p:stCondLst>
                            <p:childTnLst>
                              <p:par>
                                <p:cTn id="13" presetID="53" presetClass="entr" presetSubtype="16" fill="hold" grpId="0" nodeType="clickEffect">
                                  <p:stCondLst>
                                    <p:cond delay="0"/>
                                  </p:stCondLst>
                                  <p:childTnLst>
                                    <p:set>
                                      <p:cBhvr>
                                        <p:cTn id="14" dur="1" fill="hold">
                                          <p:stCondLst>
                                            <p:cond delay="0"/>
                                          </p:stCondLst>
                                        </p:cTn>
                                        <p:tgtEl>
                                          <p:spTgt spid="178188"/>
                                        </p:tgtEl>
                                        <p:attrNameLst>
                                          <p:attrName>style.visibility</p:attrName>
                                        </p:attrNameLst>
                                      </p:cBhvr>
                                      <p:to>
                                        <p:strVal val="visible"/>
                                      </p:to>
                                    </p:set>
                                    <p:anim calcmode="lin" valueType="num">
                                      <p:cBhvr>
                                        <p:cTn id="15" dur="500" fill="hold"/>
                                        <p:tgtEl>
                                          <p:spTgt spid="178188"/>
                                        </p:tgtEl>
                                        <p:attrNameLst>
                                          <p:attrName>ppt_w</p:attrName>
                                        </p:attrNameLst>
                                      </p:cBhvr>
                                      <p:tavLst>
                                        <p:tav tm="0">
                                          <p:val>
                                            <p:fltVal val="0"/>
                                          </p:val>
                                        </p:tav>
                                        <p:tav tm="100000">
                                          <p:val>
                                            <p:strVal val="#ppt_w"/>
                                          </p:val>
                                        </p:tav>
                                      </p:tavLst>
                                    </p:anim>
                                    <p:anim calcmode="lin" valueType="num">
                                      <p:cBhvr>
                                        <p:cTn id="16" dur="500" fill="hold"/>
                                        <p:tgtEl>
                                          <p:spTgt spid="178188"/>
                                        </p:tgtEl>
                                        <p:attrNameLst>
                                          <p:attrName>ppt_h</p:attrName>
                                        </p:attrNameLst>
                                      </p:cBhvr>
                                      <p:tavLst>
                                        <p:tav tm="0">
                                          <p:val>
                                            <p:fltVal val="0"/>
                                          </p:val>
                                        </p:tav>
                                        <p:tav tm="100000">
                                          <p:val>
                                            <p:strVal val="#ppt_h"/>
                                          </p:val>
                                        </p:tav>
                                      </p:tavLst>
                                    </p:anim>
                                    <p:animEffect transition="in" filter="fade">
                                      <p:cBhvr>
                                        <p:cTn id="17" dur="500"/>
                                        <p:tgtEl>
                                          <p:spTgt spid="178188"/>
                                        </p:tgtEl>
                                      </p:cBhvr>
                                    </p:animEffect>
                                  </p:childTnLst>
                                </p:cTn>
                              </p:par>
                            </p:childTnLst>
                          </p:cTn>
                        </p:par>
                      </p:childTnLst>
                    </p:cTn>
                  </p:par>
                  <p:par>
                    <p:cTn id="18" fill="hold">
                      <p:stCondLst>
                        <p:cond delay="indefinite"/>
                      </p:stCondLst>
                      <p:childTnLst>
                        <p:par>
                          <p:cTn id="19" fill="hold">
                            <p:stCondLst>
                              <p:cond delay="0"/>
                            </p:stCondLst>
                            <p:childTnLst>
                              <p:par>
                                <p:cTn id="20" presetID="14" presetClass="entr" presetSubtype="10" fill="hold" grpId="0" nodeType="clickEffect">
                                  <p:stCondLst>
                                    <p:cond delay="0"/>
                                  </p:stCondLst>
                                  <p:childTnLst>
                                    <p:set>
                                      <p:cBhvr>
                                        <p:cTn id="21" dur="1" fill="hold">
                                          <p:stCondLst>
                                            <p:cond delay="0"/>
                                          </p:stCondLst>
                                        </p:cTn>
                                        <p:tgtEl>
                                          <p:spTgt spid="178191"/>
                                        </p:tgtEl>
                                        <p:attrNameLst>
                                          <p:attrName>style.visibility</p:attrName>
                                        </p:attrNameLst>
                                      </p:cBhvr>
                                      <p:to>
                                        <p:strVal val="visible"/>
                                      </p:to>
                                    </p:set>
                                    <p:animEffect transition="in" filter="randombar(horizontal)">
                                      <p:cBhvr>
                                        <p:cTn id="22" dur="500"/>
                                        <p:tgtEl>
                                          <p:spTgt spid="178191"/>
                                        </p:tgtEl>
                                      </p:cBhvr>
                                    </p:animEffect>
                                  </p:childTnLst>
                                </p:cTn>
                              </p:par>
                            </p:childTnLst>
                          </p:cTn>
                        </p:par>
                      </p:childTnLst>
                    </p:cTn>
                  </p:par>
                  <p:par>
                    <p:cTn id="23" fill="hold">
                      <p:stCondLst>
                        <p:cond delay="indefinite"/>
                      </p:stCondLst>
                      <p:childTnLst>
                        <p:par>
                          <p:cTn id="24" fill="hold">
                            <p:stCondLst>
                              <p:cond delay="0"/>
                            </p:stCondLst>
                            <p:childTnLst>
                              <p:par>
                                <p:cTn id="25" presetID="53" presetClass="entr" presetSubtype="16" fill="hold" grpId="0" nodeType="clickEffect">
                                  <p:stCondLst>
                                    <p:cond delay="0"/>
                                  </p:stCondLst>
                                  <p:childTnLst>
                                    <p:set>
                                      <p:cBhvr>
                                        <p:cTn id="26" dur="1" fill="hold">
                                          <p:stCondLst>
                                            <p:cond delay="0"/>
                                          </p:stCondLst>
                                        </p:cTn>
                                        <p:tgtEl>
                                          <p:spTgt spid="178194"/>
                                        </p:tgtEl>
                                        <p:attrNameLst>
                                          <p:attrName>style.visibility</p:attrName>
                                        </p:attrNameLst>
                                      </p:cBhvr>
                                      <p:to>
                                        <p:strVal val="visible"/>
                                      </p:to>
                                    </p:set>
                                    <p:anim calcmode="lin" valueType="num">
                                      <p:cBhvr>
                                        <p:cTn id="27" dur="500" fill="hold"/>
                                        <p:tgtEl>
                                          <p:spTgt spid="178194"/>
                                        </p:tgtEl>
                                        <p:attrNameLst>
                                          <p:attrName>ppt_w</p:attrName>
                                        </p:attrNameLst>
                                      </p:cBhvr>
                                      <p:tavLst>
                                        <p:tav tm="0">
                                          <p:val>
                                            <p:fltVal val="0"/>
                                          </p:val>
                                        </p:tav>
                                        <p:tav tm="100000">
                                          <p:val>
                                            <p:strVal val="#ppt_w"/>
                                          </p:val>
                                        </p:tav>
                                      </p:tavLst>
                                    </p:anim>
                                    <p:anim calcmode="lin" valueType="num">
                                      <p:cBhvr>
                                        <p:cTn id="28" dur="500" fill="hold"/>
                                        <p:tgtEl>
                                          <p:spTgt spid="178194"/>
                                        </p:tgtEl>
                                        <p:attrNameLst>
                                          <p:attrName>ppt_h</p:attrName>
                                        </p:attrNameLst>
                                      </p:cBhvr>
                                      <p:tavLst>
                                        <p:tav tm="0">
                                          <p:val>
                                            <p:fltVal val="0"/>
                                          </p:val>
                                        </p:tav>
                                        <p:tav tm="100000">
                                          <p:val>
                                            <p:strVal val="#ppt_h"/>
                                          </p:val>
                                        </p:tav>
                                      </p:tavLst>
                                    </p:anim>
                                    <p:animEffect transition="in" filter="fade">
                                      <p:cBhvr>
                                        <p:cTn id="29" dur="500"/>
                                        <p:tgtEl>
                                          <p:spTgt spid="178194"/>
                                        </p:tgtEl>
                                      </p:cBhvr>
                                    </p:animEffect>
                                  </p:childTnLst>
                                </p:cTn>
                              </p:par>
                            </p:childTnLst>
                          </p:cTn>
                        </p:par>
                      </p:childTnLst>
                    </p:cTn>
                  </p:par>
                  <p:par>
                    <p:cTn id="30" fill="hold">
                      <p:stCondLst>
                        <p:cond delay="indefinite"/>
                      </p:stCondLst>
                      <p:childTnLst>
                        <p:par>
                          <p:cTn id="31" fill="hold">
                            <p:stCondLst>
                              <p:cond delay="0"/>
                            </p:stCondLst>
                            <p:childTnLst>
                              <p:par>
                                <p:cTn id="32" presetID="14" presetClass="entr" presetSubtype="10" fill="hold" grpId="0" nodeType="clickEffect">
                                  <p:stCondLst>
                                    <p:cond delay="0"/>
                                  </p:stCondLst>
                                  <p:childTnLst>
                                    <p:set>
                                      <p:cBhvr>
                                        <p:cTn id="33" dur="1" fill="hold">
                                          <p:stCondLst>
                                            <p:cond delay="0"/>
                                          </p:stCondLst>
                                        </p:cTn>
                                        <p:tgtEl>
                                          <p:spTgt spid="178195"/>
                                        </p:tgtEl>
                                        <p:attrNameLst>
                                          <p:attrName>style.visibility</p:attrName>
                                        </p:attrNameLst>
                                      </p:cBhvr>
                                      <p:to>
                                        <p:strVal val="visible"/>
                                      </p:to>
                                    </p:set>
                                    <p:animEffect transition="in" filter="randombar(horizontal)">
                                      <p:cBhvr>
                                        <p:cTn id="34" dur="500"/>
                                        <p:tgtEl>
                                          <p:spTgt spid="178195"/>
                                        </p:tgtEl>
                                      </p:cBhvr>
                                    </p:animEffect>
                                  </p:childTnLst>
                                </p:cTn>
                              </p:par>
                            </p:childTnLst>
                          </p:cTn>
                        </p:par>
                      </p:childTnLst>
                    </p:cTn>
                  </p:par>
                  <p:par>
                    <p:cTn id="35" fill="hold">
                      <p:stCondLst>
                        <p:cond delay="indefinite"/>
                      </p:stCondLst>
                      <p:childTnLst>
                        <p:par>
                          <p:cTn id="36" fill="hold">
                            <p:stCondLst>
                              <p:cond delay="0"/>
                            </p:stCondLst>
                            <p:childTnLst>
                              <p:par>
                                <p:cTn id="37" presetID="53" presetClass="entr" presetSubtype="16" fill="hold" grpId="0" nodeType="clickEffect">
                                  <p:stCondLst>
                                    <p:cond delay="0"/>
                                  </p:stCondLst>
                                  <p:childTnLst>
                                    <p:set>
                                      <p:cBhvr>
                                        <p:cTn id="38" dur="1" fill="hold">
                                          <p:stCondLst>
                                            <p:cond delay="0"/>
                                          </p:stCondLst>
                                        </p:cTn>
                                        <p:tgtEl>
                                          <p:spTgt spid="23574"/>
                                        </p:tgtEl>
                                        <p:attrNameLst>
                                          <p:attrName>style.visibility</p:attrName>
                                        </p:attrNameLst>
                                      </p:cBhvr>
                                      <p:to>
                                        <p:strVal val="visible"/>
                                      </p:to>
                                    </p:set>
                                    <p:anim calcmode="lin" valueType="num">
                                      <p:cBhvr>
                                        <p:cTn id="39" dur="500" fill="hold"/>
                                        <p:tgtEl>
                                          <p:spTgt spid="23574"/>
                                        </p:tgtEl>
                                        <p:attrNameLst>
                                          <p:attrName>ppt_w</p:attrName>
                                        </p:attrNameLst>
                                      </p:cBhvr>
                                      <p:tavLst>
                                        <p:tav tm="0">
                                          <p:val>
                                            <p:fltVal val="0"/>
                                          </p:val>
                                        </p:tav>
                                        <p:tav tm="100000">
                                          <p:val>
                                            <p:strVal val="#ppt_w"/>
                                          </p:val>
                                        </p:tav>
                                      </p:tavLst>
                                    </p:anim>
                                    <p:anim calcmode="lin" valueType="num">
                                      <p:cBhvr>
                                        <p:cTn id="40" dur="500" fill="hold"/>
                                        <p:tgtEl>
                                          <p:spTgt spid="23574"/>
                                        </p:tgtEl>
                                        <p:attrNameLst>
                                          <p:attrName>ppt_h</p:attrName>
                                        </p:attrNameLst>
                                      </p:cBhvr>
                                      <p:tavLst>
                                        <p:tav tm="0">
                                          <p:val>
                                            <p:fltVal val="0"/>
                                          </p:val>
                                        </p:tav>
                                        <p:tav tm="100000">
                                          <p:val>
                                            <p:strVal val="#ppt_h"/>
                                          </p:val>
                                        </p:tav>
                                      </p:tavLst>
                                    </p:anim>
                                    <p:animEffect transition="in" filter="fade">
                                      <p:cBhvr>
                                        <p:cTn id="41" dur="500"/>
                                        <p:tgtEl>
                                          <p:spTgt spid="2357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567" grpId="0"/>
      <p:bldP spid="178188" grpId="0"/>
      <p:bldP spid="178194" grpId="0"/>
      <p:bldP spid="178187" grpId="0"/>
      <p:bldP spid="178191" grpId="0"/>
      <p:bldP spid="178195" grpId="0"/>
      <p:bldP spid="23574"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15"/>
          <p:cNvSpPr txBox="1"/>
          <p:nvPr/>
        </p:nvSpPr>
        <p:spPr>
          <a:xfrm>
            <a:off x="228600" y="1143000"/>
            <a:ext cx="8686800" cy="708025"/>
          </a:xfrm>
          <a:prstGeom prst="rect">
            <a:avLst/>
          </a:prstGeom>
          <a:noFill/>
          <a:ln w="9525">
            <a:noFill/>
          </a:ln>
        </p:spPr>
        <p:txBody>
          <a:bodyPr>
            <a:spAutoFit/>
          </a:bodyPr>
          <a:lstStyle/>
          <a:p>
            <a:pPr algn="just">
              <a:spcBef>
                <a:spcPct val="50000"/>
              </a:spcBef>
            </a:pPr>
            <a:r>
              <a:rPr sz="4000" b="1" dirty="0">
                <a:latin typeface="Times New Roman" panose="02020603050405020304" pitchFamily="18" charset="0"/>
                <a:cs typeface="Times New Roman" panose="02020603050405020304" pitchFamily="18" charset="0"/>
              </a:rPr>
              <a:t>3. Kết quả v</a:t>
            </a:r>
            <a:r>
              <a:rPr sz="4000" b="1" dirty="0">
                <a:latin typeface="Times New Roman" panose="02020603050405020304" pitchFamily="18" charset="0"/>
                <a:ea typeface="Times New Roman" panose="02020603050405020304" pitchFamily="18" charset="0"/>
              </a:rPr>
              <a:t>à</a:t>
            </a:r>
            <a:r>
              <a:rPr sz="4000" b="1" dirty="0">
                <a:latin typeface="Times New Roman" panose="02020603050405020304" pitchFamily="18" charset="0"/>
                <a:cs typeface="Times New Roman" panose="02020603050405020304" pitchFamily="18" charset="0"/>
              </a:rPr>
              <a:t> ý nghĩa :</a:t>
            </a:r>
            <a:endParaRPr sz="4000" dirty="0">
              <a:latin typeface="Times New Roman" panose="02020603050405020304" pitchFamily="18" charset="0"/>
              <a:ea typeface="Times New Roman" panose="02020603050405020304" pitchFamily="18" charset="0"/>
            </a:endParaRPr>
          </a:p>
        </p:txBody>
      </p:sp>
      <p:sp>
        <p:nvSpPr>
          <p:cNvPr id="3" name="Text Box 15"/>
          <p:cNvSpPr txBox="1"/>
          <p:nvPr/>
        </p:nvSpPr>
        <p:spPr>
          <a:xfrm>
            <a:off x="228600" y="2438400"/>
            <a:ext cx="8382000" cy="1323975"/>
          </a:xfrm>
          <a:prstGeom prst="rect">
            <a:avLst/>
          </a:prstGeom>
          <a:noFill/>
          <a:ln w="9525">
            <a:noFill/>
          </a:ln>
        </p:spPr>
        <p:txBody>
          <a:bodyPr>
            <a:spAutoFit/>
          </a:bodyPr>
          <a:lstStyle/>
          <a:p>
            <a:pPr algn="just">
              <a:spcBef>
                <a:spcPct val="50000"/>
              </a:spcBef>
            </a:pPr>
            <a:r>
              <a:rPr sz="4000" dirty="0">
                <a:solidFill>
                  <a:srgbClr val="008000"/>
                </a:solidFill>
                <a:latin typeface="Times New Roman" panose="02020603050405020304" pitchFamily="18" charset="0"/>
                <a:cs typeface="Times New Roman" panose="02020603050405020304" pitchFamily="18" charset="0"/>
              </a:rPr>
              <a:t>-</a:t>
            </a:r>
            <a:r>
              <a:rPr sz="4000" b="1" dirty="0">
                <a:solidFill>
                  <a:srgbClr val="008000"/>
                </a:solidFill>
                <a:latin typeface="Times New Roman" panose="02020603050405020304" pitchFamily="18" charset="0"/>
                <a:cs typeface="Times New Roman" panose="02020603050405020304" pitchFamily="18" charset="0"/>
              </a:rPr>
              <a:t> Không đầy một tháng, cuộc khởi nghĩa đã ho</a:t>
            </a:r>
            <a:r>
              <a:rPr sz="4000" b="1" dirty="0">
                <a:solidFill>
                  <a:srgbClr val="008000"/>
                </a:solidFill>
                <a:latin typeface="Times New Roman" panose="02020603050405020304" pitchFamily="18" charset="0"/>
                <a:ea typeface="Times New Roman" panose="02020603050405020304" pitchFamily="18" charset="0"/>
              </a:rPr>
              <a:t>à</a:t>
            </a:r>
            <a:r>
              <a:rPr sz="4000" b="1" dirty="0">
                <a:solidFill>
                  <a:srgbClr val="008000"/>
                </a:solidFill>
                <a:latin typeface="Times New Roman" panose="02020603050405020304" pitchFamily="18" charset="0"/>
                <a:cs typeface="Times New Roman" panose="02020603050405020304" pitchFamily="18" charset="0"/>
              </a:rPr>
              <a:t>n to</a:t>
            </a:r>
            <a:r>
              <a:rPr sz="4000" b="1" dirty="0">
                <a:solidFill>
                  <a:srgbClr val="008000"/>
                </a:solidFill>
                <a:latin typeface="Times New Roman" panose="02020603050405020304" pitchFamily="18" charset="0"/>
                <a:ea typeface="Times New Roman" panose="02020603050405020304" pitchFamily="18" charset="0"/>
              </a:rPr>
              <a:t>à</a:t>
            </a:r>
            <a:r>
              <a:rPr sz="4000" b="1" dirty="0">
                <a:solidFill>
                  <a:srgbClr val="008000"/>
                </a:solidFill>
                <a:latin typeface="Times New Roman" panose="02020603050405020304" pitchFamily="18" charset="0"/>
                <a:cs typeface="Times New Roman" panose="02020603050405020304" pitchFamily="18" charset="0"/>
              </a:rPr>
              <a:t>n thắng lợi.</a:t>
            </a:r>
            <a:endParaRPr sz="4000" b="1" dirty="0">
              <a:solidFill>
                <a:srgbClr val="008000"/>
              </a:solidFill>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4" name="TextBox 3"/>
          <p:cNvSpPr txBox="1"/>
          <p:nvPr/>
        </p:nvSpPr>
        <p:spPr>
          <a:xfrm>
            <a:off x="381000" y="4038600"/>
            <a:ext cx="8229600" cy="1323975"/>
          </a:xfrm>
          <a:prstGeom prst="rect">
            <a:avLst/>
          </a:prstGeom>
          <a:noFill/>
          <a:ln w="9525">
            <a:noFill/>
          </a:ln>
        </p:spPr>
        <p:txBody>
          <a:bodyPr>
            <a:spAutoFit/>
          </a:bodyPr>
          <a:lstStyle/>
          <a:p>
            <a:pPr algn="just">
              <a:spcBef>
                <a:spcPct val="50000"/>
              </a:spcBef>
            </a:pPr>
            <a:r>
              <a:rPr sz="4000" dirty="0">
                <a:solidFill>
                  <a:srgbClr val="008000"/>
                </a:solidFill>
                <a:latin typeface="Times New Roman" panose="02020603050405020304" pitchFamily="18" charset="0"/>
                <a:cs typeface="Times New Roman" panose="02020603050405020304" pitchFamily="18" charset="0"/>
              </a:rPr>
              <a:t>- </a:t>
            </a:r>
            <a:r>
              <a:rPr sz="4000" b="1" dirty="0">
                <a:solidFill>
                  <a:srgbClr val="008000"/>
                </a:solidFill>
                <a:latin typeface="Times New Roman" panose="02020603050405020304" pitchFamily="18" charset="0"/>
                <a:cs typeface="Times New Roman" panose="02020603050405020304" pitchFamily="18" charset="0"/>
              </a:rPr>
              <a:t>Lần đầu tiên nhân dân ta gi</a:t>
            </a:r>
            <a:r>
              <a:rPr sz="4000" b="1" dirty="0">
                <a:solidFill>
                  <a:srgbClr val="008000"/>
                </a:solidFill>
                <a:latin typeface="Times New Roman" panose="02020603050405020304" pitchFamily="18" charset="0"/>
                <a:ea typeface="Times New Roman" panose="02020603050405020304" pitchFamily="18" charset="0"/>
              </a:rPr>
              <a:t>à</a:t>
            </a:r>
            <a:r>
              <a:rPr sz="4000" b="1" dirty="0">
                <a:solidFill>
                  <a:srgbClr val="008000"/>
                </a:solidFill>
                <a:latin typeface="Times New Roman" panose="02020603050405020304" pitchFamily="18" charset="0"/>
                <a:cs typeface="Times New Roman" panose="02020603050405020304" pitchFamily="18" charset="0"/>
              </a:rPr>
              <a:t>nh được độc lập.</a:t>
            </a:r>
            <a:endParaRPr sz="4000" b="1" dirty="0">
              <a:solidFill>
                <a:srgbClr val="008000"/>
              </a:solidFill>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6146" name="Text Box 6"/>
          <p:cNvSpPr txBox="1"/>
          <p:nvPr/>
        </p:nvSpPr>
        <p:spPr>
          <a:xfrm>
            <a:off x="0" y="0"/>
            <a:ext cx="9144000" cy="521970"/>
          </a:xfrm>
          <a:prstGeom prst="rect">
            <a:avLst/>
          </a:prstGeom>
          <a:noFill/>
          <a:ln w="9525">
            <a:noFill/>
          </a:ln>
        </p:spPr>
        <p:txBody>
          <a:bodyPr>
            <a:spAutoFit/>
          </a:bodyPr>
          <a:lstStyle/>
          <a:p>
            <a:pPr algn="ctr"/>
            <a:r>
              <a:rPr sz="2800" b="1" u="sng" dirty="0">
                <a:solidFill>
                  <a:srgbClr val="0000FF"/>
                </a:solidFill>
                <a:latin typeface="Times New Roman" panose="02020603050405020304" pitchFamily="18" charset="0"/>
                <a:cs typeface="Times New Roman" panose="02020603050405020304" pitchFamily="18" charset="0"/>
              </a:rPr>
              <a:t>Lịch sử</a:t>
            </a:r>
            <a:endParaRPr sz="2800" b="1" u="sng"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6151" name="Text Box 7"/>
          <p:cNvSpPr txBox="1"/>
          <p:nvPr/>
        </p:nvSpPr>
        <p:spPr>
          <a:xfrm>
            <a:off x="0" y="457200"/>
            <a:ext cx="9144000" cy="523875"/>
          </a:xfrm>
          <a:prstGeom prst="rect">
            <a:avLst/>
          </a:prstGeom>
          <a:noFill/>
          <a:ln w="9525">
            <a:noFill/>
          </a:ln>
        </p:spPr>
        <p:txBody>
          <a:bodyPr>
            <a:spAutoFit/>
          </a:bodyPr>
          <a:lstStyle/>
          <a:p>
            <a:pPr algn="ctr">
              <a:spcBef>
                <a:spcPct val="50000"/>
              </a:spcBef>
            </a:pPr>
            <a:r>
              <a:rPr sz="2800" b="1" dirty="0">
                <a:solidFill>
                  <a:srgbClr val="FF0000"/>
                </a:solidFill>
                <a:latin typeface="Times New Roman" panose="02020603050405020304" pitchFamily="18" charset="0"/>
                <a:cs typeface="Times New Roman" panose="02020603050405020304" pitchFamily="18" charset="0"/>
              </a:rPr>
              <a:t>Khởi nghĩa Hai B</a:t>
            </a:r>
            <a:r>
              <a:rPr sz="2800" b="1" dirty="0">
                <a:solidFill>
                  <a:srgbClr val="FF0000"/>
                </a:solidFill>
                <a:latin typeface="Times New Roman" panose="02020603050405020304" pitchFamily="18" charset="0"/>
                <a:ea typeface="Times New Roman" panose="02020603050405020304" pitchFamily="18" charset="0"/>
              </a:rPr>
              <a:t>à</a:t>
            </a:r>
            <a:r>
              <a:rPr sz="2800" b="1" dirty="0">
                <a:solidFill>
                  <a:srgbClr val="FF0000"/>
                </a:solidFill>
                <a:latin typeface="Times New Roman" panose="02020603050405020304" pitchFamily="18" charset="0"/>
                <a:cs typeface="Times New Roman" panose="02020603050405020304" pitchFamily="18" charset="0"/>
              </a:rPr>
              <a:t> Trưng (Năm 40)</a:t>
            </a:r>
            <a:endParaRPr sz="2800" b="1" dirty="0">
              <a:solidFill>
                <a:srgbClr val="FF0000"/>
              </a:solidFill>
              <a:latin typeface="Times New Roman" panose="02020603050405020304" pitchFamily="18" charset="0"/>
              <a:ea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linds(horizontal)">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5"/>
          <p:cNvGrpSpPr>
            <a:grpSpLocks/>
          </p:cNvGrpSpPr>
          <p:nvPr/>
        </p:nvGrpSpPr>
        <p:grpSpPr bwMode="auto">
          <a:xfrm>
            <a:off x="1054100" y="5537348"/>
            <a:ext cx="7937500" cy="838200"/>
            <a:chOff x="504" y="1008"/>
            <a:chExt cx="4416" cy="765"/>
          </a:xfrm>
        </p:grpSpPr>
        <p:sp>
          <p:nvSpPr>
            <p:cNvPr id="65542" name="AutoShape 6"/>
            <p:cNvSpPr>
              <a:spLocks noChangeArrowheads="1"/>
            </p:cNvSpPr>
            <p:nvPr/>
          </p:nvSpPr>
          <p:spPr bwMode="gray">
            <a:xfrm>
              <a:off x="504" y="1008"/>
              <a:ext cx="4416" cy="765"/>
            </a:xfrm>
            <a:prstGeom prst="roundRect">
              <a:avLst>
                <a:gd name="adj" fmla="val 10889"/>
              </a:avLst>
            </a:prstGeom>
            <a:gradFill rotWithShape="1">
              <a:gsLst>
                <a:gs pos="0">
                  <a:srgbClr val="DDDDDD"/>
                </a:gs>
                <a:gs pos="50000">
                  <a:srgbClr val="DDDDDD">
                    <a:gamma/>
                    <a:tint val="36471"/>
                    <a:invGamma/>
                  </a:srgbClr>
                </a:gs>
                <a:gs pos="100000">
                  <a:srgbClr val="DDDDDD"/>
                </a:gs>
              </a:gsLst>
              <a:lin ang="2700000" scaled="1"/>
            </a:gradFill>
            <a:ln w="38100">
              <a:solidFill>
                <a:srgbClr val="FFFFFF"/>
              </a:solidFill>
              <a:round/>
              <a:headEnd/>
              <a:tailEnd/>
            </a:ln>
            <a:effectLst>
              <a:outerShdw dist="135003" dir="2928844" algn="ctr" rotWithShape="0">
                <a:srgbClr val="000000">
                  <a:alpha val="50000"/>
                </a:srgbClr>
              </a:outerShdw>
            </a:effectLst>
          </p:spPr>
          <p:txBody>
            <a:bodyPr wrap="none" anchor="ctr"/>
            <a:lstStyle/>
            <a:p>
              <a:pPr fontAlgn="auto">
                <a:spcBef>
                  <a:spcPts val="0"/>
                </a:spcBef>
                <a:spcAft>
                  <a:spcPts val="0"/>
                </a:spcAft>
                <a:defRPr/>
              </a:pPr>
              <a:endParaRPr lang="en-US">
                <a:latin typeface="+mn-lt"/>
              </a:endParaRPr>
            </a:p>
          </p:txBody>
        </p:sp>
        <p:sp>
          <p:nvSpPr>
            <p:cNvPr id="7228" name="Text Box 7"/>
            <p:cNvSpPr txBox="1">
              <a:spLocks noChangeArrowheads="1"/>
            </p:cNvSpPr>
            <p:nvPr/>
          </p:nvSpPr>
          <p:spPr bwMode="gray">
            <a:xfrm>
              <a:off x="723" y="1169"/>
              <a:ext cx="3976" cy="4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defRPr>
                  <a:solidFill>
                    <a:schemeClr val="tx1"/>
                  </a:solidFill>
                  <a:latin typeface="Times New Roman" pitchFamily="18" charset="0"/>
                </a:defRPr>
              </a:lvl1pPr>
              <a:lvl2pPr marL="742950" indent="-285750">
                <a:defRPr>
                  <a:solidFill>
                    <a:schemeClr val="tx1"/>
                  </a:solidFill>
                  <a:latin typeface="Times New Roman" pitchFamily="18" charset="0"/>
                </a:defRPr>
              </a:lvl2pPr>
              <a:lvl3pPr marL="1143000" indent="-228600">
                <a:defRPr>
                  <a:solidFill>
                    <a:schemeClr val="tx1"/>
                  </a:solidFill>
                  <a:latin typeface="Times New Roman" pitchFamily="18" charset="0"/>
                </a:defRPr>
              </a:lvl3pPr>
              <a:lvl4pPr marL="1600200" indent="-228600">
                <a:defRPr>
                  <a:solidFill>
                    <a:schemeClr val="tx1"/>
                  </a:solidFill>
                  <a:latin typeface="Times New Roman" pitchFamily="18" charset="0"/>
                </a:defRPr>
              </a:lvl4pPr>
              <a:lvl5pPr marL="2057400" indent="-22860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r>
                <a:rPr lang="en-US" sz="2400" b="1"/>
                <a:t>Tất cả các đáp án trên</a:t>
              </a:r>
            </a:p>
          </p:txBody>
        </p:sp>
      </p:grpSp>
      <p:grpSp>
        <p:nvGrpSpPr>
          <p:cNvPr id="4" name="Group 8"/>
          <p:cNvGrpSpPr>
            <a:grpSpLocks/>
          </p:cNvGrpSpPr>
          <p:nvPr/>
        </p:nvGrpSpPr>
        <p:grpSpPr bwMode="auto">
          <a:xfrm>
            <a:off x="1130300" y="4318148"/>
            <a:ext cx="7861300" cy="838200"/>
            <a:chOff x="504" y="1008"/>
            <a:chExt cx="4416" cy="765"/>
          </a:xfrm>
        </p:grpSpPr>
        <p:sp>
          <p:nvSpPr>
            <p:cNvPr id="65545" name="AutoShape 9"/>
            <p:cNvSpPr>
              <a:spLocks noChangeArrowheads="1"/>
            </p:cNvSpPr>
            <p:nvPr/>
          </p:nvSpPr>
          <p:spPr bwMode="gray">
            <a:xfrm>
              <a:off x="504" y="1008"/>
              <a:ext cx="4416" cy="765"/>
            </a:xfrm>
            <a:prstGeom prst="roundRect">
              <a:avLst>
                <a:gd name="adj" fmla="val 10889"/>
              </a:avLst>
            </a:prstGeom>
            <a:gradFill rotWithShape="1">
              <a:gsLst>
                <a:gs pos="0">
                  <a:srgbClr val="DDDDDD"/>
                </a:gs>
                <a:gs pos="50000">
                  <a:srgbClr val="DDDDDD">
                    <a:gamma/>
                    <a:tint val="36471"/>
                    <a:invGamma/>
                  </a:srgbClr>
                </a:gs>
                <a:gs pos="100000">
                  <a:srgbClr val="DDDDDD"/>
                </a:gs>
              </a:gsLst>
              <a:lin ang="2700000" scaled="1"/>
            </a:gradFill>
            <a:ln w="38100">
              <a:solidFill>
                <a:srgbClr val="FFFFFF"/>
              </a:solidFill>
              <a:round/>
              <a:headEnd/>
              <a:tailEnd/>
            </a:ln>
            <a:effectLst>
              <a:outerShdw dist="135003" dir="2928844" algn="ctr" rotWithShape="0">
                <a:srgbClr val="000000">
                  <a:alpha val="50000"/>
                </a:srgbClr>
              </a:outerShdw>
            </a:effectLst>
          </p:spPr>
          <p:txBody>
            <a:bodyPr wrap="none" anchor="ctr"/>
            <a:lstStyle/>
            <a:p>
              <a:pPr fontAlgn="auto">
                <a:spcBef>
                  <a:spcPts val="0"/>
                </a:spcBef>
                <a:spcAft>
                  <a:spcPts val="0"/>
                </a:spcAft>
                <a:defRPr/>
              </a:pPr>
              <a:endParaRPr lang="en-US">
                <a:latin typeface="+mn-lt"/>
              </a:endParaRPr>
            </a:p>
          </p:txBody>
        </p:sp>
        <p:sp>
          <p:nvSpPr>
            <p:cNvPr id="7226" name="Text Box 10"/>
            <p:cNvSpPr txBox="1">
              <a:spLocks noChangeArrowheads="1"/>
            </p:cNvSpPr>
            <p:nvPr/>
          </p:nvSpPr>
          <p:spPr bwMode="gray">
            <a:xfrm>
              <a:off x="682" y="1178"/>
              <a:ext cx="3976" cy="4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defRPr>
                  <a:solidFill>
                    <a:schemeClr val="tx1"/>
                  </a:solidFill>
                  <a:latin typeface="Times New Roman" pitchFamily="18" charset="0"/>
                </a:defRPr>
              </a:lvl1pPr>
              <a:lvl2pPr marL="742950" indent="-285750">
                <a:defRPr>
                  <a:solidFill>
                    <a:schemeClr val="tx1"/>
                  </a:solidFill>
                  <a:latin typeface="Times New Roman" pitchFamily="18" charset="0"/>
                </a:defRPr>
              </a:lvl2pPr>
              <a:lvl3pPr marL="1143000" indent="-228600">
                <a:defRPr>
                  <a:solidFill>
                    <a:schemeClr val="tx1"/>
                  </a:solidFill>
                  <a:latin typeface="Times New Roman" pitchFamily="18" charset="0"/>
                </a:defRPr>
              </a:lvl3pPr>
              <a:lvl4pPr marL="1600200" indent="-228600">
                <a:defRPr>
                  <a:solidFill>
                    <a:schemeClr val="tx1"/>
                  </a:solidFill>
                  <a:latin typeface="Times New Roman" pitchFamily="18" charset="0"/>
                </a:defRPr>
              </a:lvl4pPr>
              <a:lvl5pPr marL="2057400" indent="-22860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r>
                <a:rPr lang="en-US" sz="2400" b="1"/>
                <a:t>Lên rừng săn voi, tê giác, chim quý, gỗ trầm.</a:t>
              </a:r>
            </a:p>
          </p:txBody>
        </p:sp>
      </p:grpSp>
      <p:grpSp>
        <p:nvGrpSpPr>
          <p:cNvPr id="5" name="Group 11"/>
          <p:cNvGrpSpPr>
            <a:grpSpLocks/>
          </p:cNvGrpSpPr>
          <p:nvPr/>
        </p:nvGrpSpPr>
        <p:grpSpPr bwMode="auto">
          <a:xfrm rot="5400000">
            <a:off x="292100" y="5524648"/>
            <a:ext cx="1371600" cy="152400"/>
            <a:chOff x="0" y="1896"/>
            <a:chExt cx="5760" cy="120"/>
          </a:xfrm>
        </p:grpSpPr>
        <p:sp>
          <p:nvSpPr>
            <p:cNvPr id="7223" name="Rectangle 12"/>
            <p:cNvSpPr>
              <a:spLocks noChangeArrowheads="1"/>
            </p:cNvSpPr>
            <p:nvPr/>
          </p:nvSpPr>
          <p:spPr bwMode="gray">
            <a:xfrm>
              <a:off x="0" y="1896"/>
              <a:ext cx="5760" cy="47"/>
            </a:xfrm>
            <a:prstGeom prst="rect">
              <a:avLst/>
            </a:prstGeom>
            <a:gradFill rotWithShape="1">
              <a:gsLst>
                <a:gs pos="0">
                  <a:srgbClr val="808080"/>
                </a:gs>
                <a:gs pos="100000">
                  <a:srgbClr val="ECECEC"/>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p>
              <a:endParaRPr lang="vi-VN">
                <a:latin typeface="Calibri" pitchFamily="34" charset="0"/>
              </a:endParaRPr>
            </a:p>
          </p:txBody>
        </p:sp>
        <p:sp>
          <p:nvSpPr>
            <p:cNvPr id="7224" name="Rectangle 13"/>
            <p:cNvSpPr>
              <a:spLocks noChangeArrowheads="1"/>
            </p:cNvSpPr>
            <p:nvPr/>
          </p:nvSpPr>
          <p:spPr bwMode="gray">
            <a:xfrm>
              <a:off x="0" y="1942"/>
              <a:ext cx="5760" cy="74"/>
            </a:xfrm>
            <a:prstGeom prst="rect">
              <a:avLst/>
            </a:prstGeom>
            <a:gradFill rotWithShape="1">
              <a:gsLst>
                <a:gs pos="0">
                  <a:srgbClr val="CFCFCF"/>
                </a:gs>
                <a:gs pos="100000">
                  <a:srgbClr val="5F5F5F"/>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p>
              <a:endParaRPr lang="vi-VN">
                <a:latin typeface="Calibri" pitchFamily="34" charset="0"/>
              </a:endParaRPr>
            </a:p>
          </p:txBody>
        </p:sp>
      </p:grpSp>
      <p:grpSp>
        <p:nvGrpSpPr>
          <p:cNvPr id="6" name="Group 14"/>
          <p:cNvGrpSpPr>
            <a:grpSpLocks/>
          </p:cNvGrpSpPr>
          <p:nvPr/>
        </p:nvGrpSpPr>
        <p:grpSpPr bwMode="auto">
          <a:xfrm rot="5400000">
            <a:off x="358775" y="4448323"/>
            <a:ext cx="1238250" cy="152400"/>
            <a:chOff x="0" y="1896"/>
            <a:chExt cx="5760" cy="120"/>
          </a:xfrm>
        </p:grpSpPr>
        <p:sp>
          <p:nvSpPr>
            <p:cNvPr id="7221" name="Rectangle 15"/>
            <p:cNvSpPr>
              <a:spLocks noChangeArrowheads="1"/>
            </p:cNvSpPr>
            <p:nvPr/>
          </p:nvSpPr>
          <p:spPr bwMode="gray">
            <a:xfrm>
              <a:off x="0" y="1896"/>
              <a:ext cx="5760" cy="47"/>
            </a:xfrm>
            <a:prstGeom prst="rect">
              <a:avLst/>
            </a:prstGeom>
            <a:gradFill rotWithShape="1">
              <a:gsLst>
                <a:gs pos="0">
                  <a:srgbClr val="808080"/>
                </a:gs>
                <a:gs pos="100000">
                  <a:srgbClr val="ECECEC"/>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p>
              <a:endParaRPr lang="vi-VN">
                <a:latin typeface="Calibri" pitchFamily="34" charset="0"/>
              </a:endParaRPr>
            </a:p>
          </p:txBody>
        </p:sp>
        <p:sp>
          <p:nvSpPr>
            <p:cNvPr id="7222" name="Rectangle 16"/>
            <p:cNvSpPr>
              <a:spLocks noChangeArrowheads="1"/>
            </p:cNvSpPr>
            <p:nvPr/>
          </p:nvSpPr>
          <p:spPr bwMode="gray">
            <a:xfrm>
              <a:off x="0" y="1942"/>
              <a:ext cx="5760" cy="74"/>
            </a:xfrm>
            <a:prstGeom prst="rect">
              <a:avLst/>
            </a:prstGeom>
            <a:gradFill rotWithShape="1">
              <a:gsLst>
                <a:gs pos="0">
                  <a:srgbClr val="CFCFCF"/>
                </a:gs>
                <a:gs pos="100000">
                  <a:srgbClr val="5F5F5F"/>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p>
              <a:endParaRPr lang="vi-VN">
                <a:latin typeface="Calibri" pitchFamily="34" charset="0"/>
              </a:endParaRPr>
            </a:p>
          </p:txBody>
        </p:sp>
      </p:grpSp>
      <p:grpSp>
        <p:nvGrpSpPr>
          <p:cNvPr id="8" name="Group 20"/>
          <p:cNvGrpSpPr>
            <a:grpSpLocks/>
          </p:cNvGrpSpPr>
          <p:nvPr/>
        </p:nvGrpSpPr>
        <p:grpSpPr bwMode="auto">
          <a:xfrm rot="5400000">
            <a:off x="434975" y="3000523"/>
            <a:ext cx="1085850" cy="152400"/>
            <a:chOff x="0" y="1896"/>
            <a:chExt cx="5760" cy="120"/>
          </a:xfrm>
        </p:grpSpPr>
        <p:sp>
          <p:nvSpPr>
            <p:cNvPr id="7219" name="Rectangle 21"/>
            <p:cNvSpPr>
              <a:spLocks noChangeArrowheads="1"/>
            </p:cNvSpPr>
            <p:nvPr/>
          </p:nvSpPr>
          <p:spPr bwMode="gray">
            <a:xfrm>
              <a:off x="0" y="1896"/>
              <a:ext cx="5760" cy="47"/>
            </a:xfrm>
            <a:prstGeom prst="rect">
              <a:avLst/>
            </a:prstGeom>
            <a:gradFill rotWithShape="1">
              <a:gsLst>
                <a:gs pos="0">
                  <a:srgbClr val="808080"/>
                </a:gs>
                <a:gs pos="100000">
                  <a:srgbClr val="ECECEC"/>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p>
              <a:endParaRPr lang="vi-VN">
                <a:latin typeface="Calibri" pitchFamily="34" charset="0"/>
              </a:endParaRPr>
            </a:p>
          </p:txBody>
        </p:sp>
        <p:sp>
          <p:nvSpPr>
            <p:cNvPr id="7220" name="Rectangle 22"/>
            <p:cNvSpPr>
              <a:spLocks noChangeArrowheads="1"/>
            </p:cNvSpPr>
            <p:nvPr/>
          </p:nvSpPr>
          <p:spPr bwMode="gray">
            <a:xfrm>
              <a:off x="0" y="1942"/>
              <a:ext cx="5760" cy="74"/>
            </a:xfrm>
            <a:prstGeom prst="rect">
              <a:avLst/>
            </a:prstGeom>
            <a:gradFill rotWithShape="1">
              <a:gsLst>
                <a:gs pos="0">
                  <a:srgbClr val="CFCFCF"/>
                </a:gs>
                <a:gs pos="100000">
                  <a:srgbClr val="5F5F5F"/>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p>
              <a:endParaRPr lang="vi-VN">
                <a:latin typeface="Calibri" pitchFamily="34" charset="0"/>
              </a:endParaRPr>
            </a:p>
          </p:txBody>
        </p:sp>
      </p:grpSp>
      <p:grpSp>
        <p:nvGrpSpPr>
          <p:cNvPr id="9" name="Group 23"/>
          <p:cNvGrpSpPr>
            <a:grpSpLocks/>
          </p:cNvGrpSpPr>
          <p:nvPr/>
        </p:nvGrpSpPr>
        <p:grpSpPr bwMode="auto">
          <a:xfrm>
            <a:off x="1066800" y="3160861"/>
            <a:ext cx="7924800" cy="838200"/>
            <a:chOff x="504" y="1008"/>
            <a:chExt cx="5533" cy="765"/>
          </a:xfrm>
        </p:grpSpPr>
        <p:sp>
          <p:nvSpPr>
            <p:cNvPr id="65560" name="AutoShape 24"/>
            <p:cNvSpPr>
              <a:spLocks noChangeArrowheads="1"/>
            </p:cNvSpPr>
            <p:nvPr/>
          </p:nvSpPr>
          <p:spPr bwMode="gray">
            <a:xfrm>
              <a:off x="504" y="1008"/>
              <a:ext cx="5533" cy="765"/>
            </a:xfrm>
            <a:prstGeom prst="roundRect">
              <a:avLst>
                <a:gd name="adj" fmla="val 10889"/>
              </a:avLst>
            </a:prstGeom>
            <a:gradFill rotWithShape="1">
              <a:gsLst>
                <a:gs pos="0">
                  <a:srgbClr val="DDDDDD"/>
                </a:gs>
                <a:gs pos="50000">
                  <a:srgbClr val="DDDDDD">
                    <a:gamma/>
                    <a:tint val="36471"/>
                    <a:invGamma/>
                  </a:srgbClr>
                </a:gs>
                <a:gs pos="100000">
                  <a:srgbClr val="DDDDDD"/>
                </a:gs>
              </a:gsLst>
              <a:lin ang="2700000" scaled="1"/>
            </a:gradFill>
            <a:ln w="38100">
              <a:solidFill>
                <a:srgbClr val="FFFFFF"/>
              </a:solidFill>
              <a:round/>
              <a:headEnd/>
              <a:tailEnd/>
            </a:ln>
            <a:effectLst>
              <a:outerShdw dist="135003" dir="2928844" algn="ctr" rotWithShape="0">
                <a:srgbClr val="000000">
                  <a:alpha val="50000"/>
                </a:srgbClr>
              </a:outerShdw>
            </a:effectLst>
          </p:spPr>
          <p:txBody>
            <a:bodyPr wrap="none" anchor="ctr"/>
            <a:lstStyle/>
            <a:p>
              <a:pPr fontAlgn="auto">
                <a:spcBef>
                  <a:spcPts val="0"/>
                </a:spcBef>
                <a:spcAft>
                  <a:spcPts val="0"/>
                </a:spcAft>
                <a:defRPr/>
              </a:pPr>
              <a:endParaRPr lang="en-US">
                <a:latin typeface="+mn-lt"/>
              </a:endParaRPr>
            </a:p>
          </p:txBody>
        </p:sp>
        <p:sp>
          <p:nvSpPr>
            <p:cNvPr id="7218" name="Text Box 25"/>
            <p:cNvSpPr txBox="1">
              <a:spLocks noChangeArrowheads="1"/>
            </p:cNvSpPr>
            <p:nvPr/>
          </p:nvSpPr>
          <p:spPr bwMode="gray">
            <a:xfrm>
              <a:off x="664" y="1226"/>
              <a:ext cx="5373" cy="4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defRPr>
                  <a:solidFill>
                    <a:schemeClr val="tx1"/>
                  </a:solidFill>
                  <a:latin typeface="Times New Roman" pitchFamily="18" charset="0"/>
                </a:defRPr>
              </a:lvl1pPr>
              <a:lvl2pPr marL="742950" indent="-285750">
                <a:defRPr>
                  <a:solidFill>
                    <a:schemeClr val="tx1"/>
                  </a:solidFill>
                  <a:latin typeface="Times New Roman" pitchFamily="18" charset="0"/>
                </a:defRPr>
              </a:lvl2pPr>
              <a:lvl3pPr marL="1143000" indent="-228600">
                <a:defRPr>
                  <a:solidFill>
                    <a:schemeClr val="tx1"/>
                  </a:solidFill>
                  <a:latin typeface="Times New Roman" pitchFamily="18" charset="0"/>
                </a:defRPr>
              </a:lvl3pPr>
              <a:lvl4pPr marL="1600200" indent="-228600">
                <a:defRPr>
                  <a:solidFill>
                    <a:schemeClr val="tx1"/>
                  </a:solidFill>
                  <a:latin typeface="Times New Roman" pitchFamily="18" charset="0"/>
                </a:defRPr>
              </a:lvl4pPr>
              <a:lvl5pPr marL="2057400" indent="-22860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eaLnBrk="1" hangingPunct="1"/>
              <a:r>
                <a:rPr lang="en-US" sz="2400" b="1">
                  <a:solidFill>
                    <a:srgbClr val="FF0000"/>
                  </a:solidFill>
                </a:rPr>
                <a:t> </a:t>
              </a:r>
              <a:r>
                <a:rPr lang="en-US" sz="2400" b="1"/>
                <a:t>Xuống biển mò ngọc trai, bắt đồi mồi, khai thác san hô.</a:t>
              </a:r>
              <a:endParaRPr lang="en-US" sz="2200" b="1">
                <a:latin typeface="Calibri" pitchFamily="34" charset="0"/>
                <a:cs typeface="Arial" pitchFamily="34" charset="0"/>
                <a:sym typeface="Symbol" pitchFamily="18" charset="2"/>
              </a:endParaRPr>
            </a:p>
          </p:txBody>
        </p:sp>
      </p:grpSp>
      <p:grpSp>
        <p:nvGrpSpPr>
          <p:cNvPr id="10" name="Group 38"/>
          <p:cNvGrpSpPr>
            <a:grpSpLocks/>
          </p:cNvGrpSpPr>
          <p:nvPr/>
        </p:nvGrpSpPr>
        <p:grpSpPr bwMode="auto">
          <a:xfrm>
            <a:off x="444500" y="4229248"/>
            <a:ext cx="931863" cy="992188"/>
            <a:chOff x="144" y="1176"/>
            <a:chExt cx="586" cy="625"/>
          </a:xfrm>
        </p:grpSpPr>
        <p:grpSp>
          <p:nvGrpSpPr>
            <p:cNvPr id="7206" name="Group 39"/>
            <p:cNvGrpSpPr>
              <a:grpSpLocks/>
            </p:cNvGrpSpPr>
            <p:nvPr/>
          </p:nvGrpSpPr>
          <p:grpSpPr bwMode="auto">
            <a:xfrm rot="5400000">
              <a:off x="124" y="1196"/>
              <a:ext cx="625" cy="586"/>
              <a:chOff x="1872" y="1824"/>
              <a:chExt cx="2014" cy="1821"/>
            </a:xfrm>
          </p:grpSpPr>
          <p:sp>
            <p:nvSpPr>
              <p:cNvPr id="65576" name="AutoShape 40"/>
              <p:cNvSpPr>
                <a:spLocks noChangeArrowheads="1"/>
              </p:cNvSpPr>
              <p:nvPr/>
            </p:nvSpPr>
            <p:spPr bwMode="gray">
              <a:xfrm rot="16200000" flipH="1">
                <a:off x="1817" y="2459"/>
                <a:ext cx="307" cy="206"/>
              </a:xfrm>
              <a:prstGeom prst="upArrow">
                <a:avLst>
                  <a:gd name="adj1" fmla="val 51676"/>
                  <a:gd name="adj2" fmla="val 100000"/>
                </a:avLst>
              </a:prstGeom>
              <a:gradFill rotWithShape="1">
                <a:gsLst>
                  <a:gs pos="0">
                    <a:schemeClr val="tx2"/>
                  </a:gs>
                  <a:gs pos="100000">
                    <a:schemeClr val="tx2">
                      <a:gamma/>
                      <a:tint val="39216"/>
                      <a:invGamma/>
                    </a:schemeClr>
                  </a:gs>
                </a:gsLst>
                <a:lin ang="0" scaled="1"/>
              </a:gradFill>
              <a:ln w="9525" algn="ctr">
                <a:noFill/>
                <a:miter lim="800000"/>
                <a:headEnd/>
                <a:tailEnd/>
              </a:ln>
              <a:effectLst/>
            </p:spPr>
            <p:txBody>
              <a:bodyPr wrap="none" anchor="ctr"/>
              <a:lstStyle/>
              <a:p>
                <a:pPr fontAlgn="auto">
                  <a:spcBef>
                    <a:spcPts val="0"/>
                  </a:spcBef>
                  <a:spcAft>
                    <a:spcPts val="0"/>
                  </a:spcAft>
                  <a:defRPr/>
                </a:pPr>
                <a:endParaRPr lang="en-US">
                  <a:latin typeface="+mn-lt"/>
                </a:endParaRPr>
              </a:p>
            </p:txBody>
          </p:sp>
          <p:sp>
            <p:nvSpPr>
              <p:cNvPr id="65577" name="AutoShape 41"/>
              <p:cNvSpPr>
                <a:spLocks noChangeArrowheads="1"/>
              </p:cNvSpPr>
              <p:nvPr/>
            </p:nvSpPr>
            <p:spPr bwMode="gray">
              <a:xfrm rot="5400000" flipH="1">
                <a:off x="3594" y="2464"/>
                <a:ext cx="307" cy="203"/>
              </a:xfrm>
              <a:prstGeom prst="upArrow">
                <a:avLst>
                  <a:gd name="adj1" fmla="val 51676"/>
                  <a:gd name="adj2" fmla="val 100000"/>
                </a:avLst>
              </a:prstGeom>
              <a:gradFill rotWithShape="1">
                <a:gsLst>
                  <a:gs pos="0">
                    <a:schemeClr val="tx2"/>
                  </a:gs>
                  <a:gs pos="100000">
                    <a:schemeClr val="tx2">
                      <a:gamma/>
                      <a:tint val="39216"/>
                      <a:invGamma/>
                    </a:schemeClr>
                  </a:gs>
                </a:gsLst>
                <a:lin ang="0" scaled="1"/>
              </a:gradFill>
              <a:ln w="9525" algn="ctr">
                <a:noFill/>
                <a:miter lim="800000"/>
                <a:headEnd/>
                <a:tailEnd/>
              </a:ln>
              <a:effectLst/>
            </p:spPr>
            <p:txBody>
              <a:bodyPr wrap="none" anchor="ctr"/>
              <a:lstStyle/>
              <a:p>
                <a:pPr fontAlgn="auto">
                  <a:spcBef>
                    <a:spcPts val="0"/>
                  </a:spcBef>
                  <a:spcAft>
                    <a:spcPts val="0"/>
                  </a:spcAft>
                  <a:defRPr/>
                </a:pPr>
                <a:endParaRPr lang="en-US">
                  <a:latin typeface="+mn-lt"/>
                </a:endParaRPr>
              </a:p>
            </p:txBody>
          </p:sp>
          <p:sp>
            <p:nvSpPr>
              <p:cNvPr id="65578" name="AutoShape 42"/>
              <p:cNvSpPr>
                <a:spLocks noChangeArrowheads="1"/>
              </p:cNvSpPr>
              <p:nvPr/>
            </p:nvSpPr>
            <p:spPr bwMode="gray">
              <a:xfrm rot="10800000" flipH="1">
                <a:off x="2718" y="3417"/>
                <a:ext cx="303" cy="208"/>
              </a:xfrm>
              <a:prstGeom prst="upArrow">
                <a:avLst>
                  <a:gd name="adj1" fmla="val 51676"/>
                  <a:gd name="adj2" fmla="val 100000"/>
                </a:avLst>
              </a:prstGeom>
              <a:gradFill rotWithShape="1">
                <a:gsLst>
                  <a:gs pos="0">
                    <a:schemeClr val="tx2"/>
                  </a:gs>
                  <a:gs pos="100000">
                    <a:schemeClr val="tx2">
                      <a:gamma/>
                      <a:tint val="39216"/>
                      <a:invGamma/>
                    </a:schemeClr>
                  </a:gs>
                </a:gsLst>
                <a:lin ang="0" scaled="1"/>
              </a:gradFill>
              <a:ln w="9525" algn="ctr">
                <a:noFill/>
                <a:miter lim="800000"/>
                <a:headEnd/>
                <a:tailEnd/>
              </a:ln>
              <a:effectLst/>
            </p:spPr>
            <p:txBody>
              <a:bodyPr wrap="none" anchor="ctr"/>
              <a:lstStyle/>
              <a:p>
                <a:pPr fontAlgn="auto">
                  <a:spcBef>
                    <a:spcPts val="0"/>
                  </a:spcBef>
                  <a:spcAft>
                    <a:spcPts val="0"/>
                  </a:spcAft>
                  <a:defRPr/>
                </a:pPr>
                <a:endParaRPr lang="en-US">
                  <a:latin typeface="+mn-lt"/>
                </a:endParaRPr>
              </a:p>
            </p:txBody>
          </p:sp>
          <p:sp>
            <p:nvSpPr>
              <p:cNvPr id="7211" name="Oval 43"/>
              <p:cNvSpPr>
                <a:spLocks noChangeArrowheads="1"/>
              </p:cNvSpPr>
              <p:nvPr/>
            </p:nvSpPr>
            <p:spPr bwMode="gray">
              <a:xfrm>
                <a:off x="2078" y="1824"/>
                <a:ext cx="1615" cy="1615"/>
              </a:xfrm>
              <a:prstGeom prst="ellipse">
                <a:avLst/>
              </a:prstGeom>
              <a:gradFill rotWithShape="1">
                <a:gsLst>
                  <a:gs pos="0">
                    <a:srgbClr val="767676"/>
                  </a:gs>
                  <a:gs pos="50000">
                    <a:srgbClr val="FFFFFF"/>
                  </a:gs>
                  <a:gs pos="100000">
                    <a:srgbClr val="767676"/>
                  </a:gs>
                </a:gsLst>
                <a:lin ang="5400000" scaled="1"/>
              </a:gradFill>
              <a:ln w="57150" algn="ctr">
                <a:solidFill>
                  <a:schemeClr val="bg1"/>
                </a:solidFill>
                <a:round/>
                <a:headEnd/>
                <a:tailEnd/>
              </a:ln>
            </p:spPr>
            <p:txBody>
              <a:bodyPr wrap="none" anchor="ctr"/>
              <a:lstStyle/>
              <a:p>
                <a:endParaRPr lang="vi-VN">
                  <a:latin typeface="Calibri" pitchFamily="34" charset="0"/>
                </a:endParaRPr>
              </a:p>
            </p:txBody>
          </p:sp>
          <p:sp>
            <p:nvSpPr>
              <p:cNvPr id="7212" name="Oval 44"/>
              <p:cNvSpPr>
                <a:spLocks noChangeArrowheads="1"/>
              </p:cNvSpPr>
              <p:nvPr/>
            </p:nvSpPr>
            <p:spPr bwMode="gray">
              <a:xfrm>
                <a:off x="2170" y="1915"/>
                <a:ext cx="1430" cy="1430"/>
              </a:xfrm>
              <a:prstGeom prst="ellipse">
                <a:avLst/>
              </a:prstGeom>
              <a:gradFill rotWithShape="1">
                <a:gsLst>
                  <a:gs pos="0">
                    <a:srgbClr val="A2A2A2"/>
                  </a:gs>
                  <a:gs pos="50000">
                    <a:srgbClr val="FFFFFF"/>
                  </a:gs>
                  <a:gs pos="100000">
                    <a:srgbClr val="A2A2A2"/>
                  </a:gs>
                </a:gsLst>
                <a:lin ang="0" scaled="1"/>
              </a:gradFill>
              <a:ln>
                <a:noFill/>
              </a:ln>
              <a:extLst>
                <a:ext uri="{91240B29-F687-4F45-9708-019B960494DF}">
                  <a14:hiddenLine xmlns:a14="http://schemas.microsoft.com/office/drawing/2010/main" w="9525" algn="ctr">
                    <a:solidFill>
                      <a:srgbClr val="000000"/>
                    </a:solidFill>
                    <a:round/>
                    <a:headEnd/>
                    <a:tailEnd/>
                  </a14:hiddenLine>
                </a:ext>
              </a:extLst>
            </p:spPr>
            <p:txBody>
              <a:bodyPr wrap="none" anchor="ctr"/>
              <a:lstStyle/>
              <a:p>
                <a:endParaRPr lang="vi-VN">
                  <a:latin typeface="Calibri" pitchFamily="34" charset="0"/>
                </a:endParaRPr>
              </a:p>
            </p:txBody>
          </p:sp>
          <p:sp>
            <p:nvSpPr>
              <p:cNvPr id="65581" name="Oval 45"/>
              <p:cNvSpPr>
                <a:spLocks noChangeArrowheads="1"/>
              </p:cNvSpPr>
              <p:nvPr/>
            </p:nvSpPr>
            <p:spPr bwMode="gray">
              <a:xfrm>
                <a:off x="2254" y="1990"/>
                <a:ext cx="1260" cy="1269"/>
              </a:xfrm>
              <a:prstGeom prst="ellipse">
                <a:avLst/>
              </a:prstGeom>
              <a:gradFill rotWithShape="1">
                <a:gsLst>
                  <a:gs pos="0">
                    <a:schemeClr val="hlink">
                      <a:gamma/>
                      <a:tint val="0"/>
                      <a:invGamma/>
                    </a:schemeClr>
                  </a:gs>
                  <a:gs pos="50000">
                    <a:schemeClr val="hlink"/>
                  </a:gs>
                  <a:gs pos="100000">
                    <a:schemeClr val="hlink">
                      <a:gamma/>
                      <a:tint val="0"/>
                      <a:invGamma/>
                    </a:schemeClr>
                  </a:gs>
                </a:gsLst>
                <a:lin ang="2700000" scaled="1"/>
              </a:gradFill>
              <a:ln w="38100" algn="ctr">
                <a:noFill/>
                <a:round/>
                <a:headEnd/>
                <a:tailEnd/>
              </a:ln>
              <a:effectLst/>
            </p:spPr>
            <p:txBody>
              <a:bodyPr wrap="none" anchor="ctr">
                <a:spAutoFit/>
              </a:bodyPr>
              <a:lstStyle/>
              <a:p>
                <a:pPr fontAlgn="auto">
                  <a:spcBef>
                    <a:spcPts val="0"/>
                  </a:spcBef>
                  <a:spcAft>
                    <a:spcPts val="0"/>
                  </a:spcAft>
                  <a:defRPr/>
                </a:pPr>
                <a:endParaRPr lang="en-US">
                  <a:latin typeface="+mn-lt"/>
                </a:endParaRPr>
              </a:p>
            </p:txBody>
          </p:sp>
          <p:sp>
            <p:nvSpPr>
              <p:cNvPr id="7214" name="Oval 46"/>
              <p:cNvSpPr>
                <a:spLocks noChangeArrowheads="1"/>
              </p:cNvSpPr>
              <p:nvPr/>
            </p:nvSpPr>
            <p:spPr bwMode="gray">
              <a:xfrm>
                <a:off x="2254" y="2000"/>
                <a:ext cx="1262" cy="1264"/>
              </a:xfrm>
              <a:prstGeom prst="ellipse">
                <a:avLst/>
              </a:prstGeom>
              <a:gradFill rotWithShape="1">
                <a:gsLst>
                  <a:gs pos="0">
                    <a:srgbClr val="000000"/>
                  </a:gs>
                  <a:gs pos="100000">
                    <a:srgbClr val="FFCC00"/>
                  </a:gs>
                </a:gsLst>
                <a:lin ang="2700000" scaled="1"/>
              </a:gradFill>
              <a:ln>
                <a:noFill/>
              </a:ln>
              <a:extLst>
                <a:ext uri="{91240B29-F687-4F45-9708-019B960494DF}">
                  <a14:hiddenLine xmlns:a14="http://schemas.microsoft.com/office/drawing/2010/main" w="38100" algn="ctr">
                    <a:solidFill>
                      <a:srgbClr val="000000"/>
                    </a:solidFill>
                    <a:round/>
                    <a:headEnd/>
                    <a:tailEnd/>
                  </a14:hiddenLine>
                </a:ext>
              </a:extLst>
            </p:spPr>
            <p:txBody>
              <a:bodyPr wrap="none" anchor="ctr">
                <a:spAutoFit/>
              </a:bodyPr>
              <a:lstStyle/>
              <a:p>
                <a:endParaRPr lang="vi-VN">
                  <a:latin typeface="Calibri" pitchFamily="34" charset="0"/>
                </a:endParaRPr>
              </a:p>
            </p:txBody>
          </p:sp>
          <p:sp>
            <p:nvSpPr>
              <p:cNvPr id="65583" name="Oval 47"/>
              <p:cNvSpPr>
                <a:spLocks noChangeArrowheads="1"/>
              </p:cNvSpPr>
              <p:nvPr/>
            </p:nvSpPr>
            <p:spPr bwMode="gray">
              <a:xfrm>
                <a:off x="2328" y="2077"/>
                <a:ext cx="1099" cy="1095"/>
              </a:xfrm>
              <a:prstGeom prst="ellipse">
                <a:avLst/>
              </a:prstGeom>
              <a:gradFill rotWithShape="1">
                <a:gsLst>
                  <a:gs pos="0">
                    <a:schemeClr val="hlink">
                      <a:gamma/>
                      <a:shade val="54118"/>
                      <a:invGamma/>
                    </a:schemeClr>
                  </a:gs>
                  <a:gs pos="50000">
                    <a:schemeClr val="hlink"/>
                  </a:gs>
                  <a:gs pos="100000">
                    <a:schemeClr val="hlink">
                      <a:gamma/>
                      <a:shade val="54118"/>
                      <a:invGamma/>
                    </a:schemeClr>
                  </a:gs>
                </a:gsLst>
                <a:lin ang="18900000" scaled="1"/>
              </a:gradFill>
              <a:ln w="38100" algn="ctr">
                <a:noFill/>
                <a:round/>
                <a:headEnd/>
                <a:tailEnd/>
              </a:ln>
              <a:effectLst/>
            </p:spPr>
            <p:txBody>
              <a:bodyPr anchor="ctr">
                <a:spAutoFit/>
              </a:bodyPr>
              <a:lstStyle/>
              <a:p>
                <a:pPr fontAlgn="auto">
                  <a:spcBef>
                    <a:spcPts val="0"/>
                  </a:spcBef>
                  <a:spcAft>
                    <a:spcPts val="0"/>
                  </a:spcAft>
                  <a:defRPr/>
                </a:pPr>
                <a:endParaRPr lang="en-US">
                  <a:latin typeface="+mn-lt"/>
                </a:endParaRPr>
              </a:p>
            </p:txBody>
          </p:sp>
          <p:sp>
            <p:nvSpPr>
              <p:cNvPr id="7216" name="Oval 48"/>
              <p:cNvSpPr>
                <a:spLocks noChangeArrowheads="1"/>
              </p:cNvSpPr>
              <p:nvPr/>
            </p:nvSpPr>
            <p:spPr bwMode="gray">
              <a:xfrm>
                <a:off x="2337" y="2083"/>
                <a:ext cx="1096" cy="1098"/>
              </a:xfrm>
              <a:prstGeom prst="ellipse">
                <a:avLst/>
              </a:prstGeom>
              <a:gradFill rotWithShape="1">
                <a:gsLst>
                  <a:gs pos="0">
                    <a:srgbClr val="FFCC00"/>
                  </a:gs>
                  <a:gs pos="100000">
                    <a:srgbClr val="7C6300"/>
                  </a:gs>
                </a:gsLst>
                <a:lin ang="2700000" scaled="1"/>
              </a:gradFill>
              <a:ln>
                <a:noFill/>
              </a:ln>
              <a:extLst>
                <a:ext uri="{91240B29-F687-4F45-9708-019B960494DF}">
                  <a14:hiddenLine xmlns:a14="http://schemas.microsoft.com/office/drawing/2010/main" w="38100" algn="ctr">
                    <a:solidFill>
                      <a:srgbClr val="000000"/>
                    </a:solidFill>
                    <a:round/>
                    <a:headEnd/>
                    <a:tailEnd/>
                  </a14:hiddenLine>
                </a:ext>
              </a:extLst>
            </p:spPr>
            <p:txBody>
              <a:bodyPr anchor="ctr">
                <a:spAutoFit/>
              </a:bodyPr>
              <a:lstStyle/>
              <a:p>
                <a:endParaRPr lang="vi-VN">
                  <a:latin typeface="Calibri" pitchFamily="34" charset="0"/>
                </a:endParaRPr>
              </a:p>
            </p:txBody>
          </p:sp>
        </p:grpSp>
        <p:sp>
          <p:nvSpPr>
            <p:cNvPr id="65585" name="Text Box 49"/>
            <p:cNvSpPr txBox="1">
              <a:spLocks noChangeArrowheads="1"/>
            </p:cNvSpPr>
            <p:nvPr/>
          </p:nvSpPr>
          <p:spPr bwMode="gray">
            <a:xfrm>
              <a:off x="336" y="1296"/>
              <a:ext cx="293" cy="327"/>
            </a:xfrm>
            <a:prstGeom prst="rect">
              <a:avLst/>
            </a:prstGeom>
            <a:noFill/>
            <a:ln w="9525" algn="ctr">
              <a:noFill/>
              <a:miter lim="800000"/>
              <a:headEnd/>
              <a:tailEnd/>
            </a:ln>
            <a:effectLst>
              <a:outerShdw dist="35921" dir="2700000" algn="ctr" rotWithShape="0">
                <a:schemeClr val="tx1"/>
              </a:outerShdw>
            </a:effectLst>
          </p:spPr>
          <p:txBody>
            <a:bodyPr wrap="none">
              <a:spAutoFit/>
            </a:bodyPr>
            <a:lstStyle/>
            <a:p>
              <a:pPr algn="ctr" fontAlgn="auto">
                <a:spcBef>
                  <a:spcPts val="0"/>
                </a:spcBef>
                <a:spcAft>
                  <a:spcPts val="0"/>
                </a:spcAft>
                <a:defRPr/>
              </a:pPr>
              <a:r>
                <a:rPr lang="en-US" sz="2800" b="1" dirty="0">
                  <a:solidFill>
                    <a:srgbClr val="FF0000"/>
                  </a:solidFill>
                  <a:effectLst>
                    <a:outerShdw blurRad="38100" dist="38100" dir="2700000" algn="tl">
                      <a:srgbClr val="C0C0C0"/>
                    </a:outerShdw>
                  </a:effectLst>
                  <a:latin typeface="Arial" pitchFamily="34" charset="0"/>
                </a:rPr>
                <a:t>B</a:t>
              </a:r>
            </a:p>
          </p:txBody>
        </p:sp>
      </p:grpSp>
      <p:grpSp>
        <p:nvGrpSpPr>
          <p:cNvPr id="12" name="Group 50"/>
          <p:cNvGrpSpPr>
            <a:grpSpLocks/>
          </p:cNvGrpSpPr>
          <p:nvPr/>
        </p:nvGrpSpPr>
        <p:grpSpPr bwMode="auto">
          <a:xfrm>
            <a:off x="444500" y="5448448"/>
            <a:ext cx="931863" cy="992188"/>
            <a:chOff x="144" y="1176"/>
            <a:chExt cx="586" cy="625"/>
          </a:xfrm>
        </p:grpSpPr>
        <p:grpSp>
          <p:nvGrpSpPr>
            <p:cNvPr id="7195" name="Group 51"/>
            <p:cNvGrpSpPr>
              <a:grpSpLocks/>
            </p:cNvGrpSpPr>
            <p:nvPr/>
          </p:nvGrpSpPr>
          <p:grpSpPr bwMode="auto">
            <a:xfrm rot="5400000">
              <a:off x="124" y="1196"/>
              <a:ext cx="625" cy="586"/>
              <a:chOff x="1872" y="1824"/>
              <a:chExt cx="2014" cy="1821"/>
            </a:xfrm>
          </p:grpSpPr>
          <p:sp>
            <p:nvSpPr>
              <p:cNvPr id="65588" name="AutoShape 52"/>
              <p:cNvSpPr>
                <a:spLocks noChangeArrowheads="1"/>
              </p:cNvSpPr>
              <p:nvPr/>
            </p:nvSpPr>
            <p:spPr bwMode="gray">
              <a:xfrm rot="16200000" flipH="1">
                <a:off x="1817" y="2459"/>
                <a:ext cx="307" cy="206"/>
              </a:xfrm>
              <a:prstGeom prst="upArrow">
                <a:avLst>
                  <a:gd name="adj1" fmla="val 51676"/>
                  <a:gd name="adj2" fmla="val 100000"/>
                </a:avLst>
              </a:prstGeom>
              <a:gradFill rotWithShape="1">
                <a:gsLst>
                  <a:gs pos="0">
                    <a:schemeClr val="tx2"/>
                  </a:gs>
                  <a:gs pos="100000">
                    <a:schemeClr val="tx2">
                      <a:gamma/>
                      <a:tint val="39216"/>
                      <a:invGamma/>
                    </a:schemeClr>
                  </a:gs>
                </a:gsLst>
                <a:lin ang="0" scaled="1"/>
              </a:gradFill>
              <a:ln w="9525" algn="ctr">
                <a:noFill/>
                <a:miter lim="800000"/>
                <a:headEnd/>
                <a:tailEnd/>
              </a:ln>
              <a:effectLst/>
            </p:spPr>
            <p:txBody>
              <a:bodyPr wrap="none" anchor="ctr"/>
              <a:lstStyle/>
              <a:p>
                <a:pPr fontAlgn="auto">
                  <a:spcBef>
                    <a:spcPts val="0"/>
                  </a:spcBef>
                  <a:spcAft>
                    <a:spcPts val="0"/>
                  </a:spcAft>
                  <a:defRPr/>
                </a:pPr>
                <a:endParaRPr lang="en-US">
                  <a:latin typeface="+mn-lt"/>
                </a:endParaRPr>
              </a:p>
            </p:txBody>
          </p:sp>
          <p:sp>
            <p:nvSpPr>
              <p:cNvPr id="65589" name="AutoShape 53"/>
              <p:cNvSpPr>
                <a:spLocks noChangeArrowheads="1"/>
              </p:cNvSpPr>
              <p:nvPr/>
            </p:nvSpPr>
            <p:spPr bwMode="gray">
              <a:xfrm rot="5400000" flipH="1">
                <a:off x="3594" y="2464"/>
                <a:ext cx="307" cy="203"/>
              </a:xfrm>
              <a:prstGeom prst="upArrow">
                <a:avLst>
                  <a:gd name="adj1" fmla="val 51676"/>
                  <a:gd name="adj2" fmla="val 100000"/>
                </a:avLst>
              </a:prstGeom>
              <a:gradFill rotWithShape="1">
                <a:gsLst>
                  <a:gs pos="0">
                    <a:schemeClr val="tx2"/>
                  </a:gs>
                  <a:gs pos="100000">
                    <a:schemeClr val="tx2">
                      <a:gamma/>
                      <a:tint val="39216"/>
                      <a:invGamma/>
                    </a:schemeClr>
                  </a:gs>
                </a:gsLst>
                <a:lin ang="0" scaled="1"/>
              </a:gradFill>
              <a:ln w="9525" algn="ctr">
                <a:noFill/>
                <a:miter lim="800000"/>
                <a:headEnd/>
                <a:tailEnd/>
              </a:ln>
              <a:effectLst/>
            </p:spPr>
            <p:txBody>
              <a:bodyPr wrap="none" anchor="ctr"/>
              <a:lstStyle/>
              <a:p>
                <a:pPr fontAlgn="auto">
                  <a:spcBef>
                    <a:spcPts val="0"/>
                  </a:spcBef>
                  <a:spcAft>
                    <a:spcPts val="0"/>
                  </a:spcAft>
                  <a:defRPr/>
                </a:pPr>
                <a:endParaRPr lang="en-US">
                  <a:latin typeface="+mn-lt"/>
                </a:endParaRPr>
              </a:p>
            </p:txBody>
          </p:sp>
          <p:sp>
            <p:nvSpPr>
              <p:cNvPr id="65590" name="AutoShape 54"/>
              <p:cNvSpPr>
                <a:spLocks noChangeArrowheads="1"/>
              </p:cNvSpPr>
              <p:nvPr/>
            </p:nvSpPr>
            <p:spPr bwMode="gray">
              <a:xfrm rot="10800000" flipH="1">
                <a:off x="2718" y="3417"/>
                <a:ext cx="303" cy="208"/>
              </a:xfrm>
              <a:prstGeom prst="upArrow">
                <a:avLst>
                  <a:gd name="adj1" fmla="val 51676"/>
                  <a:gd name="adj2" fmla="val 100000"/>
                </a:avLst>
              </a:prstGeom>
              <a:gradFill rotWithShape="1">
                <a:gsLst>
                  <a:gs pos="0">
                    <a:schemeClr val="tx2"/>
                  </a:gs>
                  <a:gs pos="100000">
                    <a:schemeClr val="tx2">
                      <a:gamma/>
                      <a:tint val="39216"/>
                      <a:invGamma/>
                    </a:schemeClr>
                  </a:gs>
                </a:gsLst>
                <a:lin ang="0" scaled="1"/>
              </a:gradFill>
              <a:ln w="9525" algn="ctr">
                <a:noFill/>
                <a:miter lim="800000"/>
                <a:headEnd/>
                <a:tailEnd/>
              </a:ln>
              <a:effectLst/>
            </p:spPr>
            <p:txBody>
              <a:bodyPr wrap="none" anchor="ctr"/>
              <a:lstStyle/>
              <a:p>
                <a:pPr fontAlgn="auto">
                  <a:spcBef>
                    <a:spcPts val="0"/>
                  </a:spcBef>
                  <a:spcAft>
                    <a:spcPts val="0"/>
                  </a:spcAft>
                  <a:defRPr/>
                </a:pPr>
                <a:endParaRPr lang="en-US">
                  <a:latin typeface="+mn-lt"/>
                </a:endParaRPr>
              </a:p>
            </p:txBody>
          </p:sp>
          <p:sp>
            <p:nvSpPr>
              <p:cNvPr id="2" name="Oval 55"/>
              <p:cNvSpPr>
                <a:spLocks noChangeArrowheads="1"/>
              </p:cNvSpPr>
              <p:nvPr/>
            </p:nvSpPr>
            <p:spPr bwMode="gray">
              <a:xfrm>
                <a:off x="2078" y="1824"/>
                <a:ext cx="1615" cy="1615"/>
              </a:xfrm>
              <a:prstGeom prst="ellipse">
                <a:avLst/>
              </a:prstGeom>
              <a:gradFill rotWithShape="1">
                <a:gsLst>
                  <a:gs pos="0">
                    <a:srgbClr val="767676"/>
                  </a:gs>
                  <a:gs pos="50000">
                    <a:srgbClr val="FFFFFF"/>
                  </a:gs>
                  <a:gs pos="100000">
                    <a:srgbClr val="767676"/>
                  </a:gs>
                </a:gsLst>
                <a:lin ang="5400000" scaled="1"/>
              </a:gradFill>
              <a:ln w="57150" algn="ctr">
                <a:solidFill>
                  <a:schemeClr val="bg1"/>
                </a:solidFill>
                <a:round/>
                <a:headEnd/>
                <a:tailEnd/>
              </a:ln>
            </p:spPr>
            <p:txBody>
              <a:bodyPr wrap="none" anchor="ctr"/>
              <a:lstStyle/>
              <a:p>
                <a:endParaRPr lang="vi-VN">
                  <a:latin typeface="Calibri" pitchFamily="34" charset="0"/>
                </a:endParaRPr>
              </a:p>
            </p:txBody>
          </p:sp>
          <p:sp>
            <p:nvSpPr>
              <p:cNvPr id="7201" name="Oval 56"/>
              <p:cNvSpPr>
                <a:spLocks noChangeArrowheads="1"/>
              </p:cNvSpPr>
              <p:nvPr/>
            </p:nvSpPr>
            <p:spPr bwMode="gray">
              <a:xfrm>
                <a:off x="2170" y="1915"/>
                <a:ext cx="1430" cy="1430"/>
              </a:xfrm>
              <a:prstGeom prst="ellipse">
                <a:avLst/>
              </a:prstGeom>
              <a:gradFill rotWithShape="1">
                <a:gsLst>
                  <a:gs pos="0">
                    <a:srgbClr val="A2A2A2"/>
                  </a:gs>
                  <a:gs pos="50000">
                    <a:srgbClr val="FFFFFF"/>
                  </a:gs>
                  <a:gs pos="100000">
                    <a:srgbClr val="A2A2A2"/>
                  </a:gs>
                </a:gsLst>
                <a:lin ang="0" scaled="1"/>
              </a:gradFill>
              <a:ln>
                <a:noFill/>
              </a:ln>
              <a:extLst>
                <a:ext uri="{91240B29-F687-4F45-9708-019B960494DF}">
                  <a14:hiddenLine xmlns:a14="http://schemas.microsoft.com/office/drawing/2010/main" w="9525" algn="ctr">
                    <a:solidFill>
                      <a:srgbClr val="000000"/>
                    </a:solidFill>
                    <a:round/>
                    <a:headEnd/>
                    <a:tailEnd/>
                  </a14:hiddenLine>
                </a:ext>
              </a:extLst>
            </p:spPr>
            <p:txBody>
              <a:bodyPr wrap="none" anchor="ctr"/>
              <a:lstStyle/>
              <a:p>
                <a:endParaRPr lang="vi-VN">
                  <a:latin typeface="Calibri" pitchFamily="34" charset="0"/>
                </a:endParaRPr>
              </a:p>
            </p:txBody>
          </p:sp>
          <p:sp>
            <p:nvSpPr>
              <p:cNvPr id="65593" name="Oval 57"/>
              <p:cNvSpPr>
                <a:spLocks noChangeArrowheads="1"/>
              </p:cNvSpPr>
              <p:nvPr/>
            </p:nvSpPr>
            <p:spPr bwMode="gray">
              <a:xfrm>
                <a:off x="2254" y="1990"/>
                <a:ext cx="1260" cy="1269"/>
              </a:xfrm>
              <a:prstGeom prst="ellipse">
                <a:avLst/>
              </a:prstGeom>
              <a:gradFill rotWithShape="1">
                <a:gsLst>
                  <a:gs pos="0">
                    <a:schemeClr val="hlink">
                      <a:gamma/>
                      <a:tint val="0"/>
                      <a:invGamma/>
                    </a:schemeClr>
                  </a:gs>
                  <a:gs pos="50000">
                    <a:schemeClr val="hlink"/>
                  </a:gs>
                  <a:gs pos="100000">
                    <a:schemeClr val="hlink">
                      <a:gamma/>
                      <a:tint val="0"/>
                      <a:invGamma/>
                    </a:schemeClr>
                  </a:gs>
                </a:gsLst>
                <a:lin ang="2700000" scaled="1"/>
              </a:gradFill>
              <a:ln w="38100" algn="ctr">
                <a:noFill/>
                <a:round/>
                <a:headEnd/>
                <a:tailEnd/>
              </a:ln>
              <a:effectLst/>
            </p:spPr>
            <p:txBody>
              <a:bodyPr wrap="none" anchor="ctr">
                <a:spAutoFit/>
              </a:bodyPr>
              <a:lstStyle/>
              <a:p>
                <a:pPr fontAlgn="auto">
                  <a:spcBef>
                    <a:spcPts val="0"/>
                  </a:spcBef>
                  <a:spcAft>
                    <a:spcPts val="0"/>
                  </a:spcAft>
                  <a:defRPr/>
                </a:pPr>
                <a:endParaRPr lang="en-US">
                  <a:latin typeface="+mn-lt"/>
                </a:endParaRPr>
              </a:p>
            </p:txBody>
          </p:sp>
          <p:sp>
            <p:nvSpPr>
              <p:cNvPr id="7203" name="Oval 58"/>
              <p:cNvSpPr>
                <a:spLocks noChangeArrowheads="1"/>
              </p:cNvSpPr>
              <p:nvPr/>
            </p:nvSpPr>
            <p:spPr bwMode="gray">
              <a:xfrm>
                <a:off x="2254" y="2000"/>
                <a:ext cx="1262" cy="1264"/>
              </a:xfrm>
              <a:prstGeom prst="ellipse">
                <a:avLst/>
              </a:prstGeom>
              <a:gradFill rotWithShape="1">
                <a:gsLst>
                  <a:gs pos="0">
                    <a:srgbClr val="000000"/>
                  </a:gs>
                  <a:gs pos="100000">
                    <a:srgbClr val="FFCC00"/>
                  </a:gs>
                </a:gsLst>
                <a:lin ang="2700000" scaled="1"/>
              </a:gradFill>
              <a:ln>
                <a:noFill/>
              </a:ln>
              <a:extLst>
                <a:ext uri="{91240B29-F687-4F45-9708-019B960494DF}">
                  <a14:hiddenLine xmlns:a14="http://schemas.microsoft.com/office/drawing/2010/main" w="38100" algn="ctr">
                    <a:solidFill>
                      <a:srgbClr val="000000"/>
                    </a:solidFill>
                    <a:round/>
                    <a:headEnd/>
                    <a:tailEnd/>
                  </a14:hiddenLine>
                </a:ext>
              </a:extLst>
            </p:spPr>
            <p:txBody>
              <a:bodyPr wrap="none" anchor="ctr">
                <a:spAutoFit/>
              </a:bodyPr>
              <a:lstStyle/>
              <a:p>
                <a:endParaRPr lang="vi-VN">
                  <a:latin typeface="Calibri" pitchFamily="34" charset="0"/>
                </a:endParaRPr>
              </a:p>
            </p:txBody>
          </p:sp>
          <p:sp>
            <p:nvSpPr>
              <p:cNvPr id="65595" name="Oval 59"/>
              <p:cNvSpPr>
                <a:spLocks noChangeArrowheads="1"/>
              </p:cNvSpPr>
              <p:nvPr/>
            </p:nvSpPr>
            <p:spPr bwMode="gray">
              <a:xfrm>
                <a:off x="2328" y="2077"/>
                <a:ext cx="1099" cy="1095"/>
              </a:xfrm>
              <a:prstGeom prst="ellipse">
                <a:avLst/>
              </a:prstGeom>
              <a:gradFill rotWithShape="1">
                <a:gsLst>
                  <a:gs pos="0">
                    <a:schemeClr val="hlink">
                      <a:gamma/>
                      <a:shade val="54118"/>
                      <a:invGamma/>
                    </a:schemeClr>
                  </a:gs>
                  <a:gs pos="50000">
                    <a:schemeClr val="hlink"/>
                  </a:gs>
                  <a:gs pos="100000">
                    <a:schemeClr val="hlink">
                      <a:gamma/>
                      <a:shade val="54118"/>
                      <a:invGamma/>
                    </a:schemeClr>
                  </a:gs>
                </a:gsLst>
                <a:lin ang="18900000" scaled="1"/>
              </a:gradFill>
              <a:ln w="38100" algn="ctr">
                <a:noFill/>
                <a:round/>
                <a:headEnd/>
                <a:tailEnd/>
              </a:ln>
              <a:effectLst/>
            </p:spPr>
            <p:txBody>
              <a:bodyPr anchor="ctr">
                <a:spAutoFit/>
              </a:bodyPr>
              <a:lstStyle/>
              <a:p>
                <a:pPr fontAlgn="auto">
                  <a:spcBef>
                    <a:spcPts val="0"/>
                  </a:spcBef>
                  <a:spcAft>
                    <a:spcPts val="0"/>
                  </a:spcAft>
                  <a:defRPr/>
                </a:pPr>
                <a:endParaRPr lang="en-US">
                  <a:latin typeface="+mn-lt"/>
                </a:endParaRPr>
              </a:p>
            </p:txBody>
          </p:sp>
          <p:sp>
            <p:nvSpPr>
              <p:cNvPr id="7205" name="Oval 60"/>
              <p:cNvSpPr>
                <a:spLocks noChangeArrowheads="1"/>
              </p:cNvSpPr>
              <p:nvPr/>
            </p:nvSpPr>
            <p:spPr bwMode="gray">
              <a:xfrm>
                <a:off x="2337" y="2083"/>
                <a:ext cx="1096" cy="1098"/>
              </a:xfrm>
              <a:prstGeom prst="ellipse">
                <a:avLst/>
              </a:prstGeom>
              <a:gradFill rotWithShape="1">
                <a:gsLst>
                  <a:gs pos="0">
                    <a:srgbClr val="FFCC00"/>
                  </a:gs>
                  <a:gs pos="100000">
                    <a:srgbClr val="7C6300"/>
                  </a:gs>
                </a:gsLst>
                <a:lin ang="2700000" scaled="1"/>
              </a:gradFill>
              <a:ln>
                <a:noFill/>
              </a:ln>
              <a:extLst>
                <a:ext uri="{91240B29-F687-4F45-9708-019B960494DF}">
                  <a14:hiddenLine xmlns:a14="http://schemas.microsoft.com/office/drawing/2010/main" w="38100" algn="ctr">
                    <a:solidFill>
                      <a:srgbClr val="000000"/>
                    </a:solidFill>
                    <a:round/>
                    <a:headEnd/>
                    <a:tailEnd/>
                  </a14:hiddenLine>
                </a:ext>
              </a:extLst>
            </p:spPr>
            <p:txBody>
              <a:bodyPr anchor="ctr">
                <a:spAutoFit/>
              </a:bodyPr>
              <a:lstStyle/>
              <a:p>
                <a:endParaRPr lang="vi-VN">
                  <a:latin typeface="Calibri" pitchFamily="34" charset="0"/>
                </a:endParaRPr>
              </a:p>
            </p:txBody>
          </p:sp>
        </p:grpSp>
        <p:sp>
          <p:nvSpPr>
            <p:cNvPr id="65597" name="Text Box 61"/>
            <p:cNvSpPr txBox="1">
              <a:spLocks noChangeArrowheads="1"/>
            </p:cNvSpPr>
            <p:nvPr/>
          </p:nvSpPr>
          <p:spPr bwMode="gray">
            <a:xfrm>
              <a:off x="336" y="1296"/>
              <a:ext cx="293" cy="327"/>
            </a:xfrm>
            <a:prstGeom prst="rect">
              <a:avLst/>
            </a:prstGeom>
            <a:noFill/>
            <a:ln w="9525" algn="ctr">
              <a:noFill/>
              <a:miter lim="800000"/>
              <a:headEnd/>
              <a:tailEnd/>
            </a:ln>
            <a:effectLst>
              <a:outerShdw dist="35921" dir="2700000" algn="ctr" rotWithShape="0">
                <a:schemeClr val="tx1"/>
              </a:outerShdw>
            </a:effectLst>
          </p:spPr>
          <p:txBody>
            <a:bodyPr wrap="none">
              <a:spAutoFit/>
            </a:bodyPr>
            <a:lstStyle/>
            <a:p>
              <a:pPr algn="ctr" fontAlgn="auto">
                <a:spcBef>
                  <a:spcPts val="0"/>
                </a:spcBef>
                <a:spcAft>
                  <a:spcPts val="0"/>
                </a:spcAft>
                <a:defRPr/>
              </a:pPr>
              <a:r>
                <a:rPr lang="en-US" sz="2800" b="1">
                  <a:solidFill>
                    <a:srgbClr val="FF0000"/>
                  </a:solidFill>
                  <a:effectLst>
                    <a:outerShdw blurRad="38100" dist="38100" dir="2700000" algn="tl">
                      <a:srgbClr val="C0C0C0"/>
                    </a:outerShdw>
                  </a:effectLst>
                  <a:latin typeface="Arial" pitchFamily="34" charset="0"/>
                </a:rPr>
                <a:t>C</a:t>
              </a:r>
            </a:p>
          </p:txBody>
        </p:sp>
      </p:grpSp>
      <p:grpSp>
        <p:nvGrpSpPr>
          <p:cNvPr id="7178" name="Group 74"/>
          <p:cNvGrpSpPr>
            <a:grpSpLocks/>
          </p:cNvGrpSpPr>
          <p:nvPr/>
        </p:nvGrpSpPr>
        <p:grpSpPr bwMode="auto">
          <a:xfrm>
            <a:off x="539750" y="1651148"/>
            <a:ext cx="7524750" cy="1295400"/>
            <a:chOff x="156" y="192"/>
            <a:chExt cx="5460" cy="528"/>
          </a:xfrm>
          <a:solidFill>
            <a:schemeClr val="bg1"/>
          </a:solidFill>
        </p:grpSpPr>
        <p:sp>
          <p:nvSpPr>
            <p:cNvPr id="65611" name="AutoShape 75"/>
            <p:cNvSpPr>
              <a:spLocks noChangeArrowheads="1"/>
            </p:cNvSpPr>
            <p:nvPr/>
          </p:nvSpPr>
          <p:spPr bwMode="gray">
            <a:xfrm>
              <a:off x="156" y="192"/>
              <a:ext cx="5460" cy="480"/>
            </a:xfrm>
            <a:prstGeom prst="roundRect">
              <a:avLst>
                <a:gd name="adj" fmla="val 50000"/>
              </a:avLst>
            </a:prstGeom>
            <a:grpFill/>
            <a:ln w="38100" algn="ctr">
              <a:solidFill>
                <a:srgbClr val="FFFFFF"/>
              </a:solidFill>
              <a:round/>
              <a:headEnd/>
              <a:tailEnd/>
            </a:ln>
            <a:effectLst>
              <a:outerShdw dist="63500" dir="3187806" algn="ctr" rotWithShape="0">
                <a:srgbClr val="001D3A"/>
              </a:outerShdw>
            </a:effectLst>
          </p:spPr>
          <p:txBody>
            <a:bodyPr wrap="none" anchor="ctr"/>
            <a:lstStyle/>
            <a:p>
              <a:pPr algn="ctr" fontAlgn="auto">
                <a:spcBef>
                  <a:spcPts val="0"/>
                </a:spcBef>
                <a:spcAft>
                  <a:spcPts val="0"/>
                </a:spcAft>
                <a:defRPr/>
              </a:pPr>
              <a:r>
                <a:rPr lang="en-US" sz="4000">
                  <a:solidFill>
                    <a:srgbClr val="0000FF"/>
                  </a:solidFill>
                  <a:latin typeface="VNI-Times" pitchFamily="2" charset="0"/>
                </a:rPr>
                <a:t> </a:t>
              </a:r>
            </a:p>
          </p:txBody>
        </p:sp>
        <p:grpSp>
          <p:nvGrpSpPr>
            <p:cNvPr id="7198" name="Group 76"/>
            <p:cNvGrpSpPr>
              <a:grpSpLocks/>
            </p:cNvGrpSpPr>
            <p:nvPr/>
          </p:nvGrpSpPr>
          <p:grpSpPr bwMode="auto">
            <a:xfrm rot="5400000">
              <a:off x="216" y="408"/>
              <a:ext cx="528" cy="96"/>
              <a:chOff x="0" y="1896"/>
              <a:chExt cx="5760" cy="120"/>
            </a:xfrm>
            <a:grpFill/>
          </p:grpSpPr>
          <p:sp>
            <p:nvSpPr>
              <p:cNvPr id="7199" name="Rectangle 77"/>
              <p:cNvSpPr>
                <a:spLocks noChangeArrowheads="1"/>
              </p:cNvSpPr>
              <p:nvPr/>
            </p:nvSpPr>
            <p:spPr bwMode="gray">
              <a:xfrm>
                <a:off x="0" y="1896"/>
                <a:ext cx="5760" cy="47"/>
              </a:xfrm>
              <a:prstGeom prst="rect">
                <a:avLst/>
              </a:prstGeom>
              <a:grp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p>
                <a:pPr>
                  <a:defRPr/>
                </a:pPr>
                <a:endParaRPr lang="en-US">
                  <a:latin typeface="Calibri" pitchFamily="34" charset="0"/>
                </a:endParaRPr>
              </a:p>
            </p:txBody>
          </p:sp>
          <p:sp>
            <p:nvSpPr>
              <p:cNvPr id="7200" name="Rectangle 78"/>
              <p:cNvSpPr>
                <a:spLocks noChangeArrowheads="1"/>
              </p:cNvSpPr>
              <p:nvPr/>
            </p:nvSpPr>
            <p:spPr bwMode="gray">
              <a:xfrm>
                <a:off x="0" y="1942"/>
                <a:ext cx="5760" cy="74"/>
              </a:xfrm>
              <a:prstGeom prst="rect">
                <a:avLst/>
              </a:prstGeom>
              <a:grp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p>
                <a:pPr>
                  <a:defRPr/>
                </a:pPr>
                <a:endParaRPr lang="en-US">
                  <a:latin typeface="Calibri" pitchFamily="34" charset="0"/>
                </a:endParaRPr>
              </a:p>
            </p:txBody>
          </p:sp>
        </p:grpSp>
      </p:grpSp>
      <p:sp>
        <p:nvSpPr>
          <p:cNvPr id="65615" name="Text Box 79">
            <a:hlinkClick r:id="rId3" action="ppaction://hlinksldjump"/>
          </p:cNvPr>
          <p:cNvSpPr txBox="1">
            <a:spLocks noChangeArrowheads="1"/>
          </p:cNvSpPr>
          <p:nvPr/>
        </p:nvSpPr>
        <p:spPr bwMode="auto">
          <a:xfrm>
            <a:off x="1143000" y="1727348"/>
            <a:ext cx="6477000" cy="1077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imes New Roman" pitchFamily="18" charset="0"/>
              </a:defRPr>
            </a:lvl1pPr>
            <a:lvl2pPr marL="742950" indent="-285750">
              <a:defRPr>
                <a:solidFill>
                  <a:schemeClr val="tx1"/>
                </a:solidFill>
                <a:latin typeface="Times New Roman" pitchFamily="18" charset="0"/>
              </a:defRPr>
            </a:lvl2pPr>
            <a:lvl3pPr marL="1143000" indent="-228600">
              <a:defRPr>
                <a:solidFill>
                  <a:schemeClr val="tx1"/>
                </a:solidFill>
                <a:latin typeface="Times New Roman" pitchFamily="18" charset="0"/>
              </a:defRPr>
            </a:lvl3pPr>
            <a:lvl4pPr marL="1600200" indent="-228600">
              <a:defRPr>
                <a:solidFill>
                  <a:schemeClr val="tx1"/>
                </a:solidFill>
                <a:latin typeface="Times New Roman" pitchFamily="18" charset="0"/>
              </a:defRPr>
            </a:lvl4pPr>
            <a:lvl5pPr marL="2057400" indent="-22860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algn="just"/>
            <a:r>
              <a:rPr lang="en-US" sz="3200" b="1" dirty="0">
                <a:solidFill>
                  <a:srgbClr val="FF0000"/>
                </a:solidFill>
                <a:latin typeface="VNI-Times" pitchFamily="2" charset="0"/>
                <a:cs typeface="Arial" pitchFamily="34" charset="0"/>
              </a:rPr>
              <a:t> </a:t>
            </a:r>
            <a:r>
              <a:rPr lang="en-US" sz="3200" dirty="0" err="1">
                <a:solidFill>
                  <a:srgbClr val="FF0000"/>
                </a:solidFill>
              </a:rPr>
              <a:t>Câu</a:t>
            </a:r>
            <a:r>
              <a:rPr lang="en-US" sz="3200" dirty="0">
                <a:solidFill>
                  <a:srgbClr val="FF0000"/>
                </a:solidFill>
              </a:rPr>
              <a:t> 1: </a:t>
            </a:r>
            <a:r>
              <a:rPr lang="en-US" sz="3200" dirty="0" err="1"/>
              <a:t>Bọn</a:t>
            </a:r>
            <a:r>
              <a:rPr lang="en-US" sz="3200" dirty="0"/>
              <a:t> </a:t>
            </a:r>
            <a:r>
              <a:rPr lang="en-US" sz="3200" dirty="0" err="1"/>
              <a:t>quan</a:t>
            </a:r>
            <a:r>
              <a:rPr lang="en-US" sz="3200" dirty="0"/>
              <a:t> </a:t>
            </a:r>
            <a:r>
              <a:rPr lang="en-US" sz="3200" dirty="0" err="1"/>
              <a:t>lại</a:t>
            </a:r>
            <a:r>
              <a:rPr lang="en-US" sz="3200" dirty="0"/>
              <a:t> </a:t>
            </a:r>
            <a:r>
              <a:rPr lang="en-US" sz="3200" dirty="0" err="1"/>
              <a:t>bắt</a:t>
            </a:r>
            <a:r>
              <a:rPr lang="en-US" sz="3200" dirty="0"/>
              <a:t> </a:t>
            </a:r>
            <a:r>
              <a:rPr lang="en-US" sz="3200" dirty="0" err="1"/>
              <a:t>dân</a:t>
            </a:r>
            <a:r>
              <a:rPr lang="en-US" sz="3200" dirty="0"/>
              <a:t> ta </a:t>
            </a:r>
            <a:r>
              <a:rPr lang="en-US" sz="3200" dirty="0" err="1"/>
              <a:t>phải</a:t>
            </a:r>
            <a:r>
              <a:rPr lang="en-US" sz="3200" dirty="0"/>
              <a:t> </a:t>
            </a:r>
            <a:r>
              <a:rPr lang="en-US" sz="3200" dirty="0" err="1"/>
              <a:t>làm</a:t>
            </a:r>
            <a:r>
              <a:rPr lang="en-US" sz="3200" dirty="0"/>
              <a:t> </a:t>
            </a:r>
            <a:r>
              <a:rPr lang="en-US" sz="3200" dirty="0" err="1"/>
              <a:t>gì</a:t>
            </a:r>
            <a:r>
              <a:rPr lang="en-US" sz="3200" dirty="0"/>
              <a:t> </a:t>
            </a:r>
            <a:r>
              <a:rPr lang="en-US" sz="3200" dirty="0" err="1"/>
              <a:t>để</a:t>
            </a:r>
            <a:r>
              <a:rPr lang="en-US" sz="3200" dirty="0"/>
              <a:t> </a:t>
            </a:r>
            <a:r>
              <a:rPr lang="en-US" sz="3200" dirty="0" err="1"/>
              <a:t>cống</a:t>
            </a:r>
            <a:r>
              <a:rPr lang="en-US" sz="3200" dirty="0"/>
              <a:t> </a:t>
            </a:r>
            <a:r>
              <a:rPr lang="en-US" sz="3200" dirty="0" err="1"/>
              <a:t>nạp</a:t>
            </a:r>
            <a:r>
              <a:rPr lang="en-US" sz="3200" dirty="0"/>
              <a:t> </a:t>
            </a:r>
            <a:r>
              <a:rPr lang="en-US" sz="3200" dirty="0" err="1"/>
              <a:t>cho</a:t>
            </a:r>
            <a:r>
              <a:rPr lang="en-US" sz="3200" dirty="0"/>
              <a:t> </a:t>
            </a:r>
            <a:r>
              <a:rPr lang="en-US" sz="3200" dirty="0" err="1"/>
              <a:t>chúng</a:t>
            </a:r>
            <a:r>
              <a:rPr lang="en-US" sz="3200" dirty="0"/>
              <a:t>?</a:t>
            </a:r>
          </a:p>
        </p:txBody>
      </p:sp>
      <p:sp>
        <p:nvSpPr>
          <p:cNvPr id="84" name="Text Box 25"/>
          <p:cNvSpPr txBox="1">
            <a:spLocks noChangeArrowheads="1"/>
          </p:cNvSpPr>
          <p:nvPr/>
        </p:nvSpPr>
        <p:spPr bwMode="gray">
          <a:xfrm>
            <a:off x="1460500" y="5723086"/>
            <a:ext cx="514985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defRPr>
                <a:solidFill>
                  <a:schemeClr val="tx1"/>
                </a:solidFill>
                <a:latin typeface="Times New Roman" pitchFamily="18" charset="0"/>
              </a:defRPr>
            </a:lvl1pPr>
            <a:lvl2pPr marL="742950" indent="-285750">
              <a:defRPr>
                <a:solidFill>
                  <a:schemeClr val="tx1"/>
                </a:solidFill>
                <a:latin typeface="Times New Roman" pitchFamily="18" charset="0"/>
              </a:defRPr>
            </a:lvl2pPr>
            <a:lvl3pPr marL="1143000" indent="-228600">
              <a:defRPr>
                <a:solidFill>
                  <a:schemeClr val="tx1"/>
                </a:solidFill>
                <a:latin typeface="Times New Roman" pitchFamily="18" charset="0"/>
              </a:defRPr>
            </a:lvl3pPr>
            <a:lvl4pPr marL="1600200" indent="-228600">
              <a:defRPr>
                <a:solidFill>
                  <a:schemeClr val="tx1"/>
                </a:solidFill>
                <a:latin typeface="Times New Roman" pitchFamily="18" charset="0"/>
              </a:defRPr>
            </a:lvl4pPr>
            <a:lvl5pPr marL="2057400" indent="-22860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r>
              <a:rPr lang="en-US" sz="2400" b="1">
                <a:solidFill>
                  <a:srgbClr val="FF0000"/>
                </a:solidFill>
              </a:rPr>
              <a:t>Tất cả các đáp án trên</a:t>
            </a:r>
          </a:p>
        </p:txBody>
      </p:sp>
      <p:grpSp>
        <p:nvGrpSpPr>
          <p:cNvPr id="18" name="Group 26"/>
          <p:cNvGrpSpPr>
            <a:grpSpLocks/>
          </p:cNvGrpSpPr>
          <p:nvPr/>
        </p:nvGrpSpPr>
        <p:grpSpPr bwMode="auto">
          <a:xfrm>
            <a:off x="457200" y="3098948"/>
            <a:ext cx="931863" cy="992188"/>
            <a:chOff x="144" y="1176"/>
            <a:chExt cx="586" cy="625"/>
          </a:xfrm>
        </p:grpSpPr>
        <p:grpSp>
          <p:nvGrpSpPr>
            <p:cNvPr id="7184" name="Group 27"/>
            <p:cNvGrpSpPr>
              <a:grpSpLocks/>
            </p:cNvGrpSpPr>
            <p:nvPr/>
          </p:nvGrpSpPr>
          <p:grpSpPr bwMode="auto">
            <a:xfrm rot="5400000">
              <a:off x="123" y="1197"/>
              <a:ext cx="624" cy="584"/>
              <a:chOff x="1868" y="1824"/>
              <a:chExt cx="2009" cy="1807"/>
            </a:xfrm>
          </p:grpSpPr>
          <p:sp>
            <p:nvSpPr>
              <p:cNvPr id="88" name="AutoShape 28"/>
              <p:cNvSpPr>
                <a:spLocks noChangeArrowheads="1"/>
              </p:cNvSpPr>
              <p:nvPr/>
            </p:nvSpPr>
            <p:spPr bwMode="gray">
              <a:xfrm rot="16200000" flipH="1">
                <a:off x="1817" y="2459"/>
                <a:ext cx="309" cy="206"/>
              </a:xfrm>
              <a:prstGeom prst="upArrow">
                <a:avLst>
                  <a:gd name="adj1" fmla="val 51676"/>
                  <a:gd name="adj2" fmla="val 100000"/>
                </a:avLst>
              </a:prstGeom>
              <a:gradFill rotWithShape="1">
                <a:gsLst>
                  <a:gs pos="0">
                    <a:schemeClr val="tx2"/>
                  </a:gs>
                  <a:gs pos="100000">
                    <a:schemeClr val="tx2">
                      <a:gamma/>
                      <a:tint val="39216"/>
                      <a:invGamma/>
                    </a:schemeClr>
                  </a:gs>
                </a:gsLst>
                <a:lin ang="0" scaled="1"/>
              </a:gradFill>
              <a:ln w="9525" algn="ctr">
                <a:noFill/>
                <a:miter lim="800000"/>
                <a:headEnd/>
                <a:tailEnd/>
              </a:ln>
              <a:effectLst/>
            </p:spPr>
            <p:txBody>
              <a:bodyPr wrap="none" anchor="ctr"/>
              <a:lstStyle/>
              <a:p>
                <a:pPr fontAlgn="auto">
                  <a:spcBef>
                    <a:spcPts val="0"/>
                  </a:spcBef>
                  <a:spcAft>
                    <a:spcPts val="0"/>
                  </a:spcAft>
                  <a:defRPr/>
                </a:pPr>
                <a:endParaRPr lang="en-US">
                  <a:latin typeface="+mn-lt"/>
                </a:endParaRPr>
              </a:p>
            </p:txBody>
          </p:sp>
          <p:sp>
            <p:nvSpPr>
              <p:cNvPr id="89" name="AutoShape 29"/>
              <p:cNvSpPr>
                <a:spLocks noChangeArrowheads="1"/>
              </p:cNvSpPr>
              <p:nvPr/>
            </p:nvSpPr>
            <p:spPr bwMode="gray">
              <a:xfrm rot="5400000" flipH="1">
                <a:off x="3621" y="2427"/>
                <a:ext cx="309" cy="203"/>
              </a:xfrm>
              <a:prstGeom prst="upArrow">
                <a:avLst>
                  <a:gd name="adj1" fmla="val 51676"/>
                  <a:gd name="adj2" fmla="val 100000"/>
                </a:avLst>
              </a:prstGeom>
              <a:gradFill rotWithShape="1">
                <a:gsLst>
                  <a:gs pos="0">
                    <a:schemeClr val="tx2"/>
                  </a:gs>
                  <a:gs pos="100000">
                    <a:schemeClr val="tx2">
                      <a:gamma/>
                      <a:tint val="39216"/>
                      <a:invGamma/>
                    </a:schemeClr>
                  </a:gs>
                </a:gsLst>
                <a:lin ang="0" scaled="1"/>
              </a:gradFill>
              <a:ln w="9525" algn="ctr">
                <a:noFill/>
                <a:miter lim="800000"/>
                <a:headEnd/>
                <a:tailEnd/>
              </a:ln>
              <a:effectLst/>
            </p:spPr>
            <p:txBody>
              <a:bodyPr wrap="none" anchor="ctr"/>
              <a:lstStyle/>
              <a:p>
                <a:pPr fontAlgn="auto">
                  <a:spcBef>
                    <a:spcPts val="0"/>
                  </a:spcBef>
                  <a:spcAft>
                    <a:spcPts val="0"/>
                  </a:spcAft>
                  <a:defRPr/>
                </a:pPr>
                <a:endParaRPr lang="en-US">
                  <a:latin typeface="+mn-lt"/>
                </a:endParaRPr>
              </a:p>
            </p:txBody>
          </p:sp>
          <p:sp>
            <p:nvSpPr>
              <p:cNvPr id="90" name="AutoShape 30"/>
              <p:cNvSpPr>
                <a:spLocks noChangeArrowheads="1"/>
              </p:cNvSpPr>
              <p:nvPr/>
            </p:nvSpPr>
            <p:spPr bwMode="gray">
              <a:xfrm rot="10800000" flipH="1">
                <a:off x="2718" y="3368"/>
                <a:ext cx="306" cy="204"/>
              </a:xfrm>
              <a:prstGeom prst="upArrow">
                <a:avLst>
                  <a:gd name="adj1" fmla="val 51676"/>
                  <a:gd name="adj2" fmla="val 100000"/>
                </a:avLst>
              </a:prstGeom>
              <a:gradFill rotWithShape="1">
                <a:gsLst>
                  <a:gs pos="0">
                    <a:schemeClr val="tx2"/>
                  </a:gs>
                  <a:gs pos="100000">
                    <a:schemeClr val="tx2">
                      <a:gamma/>
                      <a:tint val="39216"/>
                      <a:invGamma/>
                    </a:schemeClr>
                  </a:gs>
                </a:gsLst>
                <a:lin ang="0" scaled="1"/>
              </a:gradFill>
              <a:ln w="9525" algn="ctr">
                <a:noFill/>
                <a:miter lim="800000"/>
                <a:headEnd/>
                <a:tailEnd/>
              </a:ln>
              <a:effectLst/>
            </p:spPr>
            <p:txBody>
              <a:bodyPr wrap="none" anchor="ctr"/>
              <a:lstStyle/>
              <a:p>
                <a:pPr fontAlgn="auto">
                  <a:spcBef>
                    <a:spcPts val="0"/>
                  </a:spcBef>
                  <a:spcAft>
                    <a:spcPts val="0"/>
                  </a:spcAft>
                  <a:defRPr/>
                </a:pPr>
                <a:endParaRPr lang="en-US">
                  <a:latin typeface="+mn-lt"/>
                </a:endParaRPr>
              </a:p>
            </p:txBody>
          </p:sp>
          <p:sp>
            <p:nvSpPr>
              <p:cNvPr id="7189" name="Oval 31"/>
              <p:cNvSpPr>
                <a:spLocks noChangeArrowheads="1"/>
              </p:cNvSpPr>
              <p:nvPr/>
            </p:nvSpPr>
            <p:spPr bwMode="gray">
              <a:xfrm>
                <a:off x="2078" y="1824"/>
                <a:ext cx="1615" cy="1615"/>
              </a:xfrm>
              <a:prstGeom prst="ellipse">
                <a:avLst/>
              </a:prstGeom>
              <a:gradFill rotWithShape="1">
                <a:gsLst>
                  <a:gs pos="0">
                    <a:srgbClr val="767676"/>
                  </a:gs>
                  <a:gs pos="50000">
                    <a:srgbClr val="FFFFFF"/>
                  </a:gs>
                  <a:gs pos="100000">
                    <a:srgbClr val="767676"/>
                  </a:gs>
                </a:gsLst>
                <a:lin ang="5400000" scaled="1"/>
              </a:gradFill>
              <a:ln w="57150" algn="ctr">
                <a:solidFill>
                  <a:schemeClr val="bg1"/>
                </a:solidFill>
                <a:round/>
                <a:headEnd/>
                <a:tailEnd/>
              </a:ln>
            </p:spPr>
            <p:txBody>
              <a:bodyPr wrap="none" anchor="ctr"/>
              <a:lstStyle/>
              <a:p>
                <a:endParaRPr lang="vi-VN">
                  <a:latin typeface="Calibri" pitchFamily="34" charset="0"/>
                </a:endParaRPr>
              </a:p>
            </p:txBody>
          </p:sp>
          <p:sp>
            <p:nvSpPr>
              <p:cNvPr id="7190" name="Oval 32"/>
              <p:cNvSpPr>
                <a:spLocks noChangeArrowheads="1"/>
              </p:cNvSpPr>
              <p:nvPr/>
            </p:nvSpPr>
            <p:spPr bwMode="gray">
              <a:xfrm>
                <a:off x="2170" y="1915"/>
                <a:ext cx="1430" cy="1430"/>
              </a:xfrm>
              <a:prstGeom prst="ellipse">
                <a:avLst/>
              </a:prstGeom>
              <a:gradFill rotWithShape="1">
                <a:gsLst>
                  <a:gs pos="0">
                    <a:srgbClr val="A2A2A2"/>
                  </a:gs>
                  <a:gs pos="50000">
                    <a:srgbClr val="FFFFFF"/>
                  </a:gs>
                  <a:gs pos="100000">
                    <a:srgbClr val="A2A2A2"/>
                  </a:gs>
                </a:gsLst>
                <a:lin ang="0" scaled="1"/>
              </a:gradFill>
              <a:ln>
                <a:noFill/>
              </a:ln>
              <a:extLst>
                <a:ext uri="{91240B29-F687-4F45-9708-019B960494DF}">
                  <a14:hiddenLine xmlns:a14="http://schemas.microsoft.com/office/drawing/2010/main" w="9525" algn="ctr">
                    <a:solidFill>
                      <a:srgbClr val="000000"/>
                    </a:solidFill>
                    <a:round/>
                    <a:headEnd/>
                    <a:tailEnd/>
                  </a14:hiddenLine>
                </a:ext>
              </a:extLst>
            </p:spPr>
            <p:txBody>
              <a:bodyPr wrap="none" anchor="ctr"/>
              <a:lstStyle/>
              <a:p>
                <a:endParaRPr lang="vi-VN">
                  <a:latin typeface="Calibri" pitchFamily="34" charset="0"/>
                </a:endParaRPr>
              </a:p>
            </p:txBody>
          </p:sp>
          <p:sp>
            <p:nvSpPr>
              <p:cNvPr id="93" name="Oval 33"/>
              <p:cNvSpPr>
                <a:spLocks noChangeArrowheads="1"/>
              </p:cNvSpPr>
              <p:nvPr/>
            </p:nvSpPr>
            <p:spPr bwMode="gray">
              <a:xfrm>
                <a:off x="2254" y="1991"/>
                <a:ext cx="1259" cy="1270"/>
              </a:xfrm>
              <a:prstGeom prst="ellipse">
                <a:avLst/>
              </a:prstGeom>
              <a:gradFill rotWithShape="1">
                <a:gsLst>
                  <a:gs pos="0">
                    <a:schemeClr val="hlink">
                      <a:gamma/>
                      <a:tint val="0"/>
                      <a:invGamma/>
                    </a:schemeClr>
                  </a:gs>
                  <a:gs pos="50000">
                    <a:schemeClr val="hlink"/>
                  </a:gs>
                  <a:gs pos="100000">
                    <a:schemeClr val="hlink">
                      <a:gamma/>
                      <a:tint val="0"/>
                      <a:invGamma/>
                    </a:schemeClr>
                  </a:gs>
                </a:gsLst>
                <a:lin ang="2700000" scaled="1"/>
              </a:gradFill>
              <a:ln w="38100" algn="ctr">
                <a:noFill/>
                <a:round/>
                <a:headEnd/>
                <a:tailEnd/>
              </a:ln>
              <a:effectLst/>
            </p:spPr>
            <p:txBody>
              <a:bodyPr wrap="none" anchor="ctr">
                <a:spAutoFit/>
              </a:bodyPr>
              <a:lstStyle/>
              <a:p>
                <a:pPr fontAlgn="auto">
                  <a:spcBef>
                    <a:spcPts val="0"/>
                  </a:spcBef>
                  <a:spcAft>
                    <a:spcPts val="0"/>
                  </a:spcAft>
                  <a:defRPr/>
                </a:pPr>
                <a:endParaRPr lang="en-US">
                  <a:latin typeface="+mn-lt"/>
                </a:endParaRPr>
              </a:p>
            </p:txBody>
          </p:sp>
          <p:sp>
            <p:nvSpPr>
              <p:cNvPr id="7192" name="Oval 34"/>
              <p:cNvSpPr>
                <a:spLocks noChangeArrowheads="1"/>
              </p:cNvSpPr>
              <p:nvPr/>
            </p:nvSpPr>
            <p:spPr bwMode="gray">
              <a:xfrm>
                <a:off x="2254" y="2000"/>
                <a:ext cx="1262" cy="1264"/>
              </a:xfrm>
              <a:prstGeom prst="ellipse">
                <a:avLst/>
              </a:prstGeom>
              <a:gradFill rotWithShape="1">
                <a:gsLst>
                  <a:gs pos="0">
                    <a:srgbClr val="000000"/>
                  </a:gs>
                  <a:gs pos="100000">
                    <a:srgbClr val="FFCC00"/>
                  </a:gs>
                </a:gsLst>
                <a:lin ang="2700000" scaled="1"/>
              </a:gradFill>
              <a:ln>
                <a:noFill/>
              </a:ln>
              <a:extLst>
                <a:ext uri="{91240B29-F687-4F45-9708-019B960494DF}">
                  <a14:hiddenLine xmlns:a14="http://schemas.microsoft.com/office/drawing/2010/main" w="38100" algn="ctr">
                    <a:solidFill>
                      <a:srgbClr val="000000"/>
                    </a:solidFill>
                    <a:round/>
                    <a:headEnd/>
                    <a:tailEnd/>
                  </a14:hiddenLine>
                </a:ext>
              </a:extLst>
            </p:spPr>
            <p:txBody>
              <a:bodyPr wrap="none" anchor="ctr">
                <a:spAutoFit/>
              </a:bodyPr>
              <a:lstStyle/>
              <a:p>
                <a:endParaRPr lang="vi-VN">
                  <a:latin typeface="Calibri" pitchFamily="34" charset="0"/>
                </a:endParaRPr>
              </a:p>
            </p:txBody>
          </p:sp>
          <p:sp>
            <p:nvSpPr>
              <p:cNvPr id="95" name="Oval 35"/>
              <p:cNvSpPr>
                <a:spLocks noChangeArrowheads="1"/>
              </p:cNvSpPr>
              <p:nvPr/>
            </p:nvSpPr>
            <p:spPr bwMode="gray">
              <a:xfrm>
                <a:off x="2328" y="2019"/>
                <a:ext cx="1098" cy="1093"/>
              </a:xfrm>
              <a:prstGeom prst="ellipse">
                <a:avLst/>
              </a:prstGeom>
              <a:gradFill rotWithShape="1">
                <a:gsLst>
                  <a:gs pos="0">
                    <a:schemeClr val="hlink">
                      <a:gamma/>
                      <a:shade val="54118"/>
                      <a:invGamma/>
                    </a:schemeClr>
                  </a:gs>
                  <a:gs pos="50000">
                    <a:schemeClr val="hlink"/>
                  </a:gs>
                  <a:gs pos="100000">
                    <a:schemeClr val="hlink">
                      <a:gamma/>
                      <a:shade val="54118"/>
                      <a:invGamma/>
                    </a:schemeClr>
                  </a:gs>
                </a:gsLst>
                <a:lin ang="18900000" scaled="1"/>
              </a:gradFill>
              <a:ln w="38100" algn="ctr">
                <a:noFill/>
                <a:round/>
                <a:headEnd/>
                <a:tailEnd/>
              </a:ln>
              <a:effectLst/>
            </p:spPr>
            <p:txBody>
              <a:bodyPr anchor="ctr">
                <a:spAutoFit/>
              </a:bodyPr>
              <a:lstStyle/>
              <a:p>
                <a:pPr fontAlgn="auto">
                  <a:spcBef>
                    <a:spcPts val="0"/>
                  </a:spcBef>
                  <a:spcAft>
                    <a:spcPts val="0"/>
                  </a:spcAft>
                  <a:defRPr/>
                </a:pPr>
                <a:endParaRPr lang="en-US">
                  <a:latin typeface="+mn-lt"/>
                </a:endParaRPr>
              </a:p>
            </p:txBody>
          </p:sp>
          <p:sp>
            <p:nvSpPr>
              <p:cNvPr id="7194" name="Oval 36"/>
              <p:cNvSpPr>
                <a:spLocks noChangeArrowheads="1"/>
              </p:cNvSpPr>
              <p:nvPr/>
            </p:nvSpPr>
            <p:spPr bwMode="gray">
              <a:xfrm>
                <a:off x="2337" y="2083"/>
                <a:ext cx="1096" cy="1098"/>
              </a:xfrm>
              <a:prstGeom prst="ellipse">
                <a:avLst/>
              </a:prstGeom>
              <a:gradFill rotWithShape="1">
                <a:gsLst>
                  <a:gs pos="0">
                    <a:srgbClr val="FFCC00"/>
                  </a:gs>
                  <a:gs pos="100000">
                    <a:srgbClr val="7C6300"/>
                  </a:gs>
                </a:gsLst>
                <a:lin ang="2700000" scaled="1"/>
              </a:gradFill>
              <a:ln>
                <a:noFill/>
              </a:ln>
              <a:extLst>
                <a:ext uri="{91240B29-F687-4F45-9708-019B960494DF}">
                  <a14:hiddenLine xmlns:a14="http://schemas.microsoft.com/office/drawing/2010/main" w="38100" algn="ctr">
                    <a:solidFill>
                      <a:srgbClr val="000000"/>
                    </a:solidFill>
                    <a:round/>
                    <a:headEnd/>
                    <a:tailEnd/>
                  </a14:hiddenLine>
                </a:ext>
              </a:extLst>
            </p:spPr>
            <p:txBody>
              <a:bodyPr anchor="ctr">
                <a:spAutoFit/>
              </a:bodyPr>
              <a:lstStyle/>
              <a:p>
                <a:endParaRPr lang="vi-VN">
                  <a:latin typeface="Calibri" pitchFamily="34" charset="0"/>
                </a:endParaRPr>
              </a:p>
            </p:txBody>
          </p:sp>
        </p:grpSp>
        <p:sp>
          <p:nvSpPr>
            <p:cNvPr id="87" name="Text Box 37"/>
            <p:cNvSpPr txBox="1">
              <a:spLocks noChangeArrowheads="1"/>
            </p:cNvSpPr>
            <p:nvPr/>
          </p:nvSpPr>
          <p:spPr bwMode="gray">
            <a:xfrm>
              <a:off x="336" y="1296"/>
              <a:ext cx="293" cy="328"/>
            </a:xfrm>
            <a:prstGeom prst="rect">
              <a:avLst/>
            </a:prstGeom>
            <a:noFill/>
            <a:ln w="9525" algn="ctr">
              <a:noFill/>
              <a:miter lim="800000"/>
              <a:headEnd/>
              <a:tailEnd/>
            </a:ln>
            <a:effectLst>
              <a:outerShdw dist="35921" dir="2700000" algn="ctr" rotWithShape="0">
                <a:schemeClr val="tx1"/>
              </a:outerShdw>
            </a:effectLst>
          </p:spPr>
          <p:txBody>
            <a:bodyPr wrap="none">
              <a:spAutoFit/>
            </a:bodyPr>
            <a:lstStyle/>
            <a:p>
              <a:pPr algn="ctr" fontAlgn="auto">
                <a:spcBef>
                  <a:spcPts val="0"/>
                </a:spcBef>
                <a:spcAft>
                  <a:spcPts val="0"/>
                </a:spcAft>
                <a:defRPr/>
              </a:pPr>
              <a:r>
                <a:rPr lang="en-US" sz="2800" b="1" dirty="0">
                  <a:solidFill>
                    <a:srgbClr val="FF0000"/>
                  </a:solidFill>
                  <a:effectLst>
                    <a:outerShdw blurRad="38100" dist="38100" dir="2700000" algn="tl">
                      <a:srgbClr val="C0C0C0"/>
                    </a:outerShdw>
                  </a:effectLst>
                  <a:latin typeface="Arial" pitchFamily="34" charset="0"/>
                </a:rPr>
                <a:t>A</a:t>
              </a:r>
            </a:p>
          </p:txBody>
        </p:sp>
      </p:grpSp>
      <p:grpSp>
        <p:nvGrpSpPr>
          <p:cNvPr id="20" name="Group 26"/>
          <p:cNvGrpSpPr>
            <a:grpSpLocks/>
          </p:cNvGrpSpPr>
          <p:nvPr/>
        </p:nvGrpSpPr>
        <p:grpSpPr bwMode="auto">
          <a:xfrm>
            <a:off x="439737" y="5461148"/>
            <a:ext cx="931863" cy="992188"/>
            <a:chOff x="144" y="1176"/>
            <a:chExt cx="586" cy="625"/>
          </a:xfrm>
          <a:solidFill>
            <a:srgbClr val="1344E1"/>
          </a:solidFill>
        </p:grpSpPr>
        <p:grpSp>
          <p:nvGrpSpPr>
            <p:cNvPr id="21" name="Group 27"/>
            <p:cNvGrpSpPr>
              <a:grpSpLocks/>
            </p:cNvGrpSpPr>
            <p:nvPr/>
          </p:nvGrpSpPr>
          <p:grpSpPr bwMode="auto">
            <a:xfrm rot="5400000">
              <a:off x="124" y="1196"/>
              <a:ext cx="625" cy="586"/>
              <a:chOff x="1872" y="1824"/>
              <a:chExt cx="2014" cy="1821"/>
            </a:xfrm>
            <a:grpFill/>
          </p:grpSpPr>
          <p:sp>
            <p:nvSpPr>
              <p:cNvPr id="65564" name="AutoShape 28"/>
              <p:cNvSpPr>
                <a:spLocks noChangeArrowheads="1"/>
              </p:cNvSpPr>
              <p:nvPr/>
            </p:nvSpPr>
            <p:spPr bwMode="gray">
              <a:xfrm rot="16200000" flipH="1">
                <a:off x="1817" y="2518"/>
                <a:ext cx="307" cy="206"/>
              </a:xfrm>
              <a:prstGeom prst="upArrow">
                <a:avLst>
                  <a:gd name="adj1" fmla="val 51676"/>
                  <a:gd name="adj2" fmla="val 100000"/>
                </a:avLst>
              </a:prstGeom>
              <a:grpFill/>
              <a:ln w="9525" algn="ctr">
                <a:noFill/>
                <a:miter lim="800000"/>
                <a:headEnd/>
                <a:tailEnd/>
              </a:ln>
              <a:effectLst/>
            </p:spPr>
            <p:txBody>
              <a:bodyPr wrap="none" anchor="ctr"/>
              <a:lstStyle/>
              <a:p>
                <a:pPr fontAlgn="auto">
                  <a:spcBef>
                    <a:spcPts val="0"/>
                  </a:spcBef>
                  <a:spcAft>
                    <a:spcPts val="0"/>
                  </a:spcAft>
                  <a:defRPr/>
                </a:pPr>
                <a:endParaRPr lang="en-US">
                  <a:latin typeface="+mn-lt"/>
                </a:endParaRPr>
              </a:p>
            </p:txBody>
          </p:sp>
          <p:sp>
            <p:nvSpPr>
              <p:cNvPr id="65565" name="AutoShape 29"/>
              <p:cNvSpPr>
                <a:spLocks noChangeArrowheads="1"/>
              </p:cNvSpPr>
              <p:nvPr/>
            </p:nvSpPr>
            <p:spPr bwMode="gray">
              <a:xfrm rot="5400000" flipH="1">
                <a:off x="3621" y="2484"/>
                <a:ext cx="310" cy="203"/>
              </a:xfrm>
              <a:prstGeom prst="upArrow">
                <a:avLst>
                  <a:gd name="adj1" fmla="val 51676"/>
                  <a:gd name="adj2" fmla="val 100000"/>
                </a:avLst>
              </a:prstGeom>
              <a:grpFill/>
              <a:ln w="9525" algn="ctr">
                <a:noFill/>
                <a:miter lim="800000"/>
                <a:headEnd/>
                <a:tailEnd/>
              </a:ln>
              <a:effectLst/>
            </p:spPr>
            <p:txBody>
              <a:bodyPr wrap="none" anchor="ctr"/>
              <a:lstStyle/>
              <a:p>
                <a:pPr fontAlgn="auto">
                  <a:spcBef>
                    <a:spcPts val="0"/>
                  </a:spcBef>
                  <a:spcAft>
                    <a:spcPts val="0"/>
                  </a:spcAft>
                  <a:defRPr/>
                </a:pPr>
                <a:endParaRPr lang="en-US">
                  <a:latin typeface="+mn-lt"/>
                </a:endParaRPr>
              </a:p>
            </p:txBody>
          </p:sp>
          <p:sp>
            <p:nvSpPr>
              <p:cNvPr id="65566" name="AutoShape 30"/>
              <p:cNvSpPr>
                <a:spLocks noChangeArrowheads="1"/>
              </p:cNvSpPr>
              <p:nvPr/>
            </p:nvSpPr>
            <p:spPr bwMode="gray">
              <a:xfrm rot="10800000" flipH="1">
                <a:off x="2718" y="3426"/>
                <a:ext cx="306" cy="205"/>
              </a:xfrm>
              <a:prstGeom prst="upArrow">
                <a:avLst>
                  <a:gd name="adj1" fmla="val 51676"/>
                  <a:gd name="adj2" fmla="val 100000"/>
                </a:avLst>
              </a:prstGeom>
              <a:grpFill/>
              <a:ln w="9525" algn="ctr">
                <a:noFill/>
                <a:miter lim="800000"/>
                <a:headEnd/>
                <a:tailEnd/>
              </a:ln>
              <a:effectLst/>
            </p:spPr>
            <p:txBody>
              <a:bodyPr wrap="none" anchor="ctr"/>
              <a:lstStyle/>
              <a:p>
                <a:pPr fontAlgn="auto">
                  <a:spcBef>
                    <a:spcPts val="0"/>
                  </a:spcBef>
                  <a:spcAft>
                    <a:spcPts val="0"/>
                  </a:spcAft>
                  <a:defRPr/>
                </a:pPr>
                <a:endParaRPr lang="en-US">
                  <a:latin typeface="+mn-lt"/>
                </a:endParaRPr>
              </a:p>
            </p:txBody>
          </p:sp>
          <p:sp>
            <p:nvSpPr>
              <p:cNvPr id="12350" name="Oval 31"/>
              <p:cNvSpPr>
                <a:spLocks noChangeArrowheads="1"/>
              </p:cNvSpPr>
              <p:nvPr/>
            </p:nvSpPr>
            <p:spPr bwMode="gray">
              <a:xfrm>
                <a:off x="2078" y="1824"/>
                <a:ext cx="1615" cy="1615"/>
              </a:xfrm>
              <a:prstGeom prst="ellipse">
                <a:avLst/>
              </a:prstGeom>
              <a:grpFill/>
              <a:ln w="57150" algn="ctr">
                <a:solidFill>
                  <a:srgbClr val="FF0000"/>
                </a:solidFill>
                <a:round/>
                <a:headEnd/>
                <a:tailEnd/>
              </a:ln>
            </p:spPr>
            <p:txBody>
              <a:bodyPr wrap="none" anchor="ctr"/>
              <a:lstStyle/>
              <a:p>
                <a:pPr fontAlgn="auto">
                  <a:spcBef>
                    <a:spcPts val="0"/>
                  </a:spcBef>
                  <a:spcAft>
                    <a:spcPts val="0"/>
                  </a:spcAft>
                  <a:defRPr/>
                </a:pPr>
                <a:endParaRPr lang="en-US">
                  <a:latin typeface="+mn-lt"/>
                </a:endParaRPr>
              </a:p>
            </p:txBody>
          </p:sp>
          <p:sp>
            <p:nvSpPr>
              <p:cNvPr id="12351" name="Oval 32"/>
              <p:cNvSpPr>
                <a:spLocks noChangeArrowheads="1"/>
              </p:cNvSpPr>
              <p:nvPr/>
            </p:nvSpPr>
            <p:spPr bwMode="gray">
              <a:xfrm>
                <a:off x="2170" y="1915"/>
                <a:ext cx="1430" cy="1430"/>
              </a:xfrm>
              <a:prstGeom prst="ellipse">
                <a:avLst/>
              </a:prstGeom>
              <a:solidFill>
                <a:schemeClr val="bg2">
                  <a:lumMod val="75000"/>
                </a:schemeClr>
              </a:solidFill>
              <a:ln w="9525" algn="ctr">
                <a:noFill/>
                <a:round/>
                <a:headEnd/>
                <a:tailEnd/>
              </a:ln>
            </p:spPr>
            <p:txBody>
              <a:bodyPr wrap="none" anchor="ctr"/>
              <a:lstStyle/>
              <a:p>
                <a:pPr fontAlgn="auto">
                  <a:spcBef>
                    <a:spcPts val="0"/>
                  </a:spcBef>
                  <a:spcAft>
                    <a:spcPts val="0"/>
                  </a:spcAft>
                  <a:defRPr/>
                </a:pPr>
                <a:endParaRPr lang="en-US">
                  <a:latin typeface="+mn-lt"/>
                </a:endParaRPr>
              </a:p>
            </p:txBody>
          </p:sp>
          <p:sp>
            <p:nvSpPr>
              <p:cNvPr id="65569" name="Oval 33"/>
              <p:cNvSpPr>
                <a:spLocks noChangeArrowheads="1"/>
              </p:cNvSpPr>
              <p:nvPr/>
            </p:nvSpPr>
            <p:spPr bwMode="gray">
              <a:xfrm>
                <a:off x="2254" y="1990"/>
                <a:ext cx="1260" cy="1269"/>
              </a:xfrm>
              <a:prstGeom prst="ellipse">
                <a:avLst/>
              </a:prstGeom>
              <a:grpFill/>
              <a:ln w="38100" algn="ctr">
                <a:noFill/>
                <a:round/>
                <a:headEnd/>
                <a:tailEnd/>
              </a:ln>
              <a:effectLst/>
            </p:spPr>
            <p:txBody>
              <a:bodyPr wrap="none" anchor="ctr">
                <a:spAutoFit/>
              </a:bodyPr>
              <a:lstStyle/>
              <a:p>
                <a:pPr fontAlgn="auto">
                  <a:spcBef>
                    <a:spcPts val="0"/>
                  </a:spcBef>
                  <a:spcAft>
                    <a:spcPts val="0"/>
                  </a:spcAft>
                  <a:defRPr/>
                </a:pPr>
                <a:endParaRPr lang="en-US">
                  <a:latin typeface="+mn-lt"/>
                </a:endParaRPr>
              </a:p>
            </p:txBody>
          </p:sp>
          <p:sp>
            <p:nvSpPr>
              <p:cNvPr id="12353" name="Oval 34"/>
              <p:cNvSpPr>
                <a:spLocks noChangeArrowheads="1"/>
              </p:cNvSpPr>
              <p:nvPr/>
            </p:nvSpPr>
            <p:spPr bwMode="gray">
              <a:xfrm>
                <a:off x="2254" y="2000"/>
                <a:ext cx="1262" cy="1264"/>
              </a:xfrm>
              <a:prstGeom prst="ellipse">
                <a:avLst/>
              </a:prstGeom>
              <a:solidFill>
                <a:srgbClr val="990000"/>
              </a:solidFill>
              <a:ln w="9525" algn="ctr">
                <a:solidFill>
                  <a:schemeClr val="tx1"/>
                </a:solidFill>
                <a:round/>
                <a:headEnd/>
                <a:tailEnd/>
              </a:ln>
            </p:spPr>
            <p:txBody>
              <a:bodyPr wrap="none" anchor="ctr">
                <a:spAutoFit/>
              </a:bodyPr>
              <a:lstStyle/>
              <a:p>
                <a:pPr fontAlgn="auto">
                  <a:spcBef>
                    <a:spcPts val="0"/>
                  </a:spcBef>
                  <a:spcAft>
                    <a:spcPts val="0"/>
                  </a:spcAft>
                  <a:defRPr/>
                </a:pPr>
                <a:endParaRPr lang="en-US">
                  <a:latin typeface="+mn-lt"/>
                </a:endParaRPr>
              </a:p>
            </p:txBody>
          </p:sp>
          <p:sp>
            <p:nvSpPr>
              <p:cNvPr id="65571" name="Oval 35"/>
              <p:cNvSpPr>
                <a:spLocks noChangeArrowheads="1"/>
              </p:cNvSpPr>
              <p:nvPr/>
            </p:nvSpPr>
            <p:spPr bwMode="gray">
              <a:xfrm>
                <a:off x="2328" y="2077"/>
                <a:ext cx="1099" cy="1095"/>
              </a:xfrm>
              <a:prstGeom prst="ellipse">
                <a:avLst/>
              </a:prstGeom>
              <a:grpFill/>
              <a:ln w="38100" algn="ctr">
                <a:noFill/>
                <a:round/>
                <a:headEnd/>
                <a:tailEnd/>
              </a:ln>
              <a:effectLst/>
            </p:spPr>
            <p:txBody>
              <a:bodyPr anchor="ctr">
                <a:spAutoFit/>
              </a:bodyPr>
              <a:lstStyle/>
              <a:p>
                <a:pPr fontAlgn="auto">
                  <a:spcBef>
                    <a:spcPts val="0"/>
                  </a:spcBef>
                  <a:spcAft>
                    <a:spcPts val="0"/>
                  </a:spcAft>
                  <a:defRPr/>
                </a:pPr>
                <a:endParaRPr lang="en-US">
                  <a:latin typeface="+mn-lt"/>
                </a:endParaRPr>
              </a:p>
            </p:txBody>
          </p:sp>
          <p:sp>
            <p:nvSpPr>
              <p:cNvPr id="12355" name="Oval 36"/>
              <p:cNvSpPr>
                <a:spLocks noChangeArrowheads="1"/>
              </p:cNvSpPr>
              <p:nvPr/>
            </p:nvSpPr>
            <p:spPr bwMode="gray">
              <a:xfrm>
                <a:off x="2337" y="2083"/>
                <a:ext cx="1096" cy="1098"/>
              </a:xfrm>
              <a:prstGeom prst="ellipse">
                <a:avLst/>
              </a:prstGeom>
              <a:grpFill/>
              <a:ln w="38100" algn="ctr">
                <a:noFill/>
                <a:round/>
                <a:headEnd/>
                <a:tailEnd/>
              </a:ln>
            </p:spPr>
            <p:txBody>
              <a:bodyPr anchor="ctr">
                <a:spAutoFit/>
              </a:bodyPr>
              <a:lstStyle/>
              <a:p>
                <a:pPr fontAlgn="auto">
                  <a:spcBef>
                    <a:spcPts val="0"/>
                  </a:spcBef>
                  <a:spcAft>
                    <a:spcPts val="0"/>
                  </a:spcAft>
                  <a:defRPr/>
                </a:pPr>
                <a:endParaRPr lang="en-US">
                  <a:latin typeface="+mn-lt"/>
                </a:endParaRPr>
              </a:p>
            </p:txBody>
          </p:sp>
        </p:grpSp>
        <p:sp>
          <p:nvSpPr>
            <p:cNvPr id="65573" name="Text Box 37"/>
            <p:cNvSpPr txBox="1">
              <a:spLocks noChangeArrowheads="1"/>
            </p:cNvSpPr>
            <p:nvPr/>
          </p:nvSpPr>
          <p:spPr bwMode="gray">
            <a:xfrm>
              <a:off x="299" y="1272"/>
              <a:ext cx="326" cy="407"/>
            </a:xfrm>
            <a:prstGeom prst="rect">
              <a:avLst/>
            </a:prstGeom>
            <a:noFill/>
            <a:ln w="9525" algn="ctr">
              <a:noFill/>
              <a:miter lim="800000"/>
              <a:headEnd/>
              <a:tailEnd/>
            </a:ln>
            <a:effectLst>
              <a:outerShdw dist="35921" dir="2700000" algn="ctr" rotWithShape="0">
                <a:schemeClr val="tx1"/>
              </a:outerShdw>
            </a:effectLst>
          </p:spPr>
          <p:txBody>
            <a:bodyPr wrap="none">
              <a:spAutoFit/>
            </a:bodyPr>
            <a:lstStyle/>
            <a:p>
              <a:pPr algn="ctr" fontAlgn="auto">
                <a:spcBef>
                  <a:spcPts val="0"/>
                </a:spcBef>
                <a:spcAft>
                  <a:spcPts val="0"/>
                </a:spcAft>
                <a:defRPr/>
              </a:pPr>
              <a:r>
                <a:rPr lang="en-US" sz="3600" b="1" dirty="0">
                  <a:solidFill>
                    <a:srgbClr val="FF0000"/>
                  </a:solidFill>
                  <a:effectLst>
                    <a:outerShdw blurRad="38100" dist="38100" dir="2700000" algn="tl">
                      <a:srgbClr val="C0C0C0"/>
                    </a:outerShdw>
                  </a:effectLst>
                  <a:latin typeface="Arial" pitchFamily="34" charset="0"/>
                </a:rPr>
                <a:t>C</a:t>
              </a:r>
            </a:p>
          </p:txBody>
        </p:sp>
      </p:grpSp>
      <p:pic>
        <p:nvPicPr>
          <p:cNvPr id="94" name="Picture 80" descr="61403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793038" y="5424636"/>
            <a:ext cx="1071562" cy="965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6" name="WordArt 11"/>
          <p:cNvSpPr>
            <a:spLocks noTextEdit="1"/>
          </p:cNvSpPr>
          <p:nvPr/>
        </p:nvSpPr>
        <p:spPr>
          <a:xfrm>
            <a:off x="1354096" y="28411"/>
            <a:ext cx="6169025" cy="907415"/>
          </a:xfrm>
          <a:prstGeom prst="rect">
            <a:avLst/>
          </a:prstGeom>
        </p:spPr>
        <p:txBody>
          <a:bodyPr wrap="none" fromWordArt="1">
            <a:prstTxWarp prst="textPlain">
              <a:avLst>
                <a:gd name="adj" fmla="val 50000"/>
              </a:avLst>
            </a:prstTxWarp>
            <a:normAutofit/>
          </a:bodyPr>
          <a:lstStyle/>
          <a:p>
            <a:pPr algn="ctr"/>
            <a:r>
              <a:rPr lang="en-US" altLang="en-US" sz="3600" b="1">
                <a:ln w="9525" cap="flat" cmpd="sng">
                  <a:solidFill>
                    <a:srgbClr val="FF00FF"/>
                  </a:solidFill>
                  <a:prstDash val="solid"/>
                  <a:headEnd type="none" w="med" len="med"/>
                  <a:tailEnd type="none" w="med" len="med"/>
                </a:ln>
                <a:solidFill>
                  <a:srgbClr val="FF0000"/>
                </a:solidFill>
                <a:effectLst>
                  <a:outerShdw dist="45791" dir="2021404" algn="ctr" rotWithShape="0">
                    <a:srgbClr val="B2B2B2">
                      <a:alpha val="79999"/>
                    </a:srgbClr>
                  </a:outerShdw>
                </a:effectLst>
                <a:latin typeface="Times New Roman" panose="02020603050405020304" pitchFamily="18" charset="0"/>
                <a:ea typeface="Times New Roman" panose="02020603050405020304" pitchFamily="18" charset="0"/>
              </a:rPr>
              <a:t>Kiểm tra bài cũ</a:t>
            </a:r>
            <a:endParaRPr lang="vi-VN" altLang="en-US" sz="3600" b="1">
              <a:ln w="9525" cap="flat" cmpd="sng">
                <a:solidFill>
                  <a:srgbClr val="FF00FF"/>
                </a:solidFill>
                <a:prstDash val="solid"/>
                <a:headEnd type="none" w="med" len="med"/>
                <a:tailEnd type="none" w="med" len="med"/>
              </a:ln>
              <a:solidFill>
                <a:srgbClr val="FF0000"/>
              </a:solidFill>
              <a:effectLst>
                <a:outerShdw dist="45791" dir="2021404" algn="ctr" rotWithShape="0">
                  <a:srgbClr val="B2B2B2">
                    <a:alpha val="79999"/>
                  </a:srgbClr>
                </a:outerShdw>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182751489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 presetClass="entr" presetSubtype="10" fill="hold" nodeType="withEffect">
                                  <p:stCondLst>
                                    <p:cond delay="0"/>
                                  </p:stCondLst>
                                  <p:childTnLst>
                                    <p:set>
                                      <p:cBhvr>
                                        <p:cTn id="6" dur="1" fill="hold">
                                          <p:stCondLst>
                                            <p:cond delay="0"/>
                                          </p:stCondLst>
                                        </p:cTn>
                                        <p:tgtEl>
                                          <p:spTgt spid="65615">
                                            <p:txEl>
                                              <p:pRg st="0" end="0"/>
                                            </p:txEl>
                                          </p:spTgt>
                                        </p:tgtEl>
                                        <p:attrNameLst>
                                          <p:attrName>style.visibility</p:attrName>
                                        </p:attrNameLst>
                                      </p:cBhvr>
                                      <p:to>
                                        <p:strVal val="visible"/>
                                      </p:to>
                                    </p:set>
                                    <p:animEffect transition="in" filter="checkerboard(across)">
                                      <p:cBhvr>
                                        <p:cTn id="7" dur="500"/>
                                        <p:tgtEl>
                                          <p:spTgt spid="65615">
                                            <p:txEl>
                                              <p:pRg st="0" end="0"/>
                                            </p:txEl>
                                          </p:spTgt>
                                        </p:tgtEl>
                                      </p:cBhvr>
                                    </p:animEffect>
                                  </p:childTnLst>
                                </p:cTn>
                              </p:par>
                              <p:par>
                                <p:cTn id="8" presetID="12" presetClass="entr" presetSubtype="1" fill="hold"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slide(fromTop)">
                                      <p:cBhvr>
                                        <p:cTn id="10" dur="500"/>
                                        <p:tgtEl>
                                          <p:spTgt spid="8"/>
                                        </p:tgtEl>
                                      </p:cBhvr>
                                    </p:animEffect>
                                  </p:childTnLst>
                                </p:cTn>
                              </p:par>
                              <p:par>
                                <p:cTn id="11" presetID="49" presetClass="entr" presetSubtype="0" decel="100000" fill="hold" nodeType="withEffect">
                                  <p:stCondLst>
                                    <p:cond delay="0"/>
                                  </p:stCondLst>
                                  <p:childTnLst>
                                    <p:set>
                                      <p:cBhvr>
                                        <p:cTn id="12" dur="1" fill="hold">
                                          <p:stCondLst>
                                            <p:cond delay="0"/>
                                          </p:stCondLst>
                                        </p:cTn>
                                        <p:tgtEl>
                                          <p:spTgt spid="18"/>
                                        </p:tgtEl>
                                        <p:attrNameLst>
                                          <p:attrName>style.visibility</p:attrName>
                                        </p:attrNameLst>
                                      </p:cBhvr>
                                      <p:to>
                                        <p:strVal val="visible"/>
                                      </p:to>
                                    </p:set>
                                    <p:anim calcmode="lin" valueType="num">
                                      <p:cBhvr>
                                        <p:cTn id="13" dur="500" fill="hold"/>
                                        <p:tgtEl>
                                          <p:spTgt spid="18"/>
                                        </p:tgtEl>
                                        <p:attrNameLst>
                                          <p:attrName>ppt_w</p:attrName>
                                        </p:attrNameLst>
                                      </p:cBhvr>
                                      <p:tavLst>
                                        <p:tav tm="0">
                                          <p:val>
                                            <p:fltVal val="0"/>
                                          </p:val>
                                        </p:tav>
                                        <p:tav tm="100000">
                                          <p:val>
                                            <p:strVal val="#ppt_w"/>
                                          </p:val>
                                        </p:tav>
                                      </p:tavLst>
                                    </p:anim>
                                    <p:anim calcmode="lin" valueType="num">
                                      <p:cBhvr>
                                        <p:cTn id="14" dur="500" fill="hold"/>
                                        <p:tgtEl>
                                          <p:spTgt spid="18"/>
                                        </p:tgtEl>
                                        <p:attrNameLst>
                                          <p:attrName>ppt_h</p:attrName>
                                        </p:attrNameLst>
                                      </p:cBhvr>
                                      <p:tavLst>
                                        <p:tav tm="0">
                                          <p:val>
                                            <p:fltVal val="0"/>
                                          </p:val>
                                        </p:tav>
                                        <p:tav tm="100000">
                                          <p:val>
                                            <p:strVal val="#ppt_h"/>
                                          </p:val>
                                        </p:tav>
                                      </p:tavLst>
                                    </p:anim>
                                    <p:anim calcmode="lin" valueType="num">
                                      <p:cBhvr>
                                        <p:cTn id="15" dur="500" fill="hold"/>
                                        <p:tgtEl>
                                          <p:spTgt spid="18"/>
                                        </p:tgtEl>
                                        <p:attrNameLst>
                                          <p:attrName>style.rotation</p:attrName>
                                        </p:attrNameLst>
                                      </p:cBhvr>
                                      <p:tavLst>
                                        <p:tav tm="0">
                                          <p:val>
                                            <p:fltVal val="360"/>
                                          </p:val>
                                        </p:tav>
                                        <p:tav tm="100000">
                                          <p:val>
                                            <p:fltVal val="0"/>
                                          </p:val>
                                        </p:tav>
                                      </p:tavLst>
                                    </p:anim>
                                    <p:animEffect transition="in" filter="fade">
                                      <p:cBhvr>
                                        <p:cTn id="16" dur="500"/>
                                        <p:tgtEl>
                                          <p:spTgt spid="18"/>
                                        </p:tgtEl>
                                      </p:cBhvr>
                                    </p:animEffect>
                                  </p:childTnLst>
                                </p:cTn>
                              </p:par>
                              <p:par>
                                <p:cTn id="17" presetID="17" presetClass="entr" presetSubtype="8" fill="hold" nodeType="withEffect">
                                  <p:stCondLst>
                                    <p:cond delay="0"/>
                                  </p:stCondLst>
                                  <p:childTnLst>
                                    <p:set>
                                      <p:cBhvr>
                                        <p:cTn id="18" dur="1" fill="hold">
                                          <p:stCondLst>
                                            <p:cond delay="0"/>
                                          </p:stCondLst>
                                        </p:cTn>
                                        <p:tgtEl>
                                          <p:spTgt spid="9"/>
                                        </p:tgtEl>
                                        <p:attrNameLst>
                                          <p:attrName>style.visibility</p:attrName>
                                        </p:attrNameLst>
                                      </p:cBhvr>
                                      <p:to>
                                        <p:strVal val="visible"/>
                                      </p:to>
                                    </p:set>
                                    <p:anim calcmode="lin" valueType="num">
                                      <p:cBhvr>
                                        <p:cTn id="19" dur="500" fill="hold"/>
                                        <p:tgtEl>
                                          <p:spTgt spid="9"/>
                                        </p:tgtEl>
                                        <p:attrNameLst>
                                          <p:attrName>ppt_x</p:attrName>
                                        </p:attrNameLst>
                                      </p:cBhvr>
                                      <p:tavLst>
                                        <p:tav tm="0">
                                          <p:val>
                                            <p:strVal val="#ppt_x-#ppt_w/2"/>
                                          </p:val>
                                        </p:tav>
                                        <p:tav tm="100000">
                                          <p:val>
                                            <p:strVal val="#ppt_x"/>
                                          </p:val>
                                        </p:tav>
                                      </p:tavLst>
                                    </p:anim>
                                    <p:anim calcmode="lin" valueType="num">
                                      <p:cBhvr>
                                        <p:cTn id="20" dur="500" fill="hold"/>
                                        <p:tgtEl>
                                          <p:spTgt spid="9"/>
                                        </p:tgtEl>
                                        <p:attrNameLst>
                                          <p:attrName>ppt_y</p:attrName>
                                        </p:attrNameLst>
                                      </p:cBhvr>
                                      <p:tavLst>
                                        <p:tav tm="0">
                                          <p:val>
                                            <p:strVal val="#ppt_y"/>
                                          </p:val>
                                        </p:tav>
                                        <p:tav tm="100000">
                                          <p:val>
                                            <p:strVal val="#ppt_y"/>
                                          </p:val>
                                        </p:tav>
                                      </p:tavLst>
                                    </p:anim>
                                    <p:anim calcmode="lin" valueType="num">
                                      <p:cBhvr>
                                        <p:cTn id="21" dur="500" fill="hold"/>
                                        <p:tgtEl>
                                          <p:spTgt spid="9"/>
                                        </p:tgtEl>
                                        <p:attrNameLst>
                                          <p:attrName>ppt_w</p:attrName>
                                        </p:attrNameLst>
                                      </p:cBhvr>
                                      <p:tavLst>
                                        <p:tav tm="0">
                                          <p:val>
                                            <p:fltVal val="0"/>
                                          </p:val>
                                        </p:tav>
                                        <p:tav tm="100000">
                                          <p:val>
                                            <p:strVal val="#ppt_w"/>
                                          </p:val>
                                        </p:tav>
                                      </p:tavLst>
                                    </p:anim>
                                    <p:anim calcmode="lin" valueType="num">
                                      <p:cBhvr>
                                        <p:cTn id="22" dur="500" fill="hold"/>
                                        <p:tgtEl>
                                          <p:spTgt spid="9"/>
                                        </p:tgtEl>
                                        <p:attrNameLst>
                                          <p:attrName>ppt_h</p:attrName>
                                        </p:attrNameLst>
                                      </p:cBhvr>
                                      <p:tavLst>
                                        <p:tav tm="0">
                                          <p:val>
                                            <p:strVal val="#ppt_h"/>
                                          </p:val>
                                        </p:tav>
                                        <p:tav tm="100000">
                                          <p:val>
                                            <p:strVal val="#ppt_h"/>
                                          </p:val>
                                        </p:tav>
                                      </p:tavLst>
                                    </p:anim>
                                  </p:childTnLst>
                                </p:cTn>
                              </p:par>
                              <p:par>
                                <p:cTn id="23" presetID="12" presetClass="entr" presetSubtype="1" fill="hold" nodeType="withEffect">
                                  <p:stCondLst>
                                    <p:cond delay="0"/>
                                  </p:stCondLst>
                                  <p:childTnLst>
                                    <p:set>
                                      <p:cBhvr>
                                        <p:cTn id="24" dur="1" fill="hold">
                                          <p:stCondLst>
                                            <p:cond delay="0"/>
                                          </p:stCondLst>
                                        </p:cTn>
                                        <p:tgtEl>
                                          <p:spTgt spid="6"/>
                                        </p:tgtEl>
                                        <p:attrNameLst>
                                          <p:attrName>style.visibility</p:attrName>
                                        </p:attrNameLst>
                                      </p:cBhvr>
                                      <p:to>
                                        <p:strVal val="visible"/>
                                      </p:to>
                                    </p:set>
                                    <p:animEffect transition="in" filter="slide(fromTop)">
                                      <p:cBhvr>
                                        <p:cTn id="25" dur="500"/>
                                        <p:tgtEl>
                                          <p:spTgt spid="6"/>
                                        </p:tgtEl>
                                      </p:cBhvr>
                                    </p:animEffect>
                                  </p:childTnLst>
                                </p:cTn>
                              </p:par>
                              <p:par>
                                <p:cTn id="26" presetID="49" presetClass="entr" presetSubtype="0" decel="100000" fill="hold" nodeType="withEffect">
                                  <p:stCondLst>
                                    <p:cond delay="0"/>
                                  </p:stCondLst>
                                  <p:childTnLst>
                                    <p:set>
                                      <p:cBhvr>
                                        <p:cTn id="27" dur="1" fill="hold">
                                          <p:stCondLst>
                                            <p:cond delay="0"/>
                                          </p:stCondLst>
                                        </p:cTn>
                                        <p:tgtEl>
                                          <p:spTgt spid="10"/>
                                        </p:tgtEl>
                                        <p:attrNameLst>
                                          <p:attrName>style.visibility</p:attrName>
                                        </p:attrNameLst>
                                      </p:cBhvr>
                                      <p:to>
                                        <p:strVal val="visible"/>
                                      </p:to>
                                    </p:set>
                                    <p:anim calcmode="lin" valueType="num">
                                      <p:cBhvr>
                                        <p:cTn id="28" dur="500" fill="hold"/>
                                        <p:tgtEl>
                                          <p:spTgt spid="10"/>
                                        </p:tgtEl>
                                        <p:attrNameLst>
                                          <p:attrName>ppt_w</p:attrName>
                                        </p:attrNameLst>
                                      </p:cBhvr>
                                      <p:tavLst>
                                        <p:tav tm="0">
                                          <p:val>
                                            <p:fltVal val="0"/>
                                          </p:val>
                                        </p:tav>
                                        <p:tav tm="100000">
                                          <p:val>
                                            <p:strVal val="#ppt_w"/>
                                          </p:val>
                                        </p:tav>
                                      </p:tavLst>
                                    </p:anim>
                                    <p:anim calcmode="lin" valueType="num">
                                      <p:cBhvr>
                                        <p:cTn id="29" dur="500" fill="hold"/>
                                        <p:tgtEl>
                                          <p:spTgt spid="10"/>
                                        </p:tgtEl>
                                        <p:attrNameLst>
                                          <p:attrName>ppt_h</p:attrName>
                                        </p:attrNameLst>
                                      </p:cBhvr>
                                      <p:tavLst>
                                        <p:tav tm="0">
                                          <p:val>
                                            <p:fltVal val="0"/>
                                          </p:val>
                                        </p:tav>
                                        <p:tav tm="100000">
                                          <p:val>
                                            <p:strVal val="#ppt_h"/>
                                          </p:val>
                                        </p:tav>
                                      </p:tavLst>
                                    </p:anim>
                                    <p:anim calcmode="lin" valueType="num">
                                      <p:cBhvr>
                                        <p:cTn id="30" dur="500" fill="hold"/>
                                        <p:tgtEl>
                                          <p:spTgt spid="10"/>
                                        </p:tgtEl>
                                        <p:attrNameLst>
                                          <p:attrName>style.rotation</p:attrName>
                                        </p:attrNameLst>
                                      </p:cBhvr>
                                      <p:tavLst>
                                        <p:tav tm="0">
                                          <p:val>
                                            <p:fltVal val="360"/>
                                          </p:val>
                                        </p:tav>
                                        <p:tav tm="100000">
                                          <p:val>
                                            <p:fltVal val="0"/>
                                          </p:val>
                                        </p:tav>
                                      </p:tavLst>
                                    </p:anim>
                                    <p:animEffect transition="in" filter="fade">
                                      <p:cBhvr>
                                        <p:cTn id="31" dur="500"/>
                                        <p:tgtEl>
                                          <p:spTgt spid="10"/>
                                        </p:tgtEl>
                                      </p:cBhvr>
                                    </p:animEffect>
                                  </p:childTnLst>
                                </p:cTn>
                              </p:par>
                              <p:par>
                                <p:cTn id="32" presetID="17" presetClass="entr" presetSubtype="8" fill="hold" nodeType="withEffect">
                                  <p:stCondLst>
                                    <p:cond delay="0"/>
                                  </p:stCondLst>
                                  <p:childTnLst>
                                    <p:set>
                                      <p:cBhvr>
                                        <p:cTn id="33" dur="1" fill="hold">
                                          <p:stCondLst>
                                            <p:cond delay="0"/>
                                          </p:stCondLst>
                                        </p:cTn>
                                        <p:tgtEl>
                                          <p:spTgt spid="4"/>
                                        </p:tgtEl>
                                        <p:attrNameLst>
                                          <p:attrName>style.visibility</p:attrName>
                                        </p:attrNameLst>
                                      </p:cBhvr>
                                      <p:to>
                                        <p:strVal val="visible"/>
                                      </p:to>
                                    </p:set>
                                    <p:anim calcmode="lin" valueType="num">
                                      <p:cBhvr>
                                        <p:cTn id="34" dur="500" fill="hold"/>
                                        <p:tgtEl>
                                          <p:spTgt spid="4"/>
                                        </p:tgtEl>
                                        <p:attrNameLst>
                                          <p:attrName>ppt_x</p:attrName>
                                        </p:attrNameLst>
                                      </p:cBhvr>
                                      <p:tavLst>
                                        <p:tav tm="0">
                                          <p:val>
                                            <p:strVal val="#ppt_x-#ppt_w/2"/>
                                          </p:val>
                                        </p:tav>
                                        <p:tav tm="100000">
                                          <p:val>
                                            <p:strVal val="#ppt_x"/>
                                          </p:val>
                                        </p:tav>
                                      </p:tavLst>
                                    </p:anim>
                                    <p:anim calcmode="lin" valueType="num">
                                      <p:cBhvr>
                                        <p:cTn id="35" dur="500" fill="hold"/>
                                        <p:tgtEl>
                                          <p:spTgt spid="4"/>
                                        </p:tgtEl>
                                        <p:attrNameLst>
                                          <p:attrName>ppt_y</p:attrName>
                                        </p:attrNameLst>
                                      </p:cBhvr>
                                      <p:tavLst>
                                        <p:tav tm="0">
                                          <p:val>
                                            <p:strVal val="#ppt_y"/>
                                          </p:val>
                                        </p:tav>
                                        <p:tav tm="100000">
                                          <p:val>
                                            <p:strVal val="#ppt_y"/>
                                          </p:val>
                                        </p:tav>
                                      </p:tavLst>
                                    </p:anim>
                                    <p:anim calcmode="lin" valueType="num">
                                      <p:cBhvr>
                                        <p:cTn id="36" dur="500" fill="hold"/>
                                        <p:tgtEl>
                                          <p:spTgt spid="4"/>
                                        </p:tgtEl>
                                        <p:attrNameLst>
                                          <p:attrName>ppt_w</p:attrName>
                                        </p:attrNameLst>
                                      </p:cBhvr>
                                      <p:tavLst>
                                        <p:tav tm="0">
                                          <p:val>
                                            <p:fltVal val="0"/>
                                          </p:val>
                                        </p:tav>
                                        <p:tav tm="100000">
                                          <p:val>
                                            <p:strVal val="#ppt_w"/>
                                          </p:val>
                                        </p:tav>
                                      </p:tavLst>
                                    </p:anim>
                                    <p:anim calcmode="lin" valueType="num">
                                      <p:cBhvr>
                                        <p:cTn id="37" dur="500" fill="hold"/>
                                        <p:tgtEl>
                                          <p:spTgt spid="4"/>
                                        </p:tgtEl>
                                        <p:attrNameLst>
                                          <p:attrName>ppt_h</p:attrName>
                                        </p:attrNameLst>
                                      </p:cBhvr>
                                      <p:tavLst>
                                        <p:tav tm="0">
                                          <p:val>
                                            <p:strVal val="#ppt_h"/>
                                          </p:val>
                                        </p:tav>
                                        <p:tav tm="100000">
                                          <p:val>
                                            <p:strVal val="#ppt_h"/>
                                          </p:val>
                                        </p:tav>
                                      </p:tavLst>
                                    </p:anim>
                                  </p:childTnLst>
                                </p:cTn>
                              </p:par>
                              <p:par>
                                <p:cTn id="38" presetID="12" presetClass="entr" presetSubtype="1" fill="hold" nodeType="withEffect">
                                  <p:stCondLst>
                                    <p:cond delay="0"/>
                                  </p:stCondLst>
                                  <p:childTnLst>
                                    <p:set>
                                      <p:cBhvr>
                                        <p:cTn id="39" dur="1" fill="hold">
                                          <p:stCondLst>
                                            <p:cond delay="0"/>
                                          </p:stCondLst>
                                        </p:cTn>
                                        <p:tgtEl>
                                          <p:spTgt spid="5"/>
                                        </p:tgtEl>
                                        <p:attrNameLst>
                                          <p:attrName>style.visibility</p:attrName>
                                        </p:attrNameLst>
                                      </p:cBhvr>
                                      <p:to>
                                        <p:strVal val="visible"/>
                                      </p:to>
                                    </p:set>
                                    <p:animEffect transition="in" filter="slide(fromTop)">
                                      <p:cBhvr>
                                        <p:cTn id="40" dur="500"/>
                                        <p:tgtEl>
                                          <p:spTgt spid="5"/>
                                        </p:tgtEl>
                                      </p:cBhvr>
                                    </p:animEffect>
                                  </p:childTnLst>
                                </p:cTn>
                              </p:par>
                              <p:par>
                                <p:cTn id="41" presetID="49" presetClass="entr" presetSubtype="0" decel="100000" fill="hold" nodeType="withEffect">
                                  <p:stCondLst>
                                    <p:cond delay="0"/>
                                  </p:stCondLst>
                                  <p:childTnLst>
                                    <p:set>
                                      <p:cBhvr>
                                        <p:cTn id="42" dur="1" fill="hold">
                                          <p:stCondLst>
                                            <p:cond delay="0"/>
                                          </p:stCondLst>
                                        </p:cTn>
                                        <p:tgtEl>
                                          <p:spTgt spid="12"/>
                                        </p:tgtEl>
                                        <p:attrNameLst>
                                          <p:attrName>style.visibility</p:attrName>
                                        </p:attrNameLst>
                                      </p:cBhvr>
                                      <p:to>
                                        <p:strVal val="visible"/>
                                      </p:to>
                                    </p:set>
                                    <p:anim calcmode="lin" valueType="num">
                                      <p:cBhvr>
                                        <p:cTn id="43" dur="500" fill="hold"/>
                                        <p:tgtEl>
                                          <p:spTgt spid="12"/>
                                        </p:tgtEl>
                                        <p:attrNameLst>
                                          <p:attrName>ppt_w</p:attrName>
                                        </p:attrNameLst>
                                      </p:cBhvr>
                                      <p:tavLst>
                                        <p:tav tm="0">
                                          <p:val>
                                            <p:fltVal val="0"/>
                                          </p:val>
                                        </p:tav>
                                        <p:tav tm="100000">
                                          <p:val>
                                            <p:strVal val="#ppt_w"/>
                                          </p:val>
                                        </p:tav>
                                      </p:tavLst>
                                    </p:anim>
                                    <p:anim calcmode="lin" valueType="num">
                                      <p:cBhvr>
                                        <p:cTn id="44" dur="500" fill="hold"/>
                                        <p:tgtEl>
                                          <p:spTgt spid="12"/>
                                        </p:tgtEl>
                                        <p:attrNameLst>
                                          <p:attrName>ppt_h</p:attrName>
                                        </p:attrNameLst>
                                      </p:cBhvr>
                                      <p:tavLst>
                                        <p:tav tm="0">
                                          <p:val>
                                            <p:fltVal val="0"/>
                                          </p:val>
                                        </p:tav>
                                        <p:tav tm="100000">
                                          <p:val>
                                            <p:strVal val="#ppt_h"/>
                                          </p:val>
                                        </p:tav>
                                      </p:tavLst>
                                    </p:anim>
                                    <p:anim calcmode="lin" valueType="num">
                                      <p:cBhvr>
                                        <p:cTn id="45" dur="500" fill="hold"/>
                                        <p:tgtEl>
                                          <p:spTgt spid="12"/>
                                        </p:tgtEl>
                                        <p:attrNameLst>
                                          <p:attrName>style.rotation</p:attrName>
                                        </p:attrNameLst>
                                      </p:cBhvr>
                                      <p:tavLst>
                                        <p:tav tm="0">
                                          <p:val>
                                            <p:fltVal val="360"/>
                                          </p:val>
                                        </p:tav>
                                        <p:tav tm="100000">
                                          <p:val>
                                            <p:fltVal val="0"/>
                                          </p:val>
                                        </p:tav>
                                      </p:tavLst>
                                    </p:anim>
                                    <p:animEffect transition="in" filter="fade">
                                      <p:cBhvr>
                                        <p:cTn id="46" dur="500"/>
                                        <p:tgtEl>
                                          <p:spTgt spid="12"/>
                                        </p:tgtEl>
                                      </p:cBhvr>
                                    </p:animEffect>
                                  </p:childTnLst>
                                </p:cTn>
                              </p:par>
                              <p:par>
                                <p:cTn id="47" presetID="17" presetClass="entr" presetSubtype="8" fill="hold" nodeType="withEffect">
                                  <p:stCondLst>
                                    <p:cond delay="0"/>
                                  </p:stCondLst>
                                  <p:childTnLst>
                                    <p:set>
                                      <p:cBhvr>
                                        <p:cTn id="48" dur="1" fill="hold">
                                          <p:stCondLst>
                                            <p:cond delay="0"/>
                                          </p:stCondLst>
                                        </p:cTn>
                                        <p:tgtEl>
                                          <p:spTgt spid="3"/>
                                        </p:tgtEl>
                                        <p:attrNameLst>
                                          <p:attrName>style.visibility</p:attrName>
                                        </p:attrNameLst>
                                      </p:cBhvr>
                                      <p:to>
                                        <p:strVal val="visible"/>
                                      </p:to>
                                    </p:set>
                                    <p:anim calcmode="lin" valueType="num">
                                      <p:cBhvr>
                                        <p:cTn id="49" dur="500" fill="hold"/>
                                        <p:tgtEl>
                                          <p:spTgt spid="3"/>
                                        </p:tgtEl>
                                        <p:attrNameLst>
                                          <p:attrName>ppt_x</p:attrName>
                                        </p:attrNameLst>
                                      </p:cBhvr>
                                      <p:tavLst>
                                        <p:tav tm="0">
                                          <p:val>
                                            <p:strVal val="#ppt_x-#ppt_w/2"/>
                                          </p:val>
                                        </p:tav>
                                        <p:tav tm="100000">
                                          <p:val>
                                            <p:strVal val="#ppt_x"/>
                                          </p:val>
                                        </p:tav>
                                      </p:tavLst>
                                    </p:anim>
                                    <p:anim calcmode="lin" valueType="num">
                                      <p:cBhvr>
                                        <p:cTn id="50" dur="500" fill="hold"/>
                                        <p:tgtEl>
                                          <p:spTgt spid="3"/>
                                        </p:tgtEl>
                                        <p:attrNameLst>
                                          <p:attrName>ppt_y</p:attrName>
                                        </p:attrNameLst>
                                      </p:cBhvr>
                                      <p:tavLst>
                                        <p:tav tm="0">
                                          <p:val>
                                            <p:strVal val="#ppt_y"/>
                                          </p:val>
                                        </p:tav>
                                        <p:tav tm="100000">
                                          <p:val>
                                            <p:strVal val="#ppt_y"/>
                                          </p:val>
                                        </p:tav>
                                      </p:tavLst>
                                    </p:anim>
                                    <p:anim calcmode="lin" valueType="num">
                                      <p:cBhvr>
                                        <p:cTn id="51" dur="500" fill="hold"/>
                                        <p:tgtEl>
                                          <p:spTgt spid="3"/>
                                        </p:tgtEl>
                                        <p:attrNameLst>
                                          <p:attrName>ppt_w</p:attrName>
                                        </p:attrNameLst>
                                      </p:cBhvr>
                                      <p:tavLst>
                                        <p:tav tm="0">
                                          <p:val>
                                            <p:fltVal val="0"/>
                                          </p:val>
                                        </p:tav>
                                        <p:tav tm="100000">
                                          <p:val>
                                            <p:strVal val="#ppt_w"/>
                                          </p:val>
                                        </p:tav>
                                      </p:tavLst>
                                    </p:anim>
                                    <p:anim calcmode="lin" valueType="num">
                                      <p:cBhvr>
                                        <p:cTn id="52" dur="500" fill="hold"/>
                                        <p:tgtEl>
                                          <p:spTgt spid="3"/>
                                        </p:tgtEl>
                                        <p:attrNameLst>
                                          <p:attrName>ppt_h</p:attrName>
                                        </p:attrNameLst>
                                      </p:cBhvr>
                                      <p:tavLst>
                                        <p:tav tm="0">
                                          <p:val>
                                            <p:strVal val="#ppt_h"/>
                                          </p:val>
                                        </p:tav>
                                        <p:tav tm="100000">
                                          <p:val>
                                            <p:strVal val="#ppt_h"/>
                                          </p:val>
                                        </p:tav>
                                      </p:tavLst>
                                    </p:anim>
                                  </p:childTnLst>
                                </p:cTn>
                              </p:par>
                            </p:childTnLst>
                          </p:cTn>
                        </p:par>
                      </p:childTnLst>
                    </p:cTn>
                  </p:par>
                  <p:par>
                    <p:cTn id="53" fill="hold" nodeType="clickPar">
                      <p:stCondLst>
                        <p:cond delay="indefinite"/>
                      </p:stCondLst>
                      <p:childTnLst>
                        <p:par>
                          <p:cTn id="54" fill="hold" nodeType="withGroup">
                            <p:stCondLst>
                              <p:cond delay="0"/>
                            </p:stCondLst>
                            <p:childTnLst>
                              <p:par>
                                <p:cTn id="55" presetID="4" presetClass="entr" presetSubtype="16" fill="hold" nodeType="clickEffect">
                                  <p:stCondLst>
                                    <p:cond delay="0"/>
                                  </p:stCondLst>
                                  <p:childTnLst>
                                    <p:set>
                                      <p:cBhvr>
                                        <p:cTn id="56" dur="1" fill="hold">
                                          <p:stCondLst>
                                            <p:cond delay="0"/>
                                          </p:stCondLst>
                                        </p:cTn>
                                        <p:tgtEl>
                                          <p:spTgt spid="20"/>
                                        </p:tgtEl>
                                        <p:attrNameLst>
                                          <p:attrName>style.visibility</p:attrName>
                                        </p:attrNameLst>
                                      </p:cBhvr>
                                      <p:to>
                                        <p:strVal val="visible"/>
                                      </p:to>
                                    </p:set>
                                    <p:animEffect transition="in" filter="box(in)">
                                      <p:cBhvr>
                                        <p:cTn id="57" dur="500"/>
                                        <p:tgtEl>
                                          <p:spTgt spid="20"/>
                                        </p:tgtEl>
                                      </p:cBhvr>
                                    </p:animEffect>
                                  </p:childTnLst>
                                </p:cTn>
                              </p:par>
                              <p:par>
                                <p:cTn id="58" presetID="18" presetClass="entr" presetSubtype="6" fill="hold" grpId="0" nodeType="withEffect">
                                  <p:stCondLst>
                                    <p:cond delay="0"/>
                                  </p:stCondLst>
                                  <p:childTnLst>
                                    <p:set>
                                      <p:cBhvr>
                                        <p:cTn id="59" dur="1" fill="hold">
                                          <p:stCondLst>
                                            <p:cond delay="0"/>
                                          </p:stCondLst>
                                        </p:cTn>
                                        <p:tgtEl>
                                          <p:spTgt spid="84"/>
                                        </p:tgtEl>
                                        <p:attrNameLst>
                                          <p:attrName>style.visibility</p:attrName>
                                        </p:attrNameLst>
                                      </p:cBhvr>
                                      <p:to>
                                        <p:strVal val="visible"/>
                                      </p:to>
                                    </p:set>
                                    <p:animEffect transition="in" filter="strips(downRight)">
                                      <p:cBhvr>
                                        <p:cTn id="60" dur="500"/>
                                        <p:tgtEl>
                                          <p:spTgt spid="84"/>
                                        </p:tgtEl>
                                      </p:cBhvr>
                                    </p:animEffect>
                                  </p:childTnLst>
                                </p:cTn>
                              </p:par>
                              <p:par>
                                <p:cTn id="61" presetID="23" presetClass="entr" presetSubtype="16" fill="hold" nodeType="withEffect">
                                  <p:stCondLst>
                                    <p:cond delay="0"/>
                                  </p:stCondLst>
                                  <p:childTnLst>
                                    <p:set>
                                      <p:cBhvr>
                                        <p:cTn id="62" dur="1" fill="hold">
                                          <p:stCondLst>
                                            <p:cond delay="0"/>
                                          </p:stCondLst>
                                        </p:cTn>
                                        <p:tgtEl>
                                          <p:spTgt spid="94"/>
                                        </p:tgtEl>
                                        <p:attrNameLst>
                                          <p:attrName>style.visibility</p:attrName>
                                        </p:attrNameLst>
                                      </p:cBhvr>
                                      <p:to>
                                        <p:strVal val="visible"/>
                                      </p:to>
                                    </p:set>
                                    <p:anim calcmode="lin" valueType="num">
                                      <p:cBhvr>
                                        <p:cTn id="63" dur="500" fill="hold"/>
                                        <p:tgtEl>
                                          <p:spTgt spid="94"/>
                                        </p:tgtEl>
                                        <p:attrNameLst>
                                          <p:attrName>ppt_w</p:attrName>
                                        </p:attrNameLst>
                                      </p:cBhvr>
                                      <p:tavLst>
                                        <p:tav tm="0">
                                          <p:val>
                                            <p:fltVal val="0"/>
                                          </p:val>
                                        </p:tav>
                                        <p:tav tm="100000">
                                          <p:val>
                                            <p:strVal val="#ppt_w"/>
                                          </p:val>
                                        </p:tav>
                                      </p:tavLst>
                                    </p:anim>
                                    <p:anim calcmode="lin" valueType="num">
                                      <p:cBhvr>
                                        <p:cTn id="64" dur="500" fill="hold"/>
                                        <p:tgtEl>
                                          <p:spTgt spid="94"/>
                                        </p:tgtEl>
                                        <p:attrNameLst>
                                          <p:attrName>ppt_h</p:attrName>
                                        </p:attrNameLst>
                                      </p:cBhvr>
                                      <p:tavLst>
                                        <p:tav tm="0">
                                          <p:val>
                                            <p:fltVal val="0"/>
                                          </p:val>
                                        </p:tav>
                                        <p:tav tm="100000">
                                          <p:val>
                                            <p:strVal val="#ppt_h"/>
                                          </p:val>
                                        </p:tav>
                                      </p:tavLst>
                                    </p:anim>
                                  </p:childTnLst>
                                  <p:subTnLst>
                                    <p:audio>
                                      <p:cMediaNode>
                                        <p:cTn display="0" masterRel="sameClick">
                                          <p:stCondLst>
                                            <p:cond evt="begin" delay="0">
                                              <p:tn val="61"/>
                                            </p:cond>
                                          </p:stCondLst>
                                          <p:endCondLst>
                                            <p:cond evt="onStopAudio" delay="0">
                                              <p:tgtEl>
                                                <p:sldTgt/>
                                              </p:tgtEl>
                                            </p:cond>
                                          </p:endCondLst>
                                        </p:cTn>
                                        <p:tgtEl>
                                          <p:sndTgt r:embed="rId2" name="applause.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4"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ext Box 2"/>
          <p:cNvSpPr txBox="1">
            <a:spLocks noChangeArrowheads="1"/>
          </p:cNvSpPr>
          <p:nvPr/>
        </p:nvSpPr>
        <p:spPr bwMode="auto">
          <a:xfrm>
            <a:off x="1866900" y="1066550"/>
            <a:ext cx="5410200" cy="769938"/>
          </a:xfrm>
          <a:prstGeom prst="rect">
            <a:avLst/>
          </a:prstGeom>
          <a:noFill/>
          <a:ln>
            <a:noFill/>
          </a:ln>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50000"/>
              </a:spcBef>
              <a:spcAft>
                <a:spcPct val="0"/>
              </a:spcAft>
              <a:buClrTx/>
              <a:buSzTx/>
              <a:buFontTx/>
              <a:buNone/>
              <a:defRPr/>
            </a:pPr>
            <a:r>
              <a:rPr kumimoji="0" lang="en-US" sz="4400" b="1" i="0" u="none" strike="noStrike" kern="1200" cap="none" spc="0" normalizeH="0" baseline="0" noProof="0" dirty="0">
                <a:ln w="12700">
                  <a:solidFill>
                    <a:schemeClr val="tx2">
                      <a:satMod val="155000"/>
                    </a:schemeClr>
                  </a:solidFill>
                  <a:prstDash val="solid"/>
                </a:ln>
                <a:solidFill>
                  <a:schemeClr val="tx1"/>
                </a:solidFill>
                <a:effectLst>
                  <a:outerShdw blurRad="41275" dist="20320" dir="1800000" algn="tl" rotWithShape="0">
                    <a:srgbClr val="000000">
                      <a:alpha val="40000"/>
                    </a:srgbClr>
                  </a:outerShdw>
                </a:effectLst>
                <a:uLnTx/>
                <a:uFillTx/>
                <a:latin typeface="Times New Roman" panose="02020603050405020304" pitchFamily="18" charset="0"/>
                <a:ea typeface="+mn-ea"/>
                <a:cs typeface="Arial" panose="020B0604020202020204" pitchFamily="34" charset="0"/>
              </a:rPr>
              <a:t>BÀI HỌC</a:t>
            </a:r>
          </a:p>
        </p:txBody>
      </p:sp>
      <p:sp>
        <p:nvSpPr>
          <p:cNvPr id="21507" name="Text Box 4"/>
          <p:cNvSpPr txBox="1"/>
          <p:nvPr/>
        </p:nvSpPr>
        <p:spPr>
          <a:xfrm>
            <a:off x="228600" y="1981200"/>
            <a:ext cx="8686800" cy="4524375"/>
          </a:xfrm>
          <a:prstGeom prst="rect">
            <a:avLst/>
          </a:prstGeom>
          <a:noFill/>
          <a:ln w="57150" cap="flat" cmpd="sng">
            <a:solidFill>
              <a:srgbClr val="0000FF"/>
            </a:solidFill>
            <a:prstDash val="solid"/>
            <a:miter/>
            <a:headEnd type="none" w="med" len="med"/>
            <a:tailEnd type="none" w="med" len="med"/>
          </a:ln>
        </p:spPr>
        <p:txBody>
          <a:bodyPr>
            <a:spAutoFit/>
          </a:bodyPr>
          <a:lstStyle/>
          <a:p>
            <a:pPr algn="just"/>
            <a:r>
              <a:rPr sz="3600" b="1" dirty="0">
                <a:solidFill>
                  <a:srgbClr val="0000FF"/>
                </a:solidFill>
                <a:latin typeface="Times New Roman" panose="02020603050405020304" pitchFamily="18" charset="0"/>
              </a:rPr>
              <a:t>    Oán hận trước ách đô hộ của nhà Hán, Hai Bà Trưng đã phất cờ khởi nghĩa, được nhân dân khắp nơi hưởng ứng.</a:t>
            </a:r>
          </a:p>
          <a:p>
            <a:pPr algn="just"/>
            <a:r>
              <a:rPr sz="3600" b="1" dirty="0">
                <a:solidFill>
                  <a:srgbClr val="0000FF"/>
                </a:solidFill>
                <a:latin typeface="Times New Roman" panose="02020603050405020304" pitchFamily="18" charset="0"/>
              </a:rPr>
              <a:t>     Không đầy một tháng, cuộc khởi nghĩa đã thành  công.</a:t>
            </a:r>
          </a:p>
          <a:p>
            <a:pPr algn="just"/>
            <a:r>
              <a:rPr sz="3600" b="1" dirty="0">
                <a:solidFill>
                  <a:srgbClr val="0000FF"/>
                </a:solidFill>
                <a:latin typeface="Times New Roman" panose="02020603050405020304" pitchFamily="18" charset="0"/>
              </a:rPr>
              <a:t>    Sau hơn hai thế kỉ bị phong kiến phương Bắc đô hộ, đây là lần đầu tiên nhân dân ta đã giành được độc lập.</a:t>
            </a:r>
          </a:p>
        </p:txBody>
      </p:sp>
      <p:sp>
        <p:nvSpPr>
          <p:cNvPr id="6146" name="Text Box 6"/>
          <p:cNvSpPr txBox="1"/>
          <p:nvPr/>
        </p:nvSpPr>
        <p:spPr>
          <a:xfrm>
            <a:off x="0" y="0"/>
            <a:ext cx="9144000" cy="521970"/>
          </a:xfrm>
          <a:prstGeom prst="rect">
            <a:avLst/>
          </a:prstGeom>
          <a:noFill/>
          <a:ln w="9525">
            <a:noFill/>
          </a:ln>
        </p:spPr>
        <p:txBody>
          <a:bodyPr>
            <a:spAutoFit/>
          </a:bodyPr>
          <a:lstStyle/>
          <a:p>
            <a:pPr algn="ctr"/>
            <a:r>
              <a:rPr sz="2800" b="1" u="sng" dirty="0">
                <a:solidFill>
                  <a:srgbClr val="0000FF"/>
                </a:solidFill>
                <a:latin typeface="Times New Roman" panose="02020603050405020304" pitchFamily="18" charset="0"/>
                <a:cs typeface="Times New Roman" panose="02020603050405020304" pitchFamily="18" charset="0"/>
              </a:rPr>
              <a:t>Lịch sử</a:t>
            </a:r>
            <a:endParaRPr sz="2800" b="1" u="sng"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6151" name="Text Box 7"/>
          <p:cNvSpPr txBox="1"/>
          <p:nvPr/>
        </p:nvSpPr>
        <p:spPr>
          <a:xfrm>
            <a:off x="0" y="457200"/>
            <a:ext cx="9144000" cy="523875"/>
          </a:xfrm>
          <a:prstGeom prst="rect">
            <a:avLst/>
          </a:prstGeom>
          <a:noFill/>
          <a:ln w="9525">
            <a:noFill/>
          </a:ln>
        </p:spPr>
        <p:txBody>
          <a:bodyPr>
            <a:spAutoFit/>
          </a:bodyPr>
          <a:lstStyle/>
          <a:p>
            <a:pPr algn="ctr">
              <a:spcBef>
                <a:spcPct val="50000"/>
              </a:spcBef>
            </a:pPr>
            <a:r>
              <a:rPr sz="2800" b="1" dirty="0">
                <a:solidFill>
                  <a:srgbClr val="FF0000"/>
                </a:solidFill>
                <a:latin typeface="Times New Roman" panose="02020603050405020304" pitchFamily="18" charset="0"/>
                <a:cs typeface="Times New Roman" panose="02020603050405020304" pitchFamily="18" charset="0"/>
              </a:rPr>
              <a:t>Khởi nghĩa Hai B</a:t>
            </a:r>
            <a:r>
              <a:rPr sz="2800" b="1" dirty="0">
                <a:solidFill>
                  <a:srgbClr val="FF0000"/>
                </a:solidFill>
                <a:latin typeface="Times New Roman" panose="02020603050405020304" pitchFamily="18" charset="0"/>
                <a:ea typeface="Times New Roman" panose="02020603050405020304" pitchFamily="18" charset="0"/>
              </a:rPr>
              <a:t>à</a:t>
            </a:r>
            <a:r>
              <a:rPr sz="2800" b="1" dirty="0">
                <a:solidFill>
                  <a:srgbClr val="FF0000"/>
                </a:solidFill>
                <a:latin typeface="Times New Roman" panose="02020603050405020304" pitchFamily="18" charset="0"/>
                <a:cs typeface="Times New Roman" panose="02020603050405020304" pitchFamily="18" charset="0"/>
              </a:rPr>
              <a:t> Trưng (Năm 40)</a:t>
            </a:r>
            <a:endParaRPr sz="2800" b="1" dirty="0">
              <a:solidFill>
                <a:srgbClr val="FF0000"/>
              </a:solidFill>
              <a:latin typeface="Times New Roman" panose="02020603050405020304" pitchFamily="18" charset="0"/>
              <a:ea typeface="Times New Roman" panose="02020603050405020304" pitchFamily="18" charset="0"/>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3"/>
          <p:cNvSpPr txBox="1"/>
          <p:nvPr/>
        </p:nvSpPr>
        <p:spPr>
          <a:xfrm>
            <a:off x="381000" y="1219200"/>
            <a:ext cx="8229600" cy="1371600"/>
          </a:xfrm>
          <a:prstGeom prst="rect">
            <a:avLst/>
          </a:prstGeom>
          <a:noFill/>
          <a:ln w="9525">
            <a:noFill/>
          </a:ln>
        </p:spPr>
        <p:txBody>
          <a:bodyPr/>
          <a:lstStyle/>
          <a:p>
            <a:pPr marL="342900" indent="-342900" algn="just" eaLnBrk="0" hangingPunct="0">
              <a:spcBef>
                <a:spcPct val="20000"/>
              </a:spcBef>
            </a:pPr>
            <a:r>
              <a:rPr sz="3600" b="1" dirty="0">
                <a:latin typeface="Times New Roman" panose="02020603050405020304" pitchFamily="18" charset="0"/>
                <a:cs typeface="Times New Roman" panose="02020603050405020304" pitchFamily="18" charset="0"/>
              </a:rPr>
              <a:t>4. Lòng biết ơn v</a:t>
            </a:r>
            <a:r>
              <a:rPr sz="3600" b="1" dirty="0">
                <a:latin typeface="Times New Roman" panose="02020603050405020304" pitchFamily="18" charset="0"/>
                <a:ea typeface="Times New Roman" panose="02020603050405020304" pitchFamily="18" charset="0"/>
              </a:rPr>
              <a:t>à</a:t>
            </a:r>
            <a:r>
              <a:rPr sz="3600" b="1" dirty="0">
                <a:latin typeface="Times New Roman" panose="02020603050405020304" pitchFamily="18" charset="0"/>
                <a:cs typeface="Times New Roman" panose="02020603050405020304" pitchFamily="18" charset="0"/>
              </a:rPr>
              <a:t> niềm tự h</a:t>
            </a:r>
            <a:r>
              <a:rPr sz="3600" b="1" dirty="0">
                <a:latin typeface="Times New Roman" panose="02020603050405020304" pitchFamily="18" charset="0"/>
                <a:ea typeface="Times New Roman" panose="02020603050405020304" pitchFamily="18" charset="0"/>
              </a:rPr>
              <a:t>à</a:t>
            </a:r>
            <a:r>
              <a:rPr sz="3600" b="1" dirty="0">
                <a:latin typeface="Times New Roman" panose="02020603050405020304" pitchFamily="18" charset="0"/>
                <a:cs typeface="Times New Roman" panose="02020603050405020304" pitchFamily="18" charset="0"/>
              </a:rPr>
              <a:t>o của nhân dân ta với Hai b</a:t>
            </a:r>
            <a:r>
              <a:rPr sz="3600" b="1" dirty="0">
                <a:latin typeface="Times New Roman" panose="02020603050405020304" pitchFamily="18" charset="0"/>
                <a:ea typeface="Times New Roman" panose="02020603050405020304" pitchFamily="18" charset="0"/>
              </a:rPr>
              <a:t>à</a:t>
            </a:r>
            <a:r>
              <a:rPr sz="3600" b="1" dirty="0">
                <a:latin typeface="Times New Roman" panose="02020603050405020304" pitchFamily="18" charset="0"/>
                <a:cs typeface="Times New Roman" panose="02020603050405020304" pitchFamily="18" charset="0"/>
              </a:rPr>
              <a:t> Trưng</a:t>
            </a:r>
            <a:endParaRPr sz="3600" b="1" dirty="0">
              <a:latin typeface="Times New Roman" panose="02020603050405020304" pitchFamily="18" charset="0"/>
              <a:ea typeface="Times New Roman" panose="02020603050405020304" pitchFamily="18" charset="0"/>
            </a:endParaRPr>
          </a:p>
        </p:txBody>
      </p:sp>
      <p:sp>
        <p:nvSpPr>
          <p:cNvPr id="6146" name="Text Box 6"/>
          <p:cNvSpPr txBox="1"/>
          <p:nvPr/>
        </p:nvSpPr>
        <p:spPr>
          <a:xfrm>
            <a:off x="0" y="0"/>
            <a:ext cx="9144000" cy="521970"/>
          </a:xfrm>
          <a:prstGeom prst="rect">
            <a:avLst/>
          </a:prstGeom>
          <a:noFill/>
          <a:ln w="9525">
            <a:noFill/>
          </a:ln>
        </p:spPr>
        <p:txBody>
          <a:bodyPr>
            <a:spAutoFit/>
          </a:bodyPr>
          <a:lstStyle/>
          <a:p>
            <a:pPr algn="ctr"/>
            <a:r>
              <a:rPr sz="2800" b="1" u="sng" dirty="0">
                <a:solidFill>
                  <a:srgbClr val="0000FF"/>
                </a:solidFill>
                <a:latin typeface="Times New Roman" panose="02020603050405020304" pitchFamily="18" charset="0"/>
                <a:cs typeface="Times New Roman" panose="02020603050405020304" pitchFamily="18" charset="0"/>
              </a:rPr>
              <a:t>Lịch sử</a:t>
            </a:r>
            <a:endParaRPr sz="2800" b="1" u="sng"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6151" name="Text Box 7"/>
          <p:cNvSpPr txBox="1"/>
          <p:nvPr/>
        </p:nvSpPr>
        <p:spPr>
          <a:xfrm>
            <a:off x="0" y="457200"/>
            <a:ext cx="9144000" cy="523875"/>
          </a:xfrm>
          <a:prstGeom prst="rect">
            <a:avLst/>
          </a:prstGeom>
          <a:noFill/>
          <a:ln w="9525">
            <a:noFill/>
          </a:ln>
        </p:spPr>
        <p:txBody>
          <a:bodyPr>
            <a:spAutoFit/>
          </a:bodyPr>
          <a:lstStyle/>
          <a:p>
            <a:pPr algn="ctr">
              <a:spcBef>
                <a:spcPct val="50000"/>
              </a:spcBef>
            </a:pPr>
            <a:r>
              <a:rPr sz="2800" b="1" dirty="0">
                <a:solidFill>
                  <a:srgbClr val="FF0000"/>
                </a:solidFill>
                <a:latin typeface="Times New Roman" panose="02020603050405020304" pitchFamily="18" charset="0"/>
                <a:cs typeface="Times New Roman" panose="02020603050405020304" pitchFamily="18" charset="0"/>
              </a:rPr>
              <a:t>Khởi nghĩa Hai B</a:t>
            </a:r>
            <a:r>
              <a:rPr sz="2800" b="1" dirty="0">
                <a:solidFill>
                  <a:srgbClr val="FF0000"/>
                </a:solidFill>
                <a:latin typeface="Times New Roman" panose="02020603050405020304" pitchFamily="18" charset="0"/>
                <a:ea typeface="Times New Roman" panose="02020603050405020304" pitchFamily="18" charset="0"/>
              </a:rPr>
              <a:t>à</a:t>
            </a:r>
            <a:r>
              <a:rPr sz="2800" b="1" dirty="0">
                <a:solidFill>
                  <a:srgbClr val="FF0000"/>
                </a:solidFill>
                <a:latin typeface="Times New Roman" panose="02020603050405020304" pitchFamily="18" charset="0"/>
                <a:cs typeface="Times New Roman" panose="02020603050405020304" pitchFamily="18" charset="0"/>
              </a:rPr>
              <a:t> Trưng (Năm 40)</a:t>
            </a:r>
            <a:endParaRPr sz="2800" b="1" dirty="0">
              <a:solidFill>
                <a:srgbClr val="FF0000"/>
              </a:solidFill>
              <a:latin typeface="Times New Roman" panose="02020603050405020304" pitchFamily="18" charset="0"/>
              <a:ea typeface="Times New Roman" panose="02020603050405020304" pitchFamily="18" charset="0"/>
            </a:endParaRPr>
          </a:p>
        </p:txBody>
      </p:sp>
      <p:sp>
        <p:nvSpPr>
          <p:cNvPr id="23554" name="Rectangle 3"/>
          <p:cNvSpPr txBox="1"/>
          <p:nvPr/>
        </p:nvSpPr>
        <p:spPr>
          <a:xfrm>
            <a:off x="381000" y="2895600"/>
            <a:ext cx="8229600" cy="1371600"/>
          </a:xfrm>
          <a:prstGeom prst="rect">
            <a:avLst/>
          </a:prstGeom>
          <a:noFill/>
          <a:ln w="9525">
            <a:noFill/>
          </a:ln>
        </p:spPr>
        <p:txBody>
          <a:bodyPr/>
          <a:lstStyle/>
          <a:p>
            <a:pPr marL="342900" indent="-342900" algn="just" eaLnBrk="0" hangingPunct="0">
              <a:spcBef>
                <a:spcPct val="20000"/>
              </a:spcBef>
            </a:pPr>
            <a:r>
              <a:rPr sz="4400" b="1" dirty="0">
                <a:solidFill>
                  <a:srgbClr val="008000"/>
                </a:solidFill>
                <a:latin typeface="Times New Roman" panose="02020603050405020304" pitchFamily="18" charset="0"/>
                <a:cs typeface="Times New Roman" panose="02020603050405020304" pitchFamily="18" charset="0"/>
              </a:rPr>
              <a:t>- Để tỏ lòng biết ơn công lao của hai B</a:t>
            </a:r>
            <a:r>
              <a:rPr sz="4400" b="1" dirty="0">
                <a:solidFill>
                  <a:srgbClr val="008000"/>
                </a:solidFill>
                <a:latin typeface="Times New Roman" panose="02020603050405020304" pitchFamily="18" charset="0"/>
                <a:ea typeface="Times New Roman" panose="02020603050405020304" pitchFamily="18" charset="0"/>
              </a:rPr>
              <a:t>à</a:t>
            </a:r>
            <a:r>
              <a:rPr sz="4400" b="1" dirty="0">
                <a:solidFill>
                  <a:srgbClr val="008000"/>
                </a:solidFill>
                <a:latin typeface="Times New Roman" panose="02020603050405020304" pitchFamily="18" charset="0"/>
                <a:cs typeface="Times New Roman" panose="02020603050405020304" pitchFamily="18" charset="0"/>
              </a:rPr>
              <a:t> nhân dân ta đã l</a:t>
            </a:r>
            <a:r>
              <a:rPr sz="4400" b="1" dirty="0">
                <a:solidFill>
                  <a:srgbClr val="008000"/>
                </a:solidFill>
                <a:latin typeface="Times New Roman" panose="02020603050405020304" pitchFamily="18" charset="0"/>
                <a:ea typeface="Times New Roman" panose="02020603050405020304" pitchFamily="18" charset="0"/>
              </a:rPr>
              <a:t>à</a:t>
            </a:r>
            <a:r>
              <a:rPr sz="4400" b="1" dirty="0">
                <a:solidFill>
                  <a:srgbClr val="008000"/>
                </a:solidFill>
                <a:latin typeface="Times New Roman" panose="02020603050405020304" pitchFamily="18" charset="0"/>
                <a:cs typeface="Times New Roman" panose="02020603050405020304" pitchFamily="18" charset="0"/>
              </a:rPr>
              <a:t>m gì?</a:t>
            </a:r>
            <a:endParaRPr sz="4400" b="1" dirty="0">
              <a:solidFill>
                <a:srgbClr val="008000"/>
              </a:solidFill>
              <a:latin typeface="Times New Roman" panose="02020603050405020304" pitchFamily="18" charset="0"/>
              <a:ea typeface="Times New Roman" panose="02020603050405020304" pitchFamily="18" charset="0"/>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8" name="Picture 2" descr="Kết quả hình ảnh cho &amp;dstrok;ền thờ hai bà trưng"/>
          <p:cNvPicPr>
            <a:picLocks noChangeAspect="1"/>
          </p:cNvPicPr>
          <p:nvPr/>
        </p:nvPicPr>
        <p:blipFill>
          <a:blip r:embed="rId2"/>
          <a:stretch>
            <a:fillRect/>
          </a:stretch>
        </p:blipFill>
        <p:spPr>
          <a:xfrm>
            <a:off x="0" y="0"/>
            <a:ext cx="3200400" cy="3048000"/>
          </a:xfrm>
          <a:prstGeom prst="rect">
            <a:avLst/>
          </a:prstGeom>
          <a:noFill/>
          <a:ln w="9525">
            <a:noFill/>
          </a:ln>
        </p:spPr>
      </p:pic>
      <p:sp>
        <p:nvSpPr>
          <p:cNvPr id="20483" name="Text Box 3"/>
          <p:cNvSpPr txBox="1"/>
          <p:nvPr/>
        </p:nvSpPr>
        <p:spPr>
          <a:xfrm>
            <a:off x="609600" y="3048000"/>
            <a:ext cx="4038600" cy="366713"/>
          </a:xfrm>
          <a:prstGeom prst="rect">
            <a:avLst/>
          </a:prstGeom>
          <a:noFill/>
          <a:ln w="9525">
            <a:noFill/>
          </a:ln>
        </p:spPr>
        <p:txBody>
          <a:bodyPr>
            <a:spAutoFit/>
          </a:bodyPr>
          <a:lstStyle/>
          <a:p>
            <a:pPr algn="ctr"/>
            <a:r>
              <a:rPr b="1" dirty="0">
                <a:solidFill>
                  <a:srgbClr val="F40C1D"/>
                </a:solidFill>
                <a:latin typeface="Times New Roman" panose="02020603050405020304" pitchFamily="18" charset="0"/>
              </a:rPr>
              <a:t>Đền thờ Hai Bà Trưng ở Vĩnh Phúc</a:t>
            </a:r>
            <a:endParaRPr dirty="0">
              <a:latin typeface="Times New Roman" panose="02020603050405020304" pitchFamily="18" charset="0"/>
            </a:endParaRPr>
          </a:p>
        </p:txBody>
      </p:sp>
      <p:pic>
        <p:nvPicPr>
          <p:cNvPr id="24580" name="Picture 2" descr="Hình ảnh có liên quan"/>
          <p:cNvPicPr>
            <a:picLocks noChangeAspect="1"/>
          </p:cNvPicPr>
          <p:nvPr/>
        </p:nvPicPr>
        <p:blipFill>
          <a:blip r:embed="rId3"/>
          <a:stretch>
            <a:fillRect/>
          </a:stretch>
        </p:blipFill>
        <p:spPr>
          <a:xfrm>
            <a:off x="3200400" y="0"/>
            <a:ext cx="2971800" cy="3048000"/>
          </a:xfrm>
          <a:prstGeom prst="rect">
            <a:avLst/>
          </a:prstGeom>
          <a:noFill/>
          <a:ln w="9525">
            <a:noFill/>
          </a:ln>
        </p:spPr>
      </p:pic>
      <p:sp>
        <p:nvSpPr>
          <p:cNvPr id="98307" name="Text Box 3"/>
          <p:cNvSpPr txBox="1"/>
          <p:nvPr/>
        </p:nvSpPr>
        <p:spPr>
          <a:xfrm>
            <a:off x="4876800" y="3048000"/>
            <a:ext cx="4038600" cy="396875"/>
          </a:xfrm>
          <a:prstGeom prst="rect">
            <a:avLst/>
          </a:prstGeom>
          <a:noFill/>
          <a:ln w="9525">
            <a:noFill/>
          </a:ln>
        </p:spPr>
        <p:txBody>
          <a:bodyPr>
            <a:spAutoFit/>
          </a:bodyPr>
          <a:lstStyle/>
          <a:p>
            <a:pPr algn="ctr">
              <a:spcBef>
                <a:spcPct val="50000"/>
              </a:spcBef>
            </a:pPr>
            <a:r>
              <a:rPr sz="2000" b="1" dirty="0">
                <a:solidFill>
                  <a:srgbClr val="0000FF"/>
                </a:solidFill>
                <a:latin typeface="Times New Roman" panose="02020603050405020304" pitchFamily="18" charset="0"/>
              </a:rPr>
              <a:t>Đền thờ Hai Bà Trưng  - Hát Môn </a:t>
            </a:r>
          </a:p>
        </p:txBody>
      </p:sp>
      <p:pic>
        <p:nvPicPr>
          <p:cNvPr id="24582" name="Picture 2" descr="Kết quả hình ảnh cho &amp;dstrok;ền thờ hai bà trưng ở hà nội"/>
          <p:cNvPicPr>
            <a:picLocks noChangeAspect="1"/>
          </p:cNvPicPr>
          <p:nvPr/>
        </p:nvPicPr>
        <p:blipFill>
          <a:blip r:embed="rId4"/>
          <a:stretch>
            <a:fillRect/>
          </a:stretch>
        </p:blipFill>
        <p:spPr>
          <a:xfrm>
            <a:off x="5867400" y="0"/>
            <a:ext cx="3276600" cy="3048000"/>
          </a:xfrm>
          <a:prstGeom prst="rect">
            <a:avLst/>
          </a:prstGeom>
          <a:noFill/>
          <a:ln w="9525">
            <a:noFill/>
          </a:ln>
        </p:spPr>
      </p:pic>
      <p:pic>
        <p:nvPicPr>
          <p:cNvPr id="24583" name="Picture 2" descr="Kết quả hình ảnh cho &amp;dstrok;ền thờ hai bà trưng ở hà nội"/>
          <p:cNvPicPr>
            <a:picLocks noChangeAspect="1"/>
          </p:cNvPicPr>
          <p:nvPr/>
        </p:nvPicPr>
        <p:blipFill>
          <a:blip r:embed="rId5"/>
          <a:stretch>
            <a:fillRect/>
          </a:stretch>
        </p:blipFill>
        <p:spPr>
          <a:xfrm>
            <a:off x="4572000" y="3503295"/>
            <a:ext cx="4572000" cy="3354705"/>
          </a:xfrm>
          <a:prstGeom prst="rect">
            <a:avLst/>
          </a:prstGeom>
          <a:noFill/>
          <a:ln w="9525">
            <a:noFill/>
          </a:ln>
        </p:spPr>
      </p:pic>
      <p:pic>
        <p:nvPicPr>
          <p:cNvPr id="24584" name="Picture 2" descr="Hình ảnh có liên quan"/>
          <p:cNvPicPr>
            <a:picLocks noChangeAspect="1"/>
          </p:cNvPicPr>
          <p:nvPr/>
        </p:nvPicPr>
        <p:blipFill>
          <a:blip r:embed="rId6"/>
          <a:stretch>
            <a:fillRect/>
          </a:stretch>
        </p:blipFill>
        <p:spPr>
          <a:xfrm>
            <a:off x="0" y="3503295"/>
            <a:ext cx="4648200" cy="3354705"/>
          </a:xfrm>
          <a:prstGeom prst="rect">
            <a:avLst/>
          </a:prstGeom>
          <a:noFill/>
          <a:ln w="9525">
            <a:noFill/>
          </a:ln>
        </p:spPr>
      </p:pic>
      <p:sp>
        <p:nvSpPr>
          <p:cNvPr id="20489" name="Text Box 9"/>
          <p:cNvSpPr txBox="1"/>
          <p:nvPr/>
        </p:nvSpPr>
        <p:spPr>
          <a:xfrm>
            <a:off x="2286000" y="6400800"/>
            <a:ext cx="4953000" cy="457200"/>
          </a:xfrm>
          <a:prstGeom prst="rect">
            <a:avLst/>
          </a:prstGeom>
          <a:noFill/>
          <a:ln w="9525">
            <a:noFill/>
          </a:ln>
          <a:extLst>
            <a:ext uri="{909E8E84-426E-40DD-AFC4-6F175D3DCCD1}">
              <a14:hiddenFill xmlns:a14="http://schemas.microsoft.com/office/drawing/2010/main">
                <a:solidFill>
                  <a:schemeClr val="bg1"/>
                </a:solidFill>
              </a14:hiddenFill>
            </a:ext>
          </a:extLst>
        </p:spPr>
        <p:txBody>
          <a:bodyPr>
            <a:spAutoFit/>
          </a:bodyPr>
          <a:lstStyle/>
          <a:p>
            <a:pPr eaLnBrk="0" hangingPunct="0">
              <a:spcBef>
                <a:spcPct val="20000"/>
              </a:spcBef>
            </a:pPr>
            <a:r>
              <a:rPr sz="2400" b="1" dirty="0">
                <a:solidFill>
                  <a:schemeClr val="bg1"/>
                </a:solidFill>
                <a:latin typeface="Times New Roman" panose="02020603050405020304" pitchFamily="18" charset="0"/>
              </a:rPr>
              <a:t>Đền thờ Hai Bà Trưng ở Mê Linh</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98307"/>
                                        </p:tgtEl>
                                        <p:attrNameLst>
                                          <p:attrName>style.visibility</p:attrName>
                                        </p:attrNameLst>
                                      </p:cBhvr>
                                      <p:to>
                                        <p:strVal val="visible"/>
                                      </p:to>
                                    </p:set>
                                    <p:animEffect transition="in" filter="barn(inVertical)">
                                      <p:cBhvr>
                                        <p:cTn id="7" dur="500"/>
                                        <p:tgtEl>
                                          <p:spTgt spid="98307"/>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20483"/>
                                        </p:tgtEl>
                                        <p:attrNameLst>
                                          <p:attrName>style.visibility</p:attrName>
                                        </p:attrNameLst>
                                      </p:cBhvr>
                                      <p:to>
                                        <p:strVal val="visible"/>
                                      </p:to>
                                    </p:set>
                                    <p:animEffect transition="in" filter="barn(inVertical)">
                                      <p:cBhvr>
                                        <p:cTn id="10" dur="500"/>
                                        <p:tgtEl>
                                          <p:spTgt spid="20483"/>
                                        </p:tgtEl>
                                      </p:cBhvr>
                                    </p:animEffect>
                                  </p:childTnLst>
                                </p:cTn>
                              </p:par>
                              <p:par>
                                <p:cTn id="11" presetID="16" presetClass="entr" presetSubtype="21" fill="hold" grpId="0" nodeType="withEffect">
                                  <p:stCondLst>
                                    <p:cond delay="0"/>
                                  </p:stCondLst>
                                  <p:childTnLst>
                                    <p:set>
                                      <p:cBhvr>
                                        <p:cTn id="12" dur="1" fill="hold">
                                          <p:stCondLst>
                                            <p:cond delay="0"/>
                                          </p:stCondLst>
                                        </p:cTn>
                                        <p:tgtEl>
                                          <p:spTgt spid="20489"/>
                                        </p:tgtEl>
                                        <p:attrNameLst>
                                          <p:attrName>style.visibility</p:attrName>
                                        </p:attrNameLst>
                                      </p:cBhvr>
                                      <p:to>
                                        <p:strVal val="visible"/>
                                      </p:to>
                                    </p:set>
                                    <p:animEffect transition="in" filter="barn(inVertical)">
                                      <p:cBhvr>
                                        <p:cTn id="13" dur="500"/>
                                        <p:tgtEl>
                                          <p:spTgt spid="2048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483" grpId="0"/>
      <p:bldP spid="98307" grpId="0"/>
      <p:bldP spid="20489"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2" name="Picture 4" descr="A8"/>
          <p:cNvPicPr>
            <a:picLocks noChangeAspect="1"/>
          </p:cNvPicPr>
          <p:nvPr/>
        </p:nvPicPr>
        <p:blipFill>
          <a:blip r:embed="rId2"/>
          <a:stretch>
            <a:fillRect/>
          </a:stretch>
        </p:blipFill>
        <p:spPr>
          <a:xfrm>
            <a:off x="0" y="0"/>
            <a:ext cx="4800600" cy="2819400"/>
          </a:xfrm>
          <a:prstGeom prst="rect">
            <a:avLst/>
          </a:prstGeom>
          <a:noFill/>
          <a:ln w="9525" cap="flat" cmpd="sng">
            <a:solidFill>
              <a:srgbClr val="FF0000"/>
            </a:solidFill>
            <a:prstDash val="solid"/>
            <a:miter/>
            <a:headEnd type="none" w="med" len="med"/>
            <a:tailEnd type="none" w="med" len="med"/>
          </a:ln>
        </p:spPr>
      </p:pic>
      <p:pic>
        <p:nvPicPr>
          <p:cNvPr id="25603" name="Picture 6" descr="48501aa1_m%C3%AA%20linh%208-6-08%20005"/>
          <p:cNvPicPr>
            <a:picLocks noChangeAspect="1"/>
          </p:cNvPicPr>
          <p:nvPr/>
        </p:nvPicPr>
        <p:blipFill>
          <a:blip r:embed="rId3"/>
          <a:stretch>
            <a:fillRect/>
          </a:stretch>
        </p:blipFill>
        <p:spPr>
          <a:xfrm>
            <a:off x="4800600" y="0"/>
            <a:ext cx="4343400" cy="2819400"/>
          </a:xfrm>
          <a:prstGeom prst="rect">
            <a:avLst/>
          </a:prstGeom>
          <a:noFill/>
          <a:ln w="9525" cap="flat" cmpd="sng">
            <a:solidFill>
              <a:srgbClr val="FF0000"/>
            </a:solidFill>
            <a:prstDash val="solid"/>
            <a:miter/>
            <a:headEnd type="none" w="med" len="med"/>
            <a:tailEnd type="none" w="med" len="med"/>
          </a:ln>
        </p:spPr>
      </p:pic>
      <p:sp>
        <p:nvSpPr>
          <p:cNvPr id="25604" name="Rectangle 7"/>
          <p:cNvSpPr/>
          <p:nvPr/>
        </p:nvSpPr>
        <p:spPr>
          <a:xfrm>
            <a:off x="762000" y="2819400"/>
            <a:ext cx="3352800" cy="701675"/>
          </a:xfrm>
          <a:prstGeom prst="rect">
            <a:avLst/>
          </a:prstGeom>
          <a:noFill/>
          <a:ln w="9525">
            <a:noFill/>
          </a:ln>
        </p:spPr>
        <p:txBody>
          <a:bodyPr>
            <a:spAutoFit/>
          </a:bodyPr>
          <a:lstStyle/>
          <a:p>
            <a:pPr eaLnBrk="0" hangingPunct="0"/>
            <a:r>
              <a:rPr lang="fr-FR" altLang="x-none" sz="2000" b="1" dirty="0">
                <a:solidFill>
                  <a:srgbClr val="0000FF"/>
                </a:solidFill>
                <a:latin typeface="Times New Roman" panose="02020603050405020304" pitchFamily="18" charset="0"/>
              </a:rPr>
              <a:t>Đền thờ Hai Bà Trưng</a:t>
            </a:r>
          </a:p>
          <a:p>
            <a:pPr eaLnBrk="0" hangingPunct="0"/>
            <a:r>
              <a:rPr lang="fr-FR" altLang="x-none" sz="2000" b="1" dirty="0">
                <a:solidFill>
                  <a:srgbClr val="0000FF"/>
                </a:solidFill>
                <a:latin typeface="Times New Roman" panose="02020603050405020304" pitchFamily="18" charset="0"/>
              </a:rPr>
              <a:t>(Hát Môn) trước đây</a:t>
            </a:r>
            <a:endParaRPr sz="2000" b="1" dirty="0">
              <a:solidFill>
                <a:srgbClr val="0000FF"/>
              </a:solidFill>
              <a:latin typeface="Times New Roman" panose="02020603050405020304" pitchFamily="18" charset="0"/>
            </a:endParaRPr>
          </a:p>
        </p:txBody>
      </p:sp>
      <p:sp>
        <p:nvSpPr>
          <p:cNvPr id="25605" name="Rectangle 8"/>
          <p:cNvSpPr/>
          <p:nvPr/>
        </p:nvSpPr>
        <p:spPr>
          <a:xfrm>
            <a:off x="5562600" y="2743200"/>
            <a:ext cx="3200400" cy="701675"/>
          </a:xfrm>
          <a:prstGeom prst="rect">
            <a:avLst/>
          </a:prstGeom>
          <a:noFill/>
          <a:ln w="9525">
            <a:noFill/>
          </a:ln>
        </p:spPr>
        <p:txBody>
          <a:bodyPr>
            <a:spAutoFit/>
          </a:bodyPr>
          <a:lstStyle/>
          <a:p>
            <a:pPr>
              <a:spcBef>
                <a:spcPct val="50000"/>
              </a:spcBef>
            </a:pPr>
            <a:r>
              <a:rPr lang="fr-FR" altLang="x-none" sz="2000" b="1" dirty="0">
                <a:solidFill>
                  <a:srgbClr val="0000FF"/>
                </a:solidFill>
                <a:latin typeface="Times New Roman" panose="02020603050405020304" pitchFamily="18" charset="0"/>
              </a:rPr>
              <a:t>Đền thờ Hai Bà Trưng        (Hát Môn) </a:t>
            </a:r>
            <a:r>
              <a:rPr lang="fr-FR" altLang="x-none" sz="2000" dirty="0">
                <a:latin typeface="Times New Roman" panose="02020603050405020304" pitchFamily="18" charset="0"/>
              </a:rPr>
              <a:t> </a:t>
            </a:r>
            <a:r>
              <a:rPr lang="fr-FR" altLang="x-none" sz="2000" b="1" dirty="0">
                <a:solidFill>
                  <a:srgbClr val="0000FF"/>
                </a:solidFill>
                <a:latin typeface="Times New Roman" panose="02020603050405020304" pitchFamily="18" charset="0"/>
              </a:rPr>
              <a:t>ngày nay</a:t>
            </a:r>
            <a:endParaRPr sz="2000" dirty="0">
              <a:latin typeface="Times New Roman" panose="02020603050405020304" pitchFamily="18" charset="0"/>
            </a:endParaRPr>
          </a:p>
        </p:txBody>
      </p:sp>
      <p:pic>
        <p:nvPicPr>
          <p:cNvPr id="25606" name="Picture 4" descr="untitled"/>
          <p:cNvPicPr>
            <a:picLocks noChangeAspect="1"/>
          </p:cNvPicPr>
          <p:nvPr/>
        </p:nvPicPr>
        <p:blipFill>
          <a:blip r:embed="rId4">
            <a:lum contrast="18000"/>
          </a:blip>
          <a:stretch>
            <a:fillRect/>
          </a:stretch>
        </p:blipFill>
        <p:spPr>
          <a:xfrm>
            <a:off x="2286000" y="3505200"/>
            <a:ext cx="4419600" cy="2971800"/>
          </a:xfrm>
          <a:prstGeom prst="rect">
            <a:avLst/>
          </a:prstGeom>
          <a:noFill/>
          <a:ln w="9525" cap="flat" cmpd="sng">
            <a:solidFill>
              <a:srgbClr val="FF0000"/>
            </a:solidFill>
            <a:prstDash val="solid"/>
            <a:miter/>
            <a:headEnd type="none" w="med" len="med"/>
            <a:tailEnd type="none" w="med" len="med"/>
          </a:ln>
        </p:spPr>
      </p:pic>
      <p:sp>
        <p:nvSpPr>
          <p:cNvPr id="25607" name="Text Box 2"/>
          <p:cNvSpPr txBox="1"/>
          <p:nvPr/>
        </p:nvSpPr>
        <p:spPr>
          <a:xfrm>
            <a:off x="1371600" y="6461125"/>
            <a:ext cx="6400800" cy="457200"/>
          </a:xfrm>
          <a:prstGeom prst="rect">
            <a:avLst/>
          </a:prstGeom>
          <a:noFill/>
          <a:ln w="9525">
            <a:noFill/>
          </a:ln>
        </p:spPr>
        <p:txBody>
          <a:bodyPr>
            <a:spAutoFit/>
          </a:bodyPr>
          <a:lstStyle/>
          <a:p>
            <a:pPr algn="ctr">
              <a:spcBef>
                <a:spcPct val="50000"/>
              </a:spcBef>
            </a:pPr>
            <a:r>
              <a:rPr sz="2400" b="1" dirty="0">
                <a:solidFill>
                  <a:srgbClr val="0000FF"/>
                </a:solidFill>
                <a:latin typeface="Times New Roman" panose="02020603050405020304" pitchFamily="18" charset="0"/>
              </a:rPr>
              <a:t>Đền thờ Hai Bà Trưng (tỉnh khác)</a:t>
            </a:r>
          </a:p>
        </p:txBody>
      </p:sp>
    </p:spTree>
  </p:cSld>
  <p:clrMapOvr>
    <a:masterClrMapping/>
  </p:clrMapOvr>
  <p:transition spd="med">
    <p:split orient="vert" dir="in"/>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ext Box 19"/>
          <p:cNvSpPr txBox="1"/>
          <p:nvPr/>
        </p:nvSpPr>
        <p:spPr>
          <a:xfrm>
            <a:off x="228600" y="2133600"/>
            <a:ext cx="8534400" cy="2124075"/>
          </a:xfrm>
          <a:prstGeom prst="rect">
            <a:avLst/>
          </a:prstGeom>
          <a:noFill/>
          <a:ln w="9525">
            <a:noFill/>
          </a:ln>
        </p:spPr>
        <p:txBody>
          <a:bodyPr>
            <a:spAutoFit/>
          </a:bodyPr>
          <a:lstStyle/>
          <a:p>
            <a:pPr algn="just" eaLnBrk="0" hangingPunct="0"/>
            <a:r>
              <a:rPr sz="4400" b="1" dirty="0">
                <a:solidFill>
                  <a:srgbClr val="008000"/>
                </a:solidFill>
                <a:latin typeface="Times New Roman" panose="02020603050405020304" pitchFamily="18" charset="0"/>
                <a:cs typeface="Times New Roman" panose="02020603050405020304" pitchFamily="18" charset="0"/>
              </a:rPr>
              <a:t>- Em hãy nêu một số địa danh, cơ quan l</a:t>
            </a:r>
            <a:r>
              <a:rPr sz="4400" b="1" dirty="0">
                <a:solidFill>
                  <a:srgbClr val="008000"/>
                </a:solidFill>
                <a:latin typeface="Times New Roman" panose="02020603050405020304" pitchFamily="18" charset="0"/>
                <a:ea typeface="Times New Roman" panose="02020603050405020304" pitchFamily="18" charset="0"/>
              </a:rPr>
              <a:t>à</a:t>
            </a:r>
            <a:r>
              <a:rPr sz="4400" b="1" dirty="0">
                <a:solidFill>
                  <a:srgbClr val="008000"/>
                </a:solidFill>
                <a:latin typeface="Times New Roman" panose="02020603050405020304" pitchFamily="18" charset="0"/>
                <a:cs typeface="Times New Roman" panose="02020603050405020304" pitchFamily="18" charset="0"/>
              </a:rPr>
              <a:t>m việc, tên phố, tên đường trường học có tên hai B</a:t>
            </a:r>
            <a:r>
              <a:rPr sz="4400" b="1" dirty="0">
                <a:solidFill>
                  <a:srgbClr val="008000"/>
                </a:solidFill>
                <a:latin typeface="Times New Roman" panose="02020603050405020304" pitchFamily="18" charset="0"/>
                <a:ea typeface="Times New Roman" panose="02020603050405020304" pitchFamily="18" charset="0"/>
              </a:rPr>
              <a:t>à</a:t>
            </a:r>
            <a:r>
              <a:rPr sz="4400" b="1" dirty="0">
                <a:solidFill>
                  <a:srgbClr val="008000"/>
                </a:solidFill>
                <a:latin typeface="Times New Roman" panose="02020603050405020304" pitchFamily="18" charset="0"/>
                <a:cs typeface="Times New Roman" panose="02020603050405020304" pitchFamily="18" charset="0"/>
              </a:rPr>
              <a:t>?</a:t>
            </a:r>
            <a:endParaRPr sz="4400" dirty="0">
              <a:solidFill>
                <a:srgbClr val="008000"/>
              </a:solidFill>
              <a:latin typeface="Times New Roman" panose="02020603050405020304" pitchFamily="18" charset="0"/>
              <a:ea typeface="Times New Roman" panose="02020603050405020304" pitchFamily="18" charset="0"/>
            </a:endParaRPr>
          </a:p>
        </p:txBody>
      </p:sp>
      <p:sp>
        <p:nvSpPr>
          <p:cNvPr id="6146" name="Text Box 6"/>
          <p:cNvSpPr txBox="1"/>
          <p:nvPr/>
        </p:nvSpPr>
        <p:spPr>
          <a:xfrm>
            <a:off x="0" y="0"/>
            <a:ext cx="9144000" cy="521970"/>
          </a:xfrm>
          <a:prstGeom prst="rect">
            <a:avLst/>
          </a:prstGeom>
          <a:noFill/>
          <a:ln w="9525">
            <a:noFill/>
          </a:ln>
        </p:spPr>
        <p:txBody>
          <a:bodyPr>
            <a:spAutoFit/>
          </a:bodyPr>
          <a:lstStyle/>
          <a:p>
            <a:pPr algn="ctr"/>
            <a:r>
              <a:rPr sz="2800" b="1" u="sng" dirty="0">
                <a:solidFill>
                  <a:srgbClr val="0000FF"/>
                </a:solidFill>
                <a:latin typeface="Times New Roman" panose="02020603050405020304" pitchFamily="18" charset="0"/>
                <a:cs typeface="Times New Roman" panose="02020603050405020304" pitchFamily="18" charset="0"/>
              </a:rPr>
              <a:t>Lịch sử</a:t>
            </a:r>
            <a:endParaRPr sz="2800" b="1" u="sng"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6151" name="Text Box 7"/>
          <p:cNvSpPr txBox="1"/>
          <p:nvPr/>
        </p:nvSpPr>
        <p:spPr>
          <a:xfrm>
            <a:off x="0" y="457200"/>
            <a:ext cx="9144000" cy="523875"/>
          </a:xfrm>
          <a:prstGeom prst="rect">
            <a:avLst/>
          </a:prstGeom>
          <a:noFill/>
          <a:ln w="9525">
            <a:noFill/>
          </a:ln>
        </p:spPr>
        <p:txBody>
          <a:bodyPr>
            <a:spAutoFit/>
          </a:bodyPr>
          <a:lstStyle/>
          <a:p>
            <a:pPr algn="ctr">
              <a:spcBef>
                <a:spcPct val="50000"/>
              </a:spcBef>
            </a:pPr>
            <a:r>
              <a:rPr sz="2800" b="1" dirty="0">
                <a:solidFill>
                  <a:srgbClr val="FF0000"/>
                </a:solidFill>
                <a:latin typeface="Times New Roman" panose="02020603050405020304" pitchFamily="18" charset="0"/>
                <a:cs typeface="Times New Roman" panose="02020603050405020304" pitchFamily="18" charset="0"/>
              </a:rPr>
              <a:t>Khởi nghĩa Hai B</a:t>
            </a:r>
            <a:r>
              <a:rPr sz="2800" b="1" dirty="0">
                <a:solidFill>
                  <a:srgbClr val="FF0000"/>
                </a:solidFill>
                <a:latin typeface="Times New Roman" panose="02020603050405020304" pitchFamily="18" charset="0"/>
                <a:ea typeface="Times New Roman" panose="02020603050405020304" pitchFamily="18" charset="0"/>
              </a:rPr>
              <a:t>à</a:t>
            </a:r>
            <a:r>
              <a:rPr sz="2800" b="1" dirty="0">
                <a:solidFill>
                  <a:srgbClr val="FF0000"/>
                </a:solidFill>
                <a:latin typeface="Times New Roman" panose="02020603050405020304" pitchFamily="18" charset="0"/>
                <a:cs typeface="Times New Roman" panose="02020603050405020304" pitchFamily="18" charset="0"/>
              </a:rPr>
              <a:t> Trưng (Năm 40)</a:t>
            </a:r>
            <a:endParaRPr sz="2800" b="1" dirty="0">
              <a:solidFill>
                <a:srgbClr val="FF0000"/>
              </a:solidFill>
              <a:latin typeface="Times New Roman" panose="02020603050405020304" pitchFamily="18" charset="0"/>
              <a:ea typeface="Times New Roman" panose="02020603050405020304" pitchFamily="18" charset="0"/>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7650" name="Group 1"/>
          <p:cNvGrpSpPr/>
          <p:nvPr/>
        </p:nvGrpSpPr>
        <p:grpSpPr>
          <a:xfrm>
            <a:off x="228600" y="381000"/>
            <a:ext cx="8839200" cy="6019800"/>
            <a:chOff x="76200" y="381000"/>
            <a:chExt cx="9067801" cy="6019800"/>
          </a:xfrm>
        </p:grpSpPr>
        <p:pic>
          <p:nvPicPr>
            <p:cNvPr id="27658" name="Picture 4" descr="DSCN0262"/>
            <p:cNvPicPr>
              <a:picLocks noChangeAspect="1"/>
            </p:cNvPicPr>
            <p:nvPr/>
          </p:nvPicPr>
          <p:blipFill>
            <a:blip r:embed="rId2"/>
            <a:stretch>
              <a:fillRect/>
            </a:stretch>
          </p:blipFill>
          <p:spPr>
            <a:xfrm>
              <a:off x="76200" y="381000"/>
              <a:ext cx="8991600" cy="6019800"/>
            </a:xfrm>
            <a:prstGeom prst="rect">
              <a:avLst/>
            </a:prstGeom>
            <a:noFill/>
            <a:ln w="9525" cap="flat" cmpd="sng">
              <a:solidFill>
                <a:srgbClr val="FF0000"/>
              </a:solidFill>
              <a:prstDash val="solid"/>
              <a:miter/>
              <a:headEnd type="none" w="med" len="med"/>
              <a:tailEnd type="none" w="med" len="med"/>
            </a:ln>
          </p:spPr>
        </p:pic>
        <p:sp>
          <p:nvSpPr>
            <p:cNvPr id="27659" name="Text Box 5"/>
            <p:cNvSpPr txBox="1"/>
            <p:nvPr/>
          </p:nvSpPr>
          <p:spPr>
            <a:xfrm>
              <a:off x="76201" y="5821362"/>
              <a:ext cx="9067800" cy="579438"/>
            </a:xfrm>
            <a:prstGeom prst="rect">
              <a:avLst/>
            </a:prstGeom>
            <a:noFill/>
            <a:ln w="9525">
              <a:noFill/>
            </a:ln>
          </p:spPr>
          <p:txBody>
            <a:bodyPr>
              <a:spAutoFit/>
            </a:bodyPr>
            <a:lstStyle/>
            <a:p>
              <a:pPr algn="ctr">
                <a:spcBef>
                  <a:spcPct val="50000"/>
                </a:spcBef>
              </a:pPr>
              <a:r>
                <a:rPr sz="3200" b="1" dirty="0">
                  <a:solidFill>
                    <a:srgbClr val="FF0000"/>
                  </a:solidFill>
                  <a:latin typeface="Times New Roman" panose="02020603050405020304" pitchFamily="18" charset="0"/>
                </a:rPr>
                <a:t>Ủy ban nhân dân Quận Hai Bà Trưng ở Hà Nội.</a:t>
              </a:r>
              <a:r>
                <a:rPr sz="3200" dirty="0">
                  <a:latin typeface="Times New Roman" panose="02020603050405020304" pitchFamily="18" charset="0"/>
                </a:rPr>
                <a:t> </a:t>
              </a:r>
            </a:p>
          </p:txBody>
        </p:sp>
      </p:grpSp>
      <p:grpSp>
        <p:nvGrpSpPr>
          <p:cNvPr id="3" name="Group 4"/>
          <p:cNvGrpSpPr/>
          <p:nvPr/>
        </p:nvGrpSpPr>
        <p:grpSpPr>
          <a:xfrm>
            <a:off x="234950" y="473075"/>
            <a:ext cx="8839200" cy="5943600"/>
            <a:chOff x="359980" y="-874986"/>
            <a:chExt cx="8839200" cy="5943600"/>
          </a:xfrm>
        </p:grpSpPr>
        <p:pic>
          <p:nvPicPr>
            <p:cNvPr id="27656" name="Picture 2" descr="2730278161_1077d3a4a7_o"/>
            <p:cNvPicPr>
              <a:picLocks noChangeAspect="1"/>
            </p:cNvPicPr>
            <p:nvPr/>
          </p:nvPicPr>
          <p:blipFill>
            <a:blip r:embed="rId3"/>
            <a:stretch>
              <a:fillRect/>
            </a:stretch>
          </p:blipFill>
          <p:spPr>
            <a:xfrm>
              <a:off x="359980" y="-874986"/>
              <a:ext cx="8839200" cy="5943600"/>
            </a:xfrm>
            <a:prstGeom prst="rect">
              <a:avLst/>
            </a:prstGeom>
            <a:noFill/>
            <a:ln w="9525" cap="flat" cmpd="sng">
              <a:solidFill>
                <a:srgbClr val="FF0000"/>
              </a:solidFill>
              <a:prstDash val="solid"/>
              <a:miter/>
              <a:headEnd type="none" w="med" len="med"/>
              <a:tailEnd type="none" w="med" len="med"/>
            </a:ln>
          </p:spPr>
        </p:pic>
        <p:sp>
          <p:nvSpPr>
            <p:cNvPr id="27657" name="Text Box 3"/>
            <p:cNvSpPr txBox="1"/>
            <p:nvPr/>
          </p:nvSpPr>
          <p:spPr>
            <a:xfrm>
              <a:off x="457200" y="4419600"/>
              <a:ext cx="8686800" cy="519113"/>
            </a:xfrm>
            <a:prstGeom prst="rect">
              <a:avLst/>
            </a:prstGeom>
            <a:noFill/>
            <a:ln w="9525">
              <a:noFill/>
            </a:ln>
          </p:spPr>
          <p:txBody>
            <a:bodyPr>
              <a:spAutoFit/>
            </a:bodyPr>
            <a:lstStyle/>
            <a:p>
              <a:pPr algn="ctr">
                <a:spcBef>
                  <a:spcPct val="50000"/>
                </a:spcBef>
              </a:pPr>
              <a:r>
                <a:rPr sz="2800" b="1" dirty="0">
                  <a:solidFill>
                    <a:srgbClr val="0000FF"/>
                  </a:solidFill>
                  <a:latin typeface="Times New Roman" panose="02020603050405020304" pitchFamily="18" charset="0"/>
                </a:rPr>
                <a:t>Trường PTTH Hai Bà Trưng ở Thạch Thất</a:t>
              </a:r>
            </a:p>
          </p:txBody>
        </p:sp>
      </p:grpSp>
      <p:grpSp>
        <p:nvGrpSpPr>
          <p:cNvPr id="4" name="Group 7"/>
          <p:cNvGrpSpPr/>
          <p:nvPr/>
        </p:nvGrpSpPr>
        <p:grpSpPr>
          <a:xfrm>
            <a:off x="39688" y="381000"/>
            <a:ext cx="9144000" cy="6324600"/>
            <a:chOff x="0" y="228600"/>
            <a:chExt cx="9144000" cy="6142037"/>
          </a:xfrm>
        </p:grpSpPr>
        <p:pic>
          <p:nvPicPr>
            <p:cNvPr id="27654" name="Picture 2" descr="C:\Documents and Settings\Admin\Desktop\TRƯNG VƯƠNG.jpg"/>
            <p:cNvPicPr>
              <a:picLocks noChangeAspect="1"/>
            </p:cNvPicPr>
            <p:nvPr/>
          </p:nvPicPr>
          <p:blipFill>
            <a:blip r:embed="rId4"/>
            <a:stretch>
              <a:fillRect/>
            </a:stretch>
          </p:blipFill>
          <p:spPr>
            <a:xfrm>
              <a:off x="228599" y="228600"/>
              <a:ext cx="8839201" cy="6096000"/>
            </a:xfrm>
            <a:prstGeom prst="rect">
              <a:avLst/>
            </a:prstGeom>
            <a:noFill/>
            <a:ln w="9525">
              <a:noFill/>
            </a:ln>
          </p:spPr>
        </p:pic>
        <p:sp>
          <p:nvSpPr>
            <p:cNvPr id="27655" name="Text Box 5"/>
            <p:cNvSpPr txBox="1"/>
            <p:nvPr/>
          </p:nvSpPr>
          <p:spPr>
            <a:xfrm>
              <a:off x="0" y="5791200"/>
              <a:ext cx="9144000" cy="579437"/>
            </a:xfrm>
            <a:prstGeom prst="rect">
              <a:avLst/>
            </a:prstGeom>
            <a:noFill/>
            <a:ln w="9525">
              <a:noFill/>
            </a:ln>
          </p:spPr>
          <p:txBody>
            <a:bodyPr>
              <a:spAutoFit/>
            </a:bodyPr>
            <a:lstStyle/>
            <a:p>
              <a:pPr algn="ctr">
                <a:spcBef>
                  <a:spcPct val="50000"/>
                </a:spcBef>
              </a:pPr>
              <a:r>
                <a:rPr sz="3200" b="1" dirty="0">
                  <a:solidFill>
                    <a:srgbClr val="FF0000"/>
                  </a:solidFill>
                  <a:latin typeface="Times New Roman" panose="02020603050405020304" pitchFamily="18" charset="0"/>
                </a:rPr>
                <a:t>Trường THPT Trưng Vương ở TP Hồ Chí Minh.</a:t>
              </a:r>
            </a:p>
          </p:txBody>
        </p:sp>
      </p:grpSp>
      <p:pic>
        <p:nvPicPr>
          <p:cNvPr id="43010" name="Picture 2" descr="Kết quả hình ảnh cho &amp;dstrok;ường hai bà trưng"/>
          <p:cNvPicPr>
            <a:picLocks noChangeAspect="1"/>
          </p:cNvPicPr>
          <p:nvPr/>
        </p:nvPicPr>
        <p:blipFill>
          <a:blip r:embed="rId5"/>
          <a:stretch>
            <a:fillRect/>
          </a:stretch>
        </p:blipFill>
        <p:spPr>
          <a:xfrm>
            <a:off x="220663" y="395288"/>
            <a:ext cx="8797925" cy="6324600"/>
          </a:xfrm>
          <a:prstGeom prst="rect">
            <a:avLst/>
          </a:prstGeom>
          <a:noFill/>
          <a:ln w="9525">
            <a:noFill/>
          </a:ln>
        </p:spPr>
      </p:pic>
    </p:spTree>
  </p:cSld>
  <p:clrMapOvr>
    <a:masterClrMapping/>
  </p:clrMapOvr>
  <p:transition spd="med">
    <p:spli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circle(in)">
                                      <p:cBhvr>
                                        <p:cTn id="12" dur="20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21" presetClass="entr" presetSubtype="1" fill="hold" nodeType="clickEffect">
                                  <p:stCondLst>
                                    <p:cond delay="0"/>
                                  </p:stCondLst>
                                  <p:childTnLst>
                                    <p:set>
                                      <p:cBhvr>
                                        <p:cTn id="16" dur="1" fill="hold">
                                          <p:stCondLst>
                                            <p:cond delay="0"/>
                                          </p:stCondLst>
                                        </p:cTn>
                                        <p:tgtEl>
                                          <p:spTgt spid="43010"/>
                                        </p:tgtEl>
                                        <p:attrNameLst>
                                          <p:attrName>style.visibility</p:attrName>
                                        </p:attrNameLst>
                                      </p:cBhvr>
                                      <p:to>
                                        <p:strVal val="visible"/>
                                      </p:to>
                                    </p:set>
                                    <p:animEffect transition="in" filter="wheel(1)">
                                      <p:cBhvr>
                                        <p:cTn id="17" dur="2000"/>
                                        <p:tgtEl>
                                          <p:spTgt spid="430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4" name="Picture 2" descr="HaiBaTrung-Mattpowelluk"/>
          <p:cNvPicPr>
            <a:picLocks noChangeAspect="1"/>
          </p:cNvPicPr>
          <p:nvPr/>
        </p:nvPicPr>
        <p:blipFill>
          <a:blip r:embed="rId2"/>
          <a:stretch>
            <a:fillRect/>
          </a:stretch>
        </p:blipFill>
        <p:spPr>
          <a:xfrm>
            <a:off x="228600" y="77788"/>
            <a:ext cx="8686800" cy="6018212"/>
          </a:xfrm>
          <a:prstGeom prst="rect">
            <a:avLst/>
          </a:prstGeom>
          <a:noFill/>
          <a:ln w="9525" cap="flat" cmpd="sng">
            <a:solidFill>
              <a:srgbClr val="FF0000"/>
            </a:solidFill>
            <a:prstDash val="solid"/>
            <a:miter/>
            <a:headEnd type="none" w="med" len="med"/>
            <a:tailEnd type="none" w="med" len="med"/>
          </a:ln>
        </p:spPr>
      </p:pic>
      <p:sp>
        <p:nvSpPr>
          <p:cNvPr id="28675" name="Text Box 3"/>
          <p:cNvSpPr txBox="1"/>
          <p:nvPr/>
        </p:nvSpPr>
        <p:spPr>
          <a:xfrm>
            <a:off x="457200" y="6172200"/>
            <a:ext cx="8686800" cy="519113"/>
          </a:xfrm>
          <a:prstGeom prst="rect">
            <a:avLst/>
          </a:prstGeom>
          <a:noFill/>
          <a:ln w="9525">
            <a:noFill/>
          </a:ln>
        </p:spPr>
        <p:txBody>
          <a:bodyPr>
            <a:spAutoFit/>
          </a:bodyPr>
          <a:lstStyle/>
          <a:p>
            <a:pPr algn="ctr">
              <a:spcBef>
                <a:spcPct val="50000"/>
              </a:spcBef>
            </a:pPr>
            <a:r>
              <a:rPr sz="2800" b="1" dirty="0">
                <a:solidFill>
                  <a:srgbClr val="0000FF"/>
                </a:solidFill>
                <a:latin typeface="Times New Roman" panose="02020603050405020304" pitchFamily="18" charset="0"/>
              </a:rPr>
              <a:t>Phố Hai Bà Trưng ở Hà Nội</a:t>
            </a:r>
          </a:p>
        </p:txBody>
      </p:sp>
    </p:spTree>
  </p:cSld>
  <p:clrMapOvr>
    <a:masterClrMapping/>
  </p:clrMapOvr>
  <p:transition advTm="10000"/>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698" name="Picture 2" descr="phohaiba1_jpg"/>
          <p:cNvPicPr>
            <a:picLocks noChangeAspect="1"/>
          </p:cNvPicPr>
          <p:nvPr/>
        </p:nvPicPr>
        <p:blipFill>
          <a:blip r:embed="rId2"/>
          <a:stretch>
            <a:fillRect/>
          </a:stretch>
        </p:blipFill>
        <p:spPr>
          <a:xfrm>
            <a:off x="0" y="0"/>
            <a:ext cx="9144000" cy="6858000"/>
          </a:xfrm>
          <a:prstGeom prst="rect">
            <a:avLst/>
          </a:prstGeom>
          <a:noFill/>
          <a:ln w="38100" cap="flat" cmpd="sng">
            <a:solidFill>
              <a:srgbClr val="990033"/>
            </a:solidFill>
            <a:prstDash val="solid"/>
            <a:miter/>
            <a:headEnd type="none" w="med" len="med"/>
            <a:tailEnd type="none" w="med" len="med"/>
          </a:ln>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ext Box 7"/>
          <p:cNvSpPr txBox="1"/>
          <p:nvPr/>
        </p:nvSpPr>
        <p:spPr>
          <a:xfrm>
            <a:off x="685800" y="2028508"/>
            <a:ext cx="7772400" cy="2800350"/>
          </a:xfrm>
          <a:prstGeom prst="rect">
            <a:avLst/>
          </a:prstGeom>
          <a:noFill/>
          <a:ln w="9525">
            <a:noFill/>
          </a:ln>
        </p:spPr>
        <p:txBody>
          <a:bodyPr>
            <a:spAutoFit/>
          </a:bodyPr>
          <a:lstStyle/>
          <a:p>
            <a:pPr algn="just">
              <a:spcBef>
                <a:spcPct val="50000"/>
              </a:spcBef>
            </a:pPr>
            <a:r>
              <a:rPr sz="4400" b="1" dirty="0">
                <a:solidFill>
                  <a:srgbClr val="008000"/>
                </a:solidFill>
                <a:latin typeface="Times New Roman" panose="02020603050405020304" pitchFamily="18" charset="0"/>
                <a:cs typeface="Times New Roman" panose="02020603050405020304" pitchFamily="18" charset="0"/>
              </a:rPr>
              <a:t>- Nêu một số tấm gương anh dũng của phụ nữ Việt Nam trong các cuộc kháng chiến m</a:t>
            </a:r>
            <a:r>
              <a:rPr sz="4400" b="1" dirty="0">
                <a:solidFill>
                  <a:srgbClr val="008000"/>
                </a:solidFill>
                <a:latin typeface="Times New Roman" panose="02020603050405020304" pitchFamily="18" charset="0"/>
                <a:ea typeface="Times New Roman" panose="02020603050405020304" pitchFamily="18" charset="0"/>
              </a:rPr>
              <a:t>à</a:t>
            </a:r>
            <a:r>
              <a:rPr sz="4400" b="1" dirty="0">
                <a:solidFill>
                  <a:srgbClr val="008000"/>
                </a:solidFill>
                <a:latin typeface="Times New Roman" panose="02020603050405020304" pitchFamily="18" charset="0"/>
                <a:cs typeface="Times New Roman" panose="02020603050405020304" pitchFamily="18" charset="0"/>
              </a:rPr>
              <a:t> em biết. </a:t>
            </a:r>
            <a:endParaRPr sz="4400" dirty="0">
              <a:solidFill>
                <a:srgbClr val="008000"/>
              </a:solidFill>
              <a:latin typeface="Times New Roman" panose="02020603050405020304" pitchFamily="18" charset="0"/>
              <a:ea typeface="Times New Roman" panose="02020603050405020304" pitchFamily="18" charset="0"/>
            </a:endParaRPr>
          </a:p>
        </p:txBody>
      </p:sp>
      <p:sp>
        <p:nvSpPr>
          <p:cNvPr id="6146" name="Text Box 6"/>
          <p:cNvSpPr txBox="1"/>
          <p:nvPr/>
        </p:nvSpPr>
        <p:spPr>
          <a:xfrm>
            <a:off x="0" y="0"/>
            <a:ext cx="9144000" cy="521970"/>
          </a:xfrm>
          <a:prstGeom prst="rect">
            <a:avLst/>
          </a:prstGeom>
          <a:noFill/>
          <a:ln w="9525">
            <a:noFill/>
          </a:ln>
        </p:spPr>
        <p:txBody>
          <a:bodyPr>
            <a:spAutoFit/>
          </a:bodyPr>
          <a:lstStyle/>
          <a:p>
            <a:pPr algn="ctr"/>
            <a:r>
              <a:rPr sz="2800" b="1" u="sng" dirty="0">
                <a:solidFill>
                  <a:srgbClr val="0000FF"/>
                </a:solidFill>
                <a:latin typeface="Times New Roman" panose="02020603050405020304" pitchFamily="18" charset="0"/>
                <a:cs typeface="Times New Roman" panose="02020603050405020304" pitchFamily="18" charset="0"/>
              </a:rPr>
              <a:t>Lịch sử</a:t>
            </a:r>
            <a:endParaRPr sz="2800" b="1" u="sng"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6151" name="Text Box 7"/>
          <p:cNvSpPr txBox="1"/>
          <p:nvPr/>
        </p:nvSpPr>
        <p:spPr>
          <a:xfrm>
            <a:off x="0" y="457200"/>
            <a:ext cx="9144000" cy="523875"/>
          </a:xfrm>
          <a:prstGeom prst="rect">
            <a:avLst/>
          </a:prstGeom>
          <a:noFill/>
          <a:ln w="9525">
            <a:noFill/>
          </a:ln>
        </p:spPr>
        <p:txBody>
          <a:bodyPr>
            <a:spAutoFit/>
          </a:bodyPr>
          <a:lstStyle/>
          <a:p>
            <a:pPr algn="ctr">
              <a:spcBef>
                <a:spcPct val="50000"/>
              </a:spcBef>
            </a:pPr>
            <a:r>
              <a:rPr sz="2800" b="1" dirty="0">
                <a:solidFill>
                  <a:srgbClr val="FF0000"/>
                </a:solidFill>
                <a:latin typeface="Times New Roman" panose="02020603050405020304" pitchFamily="18" charset="0"/>
                <a:cs typeface="Times New Roman" panose="02020603050405020304" pitchFamily="18" charset="0"/>
              </a:rPr>
              <a:t>Khởi nghĩa Hai B</a:t>
            </a:r>
            <a:r>
              <a:rPr sz="2800" b="1" dirty="0">
                <a:solidFill>
                  <a:srgbClr val="FF0000"/>
                </a:solidFill>
                <a:latin typeface="Times New Roman" panose="02020603050405020304" pitchFamily="18" charset="0"/>
                <a:ea typeface="Times New Roman" panose="02020603050405020304" pitchFamily="18" charset="0"/>
              </a:rPr>
              <a:t>à</a:t>
            </a:r>
            <a:r>
              <a:rPr sz="2800" b="1" dirty="0">
                <a:solidFill>
                  <a:srgbClr val="FF0000"/>
                </a:solidFill>
                <a:latin typeface="Times New Roman" panose="02020603050405020304" pitchFamily="18" charset="0"/>
                <a:cs typeface="Times New Roman" panose="02020603050405020304" pitchFamily="18" charset="0"/>
              </a:rPr>
              <a:t> Trưng (Năm 40)</a:t>
            </a:r>
            <a:endParaRPr sz="2800" b="1" dirty="0">
              <a:solidFill>
                <a:srgbClr val="FF0000"/>
              </a:solidFill>
              <a:latin typeface="Times New Roman" panose="02020603050405020304" pitchFamily="18" charset="0"/>
              <a:ea typeface="Times New Roman" panose="02020603050405020304" pitchFamily="18" charset="0"/>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746" name="Picture 2" descr="Hình ảnh có liên quan"/>
          <p:cNvPicPr>
            <a:picLocks noChangeAspect="1"/>
          </p:cNvPicPr>
          <p:nvPr/>
        </p:nvPicPr>
        <p:blipFill>
          <a:blip r:embed="rId2"/>
          <a:stretch>
            <a:fillRect/>
          </a:stretch>
        </p:blipFill>
        <p:spPr>
          <a:xfrm>
            <a:off x="533400" y="228600"/>
            <a:ext cx="7924800" cy="6096000"/>
          </a:xfrm>
          <a:prstGeom prst="rect">
            <a:avLst/>
          </a:prstGeom>
          <a:noFill/>
          <a:ln w="9525">
            <a:noFill/>
          </a:ln>
        </p:spPr>
      </p:pic>
      <p:pic>
        <p:nvPicPr>
          <p:cNvPr id="6" name="Picture 2" descr="Kết quả hình ảnh cho nguyễn thị minh khai"/>
          <p:cNvPicPr>
            <a:picLocks noChangeAspect="1"/>
          </p:cNvPicPr>
          <p:nvPr/>
        </p:nvPicPr>
        <p:blipFill>
          <a:blip r:embed="rId3"/>
          <a:stretch>
            <a:fillRect/>
          </a:stretch>
        </p:blipFill>
        <p:spPr>
          <a:xfrm>
            <a:off x="533400" y="228600"/>
            <a:ext cx="7924800" cy="6096000"/>
          </a:xfrm>
          <a:prstGeom prst="rect">
            <a:avLst/>
          </a:prstGeom>
          <a:noFill/>
          <a:ln w="9525">
            <a:noFill/>
          </a:ln>
        </p:spPr>
      </p:pic>
      <p:grpSp>
        <p:nvGrpSpPr>
          <p:cNvPr id="2" name="Group 1"/>
          <p:cNvGrpSpPr/>
          <p:nvPr/>
        </p:nvGrpSpPr>
        <p:grpSpPr>
          <a:xfrm>
            <a:off x="457200" y="-76200"/>
            <a:ext cx="8001000" cy="6692900"/>
            <a:chOff x="1225550" y="12700"/>
            <a:chExt cx="7125487" cy="6692900"/>
          </a:xfrm>
        </p:grpSpPr>
        <p:pic>
          <p:nvPicPr>
            <p:cNvPr id="31752" name="Picture 9" descr="https://image.viettimes.vn/w650/uploaded/lemai/2016_03_08/dinhvanjpg1425401092_kgmv.jpg"/>
            <p:cNvPicPr>
              <a:picLocks noChangeAspect="1"/>
            </p:cNvPicPr>
            <p:nvPr/>
          </p:nvPicPr>
          <p:blipFill>
            <a:blip r:embed="rId4"/>
            <a:stretch>
              <a:fillRect/>
            </a:stretch>
          </p:blipFill>
          <p:spPr>
            <a:xfrm>
              <a:off x="1225550" y="12700"/>
              <a:ext cx="7125487" cy="6692900"/>
            </a:xfrm>
            <a:prstGeom prst="rect">
              <a:avLst/>
            </a:prstGeom>
            <a:noFill/>
            <a:ln w="9525">
              <a:noFill/>
            </a:ln>
          </p:spPr>
        </p:pic>
        <p:sp>
          <p:nvSpPr>
            <p:cNvPr id="31753" name="Rectangle 8"/>
            <p:cNvSpPr/>
            <p:nvPr/>
          </p:nvSpPr>
          <p:spPr>
            <a:xfrm>
              <a:off x="1295400" y="6172200"/>
              <a:ext cx="6919913" cy="457200"/>
            </a:xfrm>
            <a:prstGeom prst="rect">
              <a:avLst/>
            </a:prstGeom>
            <a:solidFill>
              <a:schemeClr val="bg1"/>
            </a:solidFill>
            <a:ln w="9525" cap="flat" cmpd="sng">
              <a:solidFill>
                <a:schemeClr val="bg1"/>
              </a:solidFill>
              <a:prstDash val="solid"/>
              <a:miter/>
              <a:headEnd type="none" w="med" len="med"/>
              <a:tailEnd type="none" w="med" len="med"/>
            </a:ln>
          </p:spPr>
          <p:txBody>
            <a:bodyPr wrap="none" anchor="ctr" anchorCtr="0"/>
            <a:lstStyle/>
            <a:p>
              <a:r>
                <a:rPr sz="2800" dirty="0">
                  <a:solidFill>
                    <a:srgbClr val="0066FF"/>
                  </a:solidFill>
                  <a:latin typeface="Times New Roman" panose="02020603050405020304" pitchFamily="18" charset="0"/>
                </a:rPr>
                <a:t>Nữ anh hùng – Đại tá tình báo Đinh Thị Vân</a:t>
              </a:r>
            </a:p>
          </p:txBody>
        </p:sp>
      </p:grpSp>
      <p:grpSp>
        <p:nvGrpSpPr>
          <p:cNvPr id="3" name="Group 2"/>
          <p:cNvGrpSpPr/>
          <p:nvPr/>
        </p:nvGrpSpPr>
        <p:grpSpPr>
          <a:xfrm>
            <a:off x="457200" y="-25400"/>
            <a:ext cx="8102600" cy="6654800"/>
            <a:chOff x="508000" y="50800"/>
            <a:chExt cx="8102600" cy="6654800"/>
          </a:xfrm>
        </p:grpSpPr>
        <p:pic>
          <p:nvPicPr>
            <p:cNvPr id="31750" name="Picture 11" descr="https://image.viettimes.vn/w650/uploaded/lemai/2016_03_08/ntd_832016.jpg"/>
            <p:cNvPicPr>
              <a:picLocks noChangeAspect="1"/>
            </p:cNvPicPr>
            <p:nvPr/>
          </p:nvPicPr>
          <p:blipFill>
            <a:blip r:embed="rId5"/>
            <a:stretch>
              <a:fillRect/>
            </a:stretch>
          </p:blipFill>
          <p:spPr>
            <a:xfrm>
              <a:off x="533400" y="50800"/>
              <a:ext cx="8077200" cy="6654800"/>
            </a:xfrm>
            <a:prstGeom prst="rect">
              <a:avLst/>
            </a:prstGeom>
            <a:noFill/>
            <a:ln w="9525">
              <a:noFill/>
            </a:ln>
          </p:spPr>
        </p:pic>
        <p:sp>
          <p:nvSpPr>
            <p:cNvPr id="31751" name="Rectangle 8"/>
            <p:cNvSpPr/>
            <p:nvPr/>
          </p:nvSpPr>
          <p:spPr>
            <a:xfrm>
              <a:off x="508000" y="6248400"/>
              <a:ext cx="4724400" cy="457200"/>
            </a:xfrm>
            <a:prstGeom prst="rect">
              <a:avLst/>
            </a:prstGeom>
            <a:solidFill>
              <a:schemeClr val="bg1"/>
            </a:solidFill>
            <a:ln w="9525" cap="flat" cmpd="sng">
              <a:solidFill>
                <a:schemeClr val="bg1"/>
              </a:solidFill>
              <a:prstDash val="solid"/>
              <a:miter/>
              <a:headEnd type="none" w="med" len="med"/>
              <a:tailEnd type="none" w="med" len="med"/>
            </a:ln>
          </p:spPr>
          <p:txBody>
            <a:bodyPr wrap="none" anchor="ctr" anchorCtr="0"/>
            <a:lstStyle/>
            <a:p>
              <a:r>
                <a:rPr sz="3000" dirty="0">
                  <a:solidFill>
                    <a:srgbClr val="FF0000"/>
                  </a:solidFill>
                  <a:latin typeface="Times New Roman" panose="02020603050405020304" pitchFamily="18" charset="0"/>
                </a:rPr>
                <a:t>Nữ tướng </a:t>
              </a:r>
              <a:r>
                <a:rPr sz="3000" b="1" dirty="0">
                  <a:solidFill>
                    <a:srgbClr val="FF0000"/>
                  </a:solidFill>
                  <a:latin typeface="Times New Roman" panose="02020603050405020304" pitchFamily="18" charset="0"/>
                </a:rPr>
                <a:t>Nguyễn Thị Định</a:t>
              </a:r>
            </a:p>
          </p:txBody>
        </p:sp>
      </p:gr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barn(inVertical)">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wipe(down)">
                                      <p:cBhvr>
                                        <p:cTn id="1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5"/>
          <p:cNvGrpSpPr>
            <a:grpSpLocks/>
          </p:cNvGrpSpPr>
          <p:nvPr/>
        </p:nvGrpSpPr>
        <p:grpSpPr bwMode="auto">
          <a:xfrm>
            <a:off x="1054100" y="4311650"/>
            <a:ext cx="6794500" cy="838200"/>
            <a:chOff x="504" y="1008"/>
            <a:chExt cx="4678" cy="765"/>
          </a:xfrm>
        </p:grpSpPr>
        <p:sp>
          <p:nvSpPr>
            <p:cNvPr id="65542" name="AutoShape 6"/>
            <p:cNvSpPr>
              <a:spLocks noChangeArrowheads="1"/>
            </p:cNvSpPr>
            <p:nvPr/>
          </p:nvSpPr>
          <p:spPr bwMode="gray">
            <a:xfrm>
              <a:off x="504" y="1008"/>
              <a:ext cx="4416" cy="765"/>
            </a:xfrm>
            <a:prstGeom prst="roundRect">
              <a:avLst>
                <a:gd name="adj" fmla="val 10889"/>
              </a:avLst>
            </a:prstGeom>
            <a:gradFill rotWithShape="1">
              <a:gsLst>
                <a:gs pos="0">
                  <a:srgbClr val="DDDDDD"/>
                </a:gs>
                <a:gs pos="50000">
                  <a:srgbClr val="DDDDDD">
                    <a:gamma/>
                    <a:tint val="36471"/>
                    <a:invGamma/>
                  </a:srgbClr>
                </a:gs>
                <a:gs pos="100000">
                  <a:srgbClr val="DDDDDD"/>
                </a:gs>
              </a:gsLst>
              <a:lin ang="2700000" scaled="1"/>
            </a:gradFill>
            <a:ln w="38100">
              <a:solidFill>
                <a:srgbClr val="FFFFFF"/>
              </a:solidFill>
              <a:round/>
              <a:headEnd/>
              <a:tailEnd/>
            </a:ln>
            <a:effectLst>
              <a:outerShdw dist="135003" dir="2928844" algn="ctr" rotWithShape="0">
                <a:srgbClr val="000000">
                  <a:alpha val="50000"/>
                </a:srgbClr>
              </a:outerShdw>
            </a:effectLst>
          </p:spPr>
          <p:txBody>
            <a:bodyPr wrap="none" anchor="ctr"/>
            <a:lstStyle/>
            <a:p>
              <a:pPr fontAlgn="auto">
                <a:spcBef>
                  <a:spcPts val="0"/>
                </a:spcBef>
                <a:spcAft>
                  <a:spcPts val="0"/>
                </a:spcAft>
                <a:defRPr/>
              </a:pPr>
              <a:endParaRPr lang="en-US">
                <a:latin typeface="+mn-lt"/>
              </a:endParaRPr>
            </a:p>
          </p:txBody>
        </p:sp>
        <p:sp>
          <p:nvSpPr>
            <p:cNvPr id="8252" name="Text Box 7"/>
            <p:cNvSpPr txBox="1">
              <a:spLocks noChangeArrowheads="1"/>
            </p:cNvSpPr>
            <p:nvPr/>
          </p:nvSpPr>
          <p:spPr bwMode="gray">
            <a:xfrm>
              <a:off x="670" y="1176"/>
              <a:ext cx="4512" cy="4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defRPr>
                  <a:solidFill>
                    <a:schemeClr val="tx1"/>
                  </a:solidFill>
                  <a:latin typeface="Times New Roman" pitchFamily="18" charset="0"/>
                </a:defRPr>
              </a:lvl1pPr>
              <a:lvl2pPr marL="742950" indent="-285750">
                <a:defRPr>
                  <a:solidFill>
                    <a:schemeClr val="tx1"/>
                  </a:solidFill>
                  <a:latin typeface="Times New Roman" pitchFamily="18" charset="0"/>
                </a:defRPr>
              </a:lvl2pPr>
              <a:lvl3pPr marL="1143000" indent="-228600">
                <a:defRPr>
                  <a:solidFill>
                    <a:schemeClr val="tx1"/>
                  </a:solidFill>
                  <a:latin typeface="Times New Roman" pitchFamily="18" charset="0"/>
                </a:defRPr>
              </a:lvl3pPr>
              <a:lvl4pPr marL="1600200" indent="-228600">
                <a:defRPr>
                  <a:solidFill>
                    <a:schemeClr val="tx1"/>
                  </a:solidFill>
                  <a:latin typeface="Times New Roman" pitchFamily="18" charset="0"/>
                </a:defRPr>
              </a:lvl4pPr>
              <a:lvl5pPr marL="2057400" indent="-22860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r>
                <a:rPr lang="en-US" sz="2400"/>
                <a:t>Nhân dân ta làm theo tất cả các yêu cầu của chúng.</a:t>
              </a:r>
            </a:p>
          </p:txBody>
        </p:sp>
      </p:grpSp>
      <p:grpSp>
        <p:nvGrpSpPr>
          <p:cNvPr id="4" name="Group 8"/>
          <p:cNvGrpSpPr>
            <a:grpSpLocks/>
          </p:cNvGrpSpPr>
          <p:nvPr/>
        </p:nvGrpSpPr>
        <p:grpSpPr bwMode="auto">
          <a:xfrm>
            <a:off x="1219200" y="3124200"/>
            <a:ext cx="6480175" cy="838200"/>
            <a:chOff x="567" y="1008"/>
            <a:chExt cx="4571" cy="765"/>
          </a:xfrm>
        </p:grpSpPr>
        <p:sp>
          <p:nvSpPr>
            <p:cNvPr id="65545" name="AutoShape 9"/>
            <p:cNvSpPr>
              <a:spLocks noChangeArrowheads="1"/>
            </p:cNvSpPr>
            <p:nvPr/>
          </p:nvSpPr>
          <p:spPr bwMode="gray">
            <a:xfrm>
              <a:off x="567" y="1008"/>
              <a:ext cx="4416" cy="765"/>
            </a:xfrm>
            <a:prstGeom prst="roundRect">
              <a:avLst>
                <a:gd name="adj" fmla="val 10889"/>
              </a:avLst>
            </a:prstGeom>
            <a:gradFill rotWithShape="1">
              <a:gsLst>
                <a:gs pos="0">
                  <a:srgbClr val="DDDDDD"/>
                </a:gs>
                <a:gs pos="50000">
                  <a:srgbClr val="DDDDDD">
                    <a:gamma/>
                    <a:tint val="36471"/>
                    <a:invGamma/>
                  </a:srgbClr>
                </a:gs>
                <a:gs pos="100000">
                  <a:srgbClr val="DDDDDD"/>
                </a:gs>
              </a:gsLst>
              <a:lin ang="2700000" scaled="1"/>
            </a:gradFill>
            <a:ln w="38100">
              <a:solidFill>
                <a:srgbClr val="FFFFFF"/>
              </a:solidFill>
              <a:round/>
              <a:headEnd/>
              <a:tailEnd/>
            </a:ln>
            <a:effectLst>
              <a:outerShdw dist="135003" dir="2928844" algn="ctr" rotWithShape="0">
                <a:srgbClr val="000000">
                  <a:alpha val="50000"/>
                </a:srgbClr>
              </a:outerShdw>
            </a:effectLst>
          </p:spPr>
          <p:txBody>
            <a:bodyPr wrap="none" anchor="ctr"/>
            <a:lstStyle/>
            <a:p>
              <a:pPr fontAlgn="auto">
                <a:spcBef>
                  <a:spcPts val="0"/>
                </a:spcBef>
                <a:spcAft>
                  <a:spcPts val="0"/>
                </a:spcAft>
                <a:defRPr/>
              </a:pPr>
              <a:endParaRPr lang="en-US">
                <a:latin typeface="+mn-lt"/>
              </a:endParaRPr>
            </a:p>
          </p:txBody>
        </p:sp>
        <p:sp>
          <p:nvSpPr>
            <p:cNvPr id="8250" name="Text Box 10"/>
            <p:cNvSpPr txBox="1">
              <a:spLocks noChangeArrowheads="1"/>
            </p:cNvSpPr>
            <p:nvPr/>
          </p:nvSpPr>
          <p:spPr bwMode="gray">
            <a:xfrm>
              <a:off x="674" y="1213"/>
              <a:ext cx="4464" cy="4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defRPr>
                  <a:solidFill>
                    <a:schemeClr val="tx1"/>
                  </a:solidFill>
                  <a:latin typeface="Times New Roman" pitchFamily="18" charset="0"/>
                </a:defRPr>
              </a:lvl1pPr>
              <a:lvl2pPr marL="742950" indent="-285750">
                <a:defRPr>
                  <a:solidFill>
                    <a:schemeClr val="tx1"/>
                  </a:solidFill>
                  <a:latin typeface="Times New Roman" pitchFamily="18" charset="0"/>
                </a:defRPr>
              </a:lvl2pPr>
              <a:lvl3pPr marL="1143000" indent="-228600">
                <a:defRPr>
                  <a:solidFill>
                    <a:schemeClr val="tx1"/>
                  </a:solidFill>
                  <a:latin typeface="Times New Roman" pitchFamily="18" charset="0"/>
                </a:defRPr>
              </a:lvl3pPr>
              <a:lvl4pPr marL="1600200" indent="-228600">
                <a:defRPr>
                  <a:solidFill>
                    <a:schemeClr val="tx1"/>
                  </a:solidFill>
                  <a:latin typeface="Times New Roman" pitchFamily="18" charset="0"/>
                </a:defRPr>
              </a:lvl4pPr>
              <a:lvl5pPr marL="2057400" indent="-22860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r>
                <a:rPr lang="en-US" sz="2400"/>
                <a:t>Nhân dân ta đã liên tục nổi dậy các cuộc đấu tranh</a:t>
              </a:r>
            </a:p>
          </p:txBody>
        </p:sp>
      </p:grpSp>
      <p:grpSp>
        <p:nvGrpSpPr>
          <p:cNvPr id="5" name="Group 11"/>
          <p:cNvGrpSpPr>
            <a:grpSpLocks/>
          </p:cNvGrpSpPr>
          <p:nvPr/>
        </p:nvGrpSpPr>
        <p:grpSpPr bwMode="auto">
          <a:xfrm rot="5400000">
            <a:off x="292100" y="4254500"/>
            <a:ext cx="1371600" cy="152400"/>
            <a:chOff x="0" y="1896"/>
            <a:chExt cx="5760" cy="120"/>
          </a:xfrm>
        </p:grpSpPr>
        <p:sp>
          <p:nvSpPr>
            <p:cNvPr id="8247" name="Rectangle 12"/>
            <p:cNvSpPr>
              <a:spLocks noChangeArrowheads="1"/>
            </p:cNvSpPr>
            <p:nvPr/>
          </p:nvSpPr>
          <p:spPr bwMode="gray">
            <a:xfrm>
              <a:off x="0" y="1896"/>
              <a:ext cx="5760" cy="47"/>
            </a:xfrm>
            <a:prstGeom prst="rect">
              <a:avLst/>
            </a:prstGeom>
            <a:gradFill rotWithShape="1">
              <a:gsLst>
                <a:gs pos="0">
                  <a:srgbClr val="808080"/>
                </a:gs>
                <a:gs pos="100000">
                  <a:srgbClr val="ECECEC"/>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p>
              <a:endParaRPr lang="vi-VN">
                <a:latin typeface="Calibri" pitchFamily="34" charset="0"/>
              </a:endParaRPr>
            </a:p>
          </p:txBody>
        </p:sp>
        <p:sp>
          <p:nvSpPr>
            <p:cNvPr id="8248" name="Rectangle 13"/>
            <p:cNvSpPr>
              <a:spLocks noChangeArrowheads="1"/>
            </p:cNvSpPr>
            <p:nvPr/>
          </p:nvSpPr>
          <p:spPr bwMode="gray">
            <a:xfrm>
              <a:off x="0" y="1942"/>
              <a:ext cx="5760" cy="74"/>
            </a:xfrm>
            <a:prstGeom prst="rect">
              <a:avLst/>
            </a:prstGeom>
            <a:gradFill rotWithShape="1">
              <a:gsLst>
                <a:gs pos="0">
                  <a:srgbClr val="CFCFCF"/>
                </a:gs>
                <a:gs pos="100000">
                  <a:srgbClr val="5F5F5F"/>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p>
              <a:endParaRPr lang="vi-VN">
                <a:latin typeface="Calibri" pitchFamily="34" charset="0"/>
              </a:endParaRPr>
            </a:p>
          </p:txBody>
        </p:sp>
      </p:grpSp>
      <p:grpSp>
        <p:nvGrpSpPr>
          <p:cNvPr id="6" name="Group 14"/>
          <p:cNvGrpSpPr>
            <a:grpSpLocks/>
          </p:cNvGrpSpPr>
          <p:nvPr/>
        </p:nvGrpSpPr>
        <p:grpSpPr bwMode="auto">
          <a:xfrm rot="5400000">
            <a:off x="358775" y="3178175"/>
            <a:ext cx="1238250" cy="152400"/>
            <a:chOff x="0" y="1896"/>
            <a:chExt cx="5760" cy="120"/>
          </a:xfrm>
        </p:grpSpPr>
        <p:sp>
          <p:nvSpPr>
            <p:cNvPr id="8245" name="Rectangle 15"/>
            <p:cNvSpPr>
              <a:spLocks noChangeArrowheads="1"/>
            </p:cNvSpPr>
            <p:nvPr/>
          </p:nvSpPr>
          <p:spPr bwMode="gray">
            <a:xfrm>
              <a:off x="0" y="1896"/>
              <a:ext cx="5760" cy="47"/>
            </a:xfrm>
            <a:prstGeom prst="rect">
              <a:avLst/>
            </a:prstGeom>
            <a:gradFill rotWithShape="1">
              <a:gsLst>
                <a:gs pos="0">
                  <a:srgbClr val="808080"/>
                </a:gs>
                <a:gs pos="100000">
                  <a:srgbClr val="ECECEC"/>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p>
              <a:endParaRPr lang="vi-VN">
                <a:latin typeface="Calibri" pitchFamily="34" charset="0"/>
              </a:endParaRPr>
            </a:p>
          </p:txBody>
        </p:sp>
        <p:sp>
          <p:nvSpPr>
            <p:cNvPr id="8246" name="Rectangle 16"/>
            <p:cNvSpPr>
              <a:spLocks noChangeArrowheads="1"/>
            </p:cNvSpPr>
            <p:nvPr/>
          </p:nvSpPr>
          <p:spPr bwMode="gray">
            <a:xfrm>
              <a:off x="0" y="1942"/>
              <a:ext cx="5760" cy="74"/>
            </a:xfrm>
            <a:prstGeom prst="rect">
              <a:avLst/>
            </a:prstGeom>
            <a:gradFill rotWithShape="1">
              <a:gsLst>
                <a:gs pos="0">
                  <a:srgbClr val="CFCFCF"/>
                </a:gs>
                <a:gs pos="100000">
                  <a:srgbClr val="5F5F5F"/>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p>
              <a:endParaRPr lang="vi-VN">
                <a:latin typeface="Calibri" pitchFamily="34" charset="0"/>
              </a:endParaRPr>
            </a:p>
          </p:txBody>
        </p:sp>
      </p:grpSp>
      <p:grpSp>
        <p:nvGrpSpPr>
          <p:cNvPr id="8" name="Group 20"/>
          <p:cNvGrpSpPr>
            <a:grpSpLocks/>
          </p:cNvGrpSpPr>
          <p:nvPr/>
        </p:nvGrpSpPr>
        <p:grpSpPr bwMode="auto">
          <a:xfrm rot="5400000">
            <a:off x="434975" y="1730375"/>
            <a:ext cx="1085850" cy="152400"/>
            <a:chOff x="0" y="1896"/>
            <a:chExt cx="5760" cy="120"/>
          </a:xfrm>
        </p:grpSpPr>
        <p:sp>
          <p:nvSpPr>
            <p:cNvPr id="8243" name="Rectangle 21"/>
            <p:cNvSpPr>
              <a:spLocks noChangeArrowheads="1"/>
            </p:cNvSpPr>
            <p:nvPr/>
          </p:nvSpPr>
          <p:spPr bwMode="gray">
            <a:xfrm>
              <a:off x="0" y="1896"/>
              <a:ext cx="5760" cy="47"/>
            </a:xfrm>
            <a:prstGeom prst="rect">
              <a:avLst/>
            </a:prstGeom>
            <a:gradFill rotWithShape="1">
              <a:gsLst>
                <a:gs pos="0">
                  <a:srgbClr val="808080"/>
                </a:gs>
                <a:gs pos="100000">
                  <a:srgbClr val="ECECEC"/>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p>
              <a:endParaRPr lang="vi-VN">
                <a:latin typeface="Calibri" pitchFamily="34" charset="0"/>
              </a:endParaRPr>
            </a:p>
          </p:txBody>
        </p:sp>
        <p:sp>
          <p:nvSpPr>
            <p:cNvPr id="8244" name="Rectangle 22"/>
            <p:cNvSpPr>
              <a:spLocks noChangeArrowheads="1"/>
            </p:cNvSpPr>
            <p:nvPr/>
          </p:nvSpPr>
          <p:spPr bwMode="gray">
            <a:xfrm>
              <a:off x="0" y="1942"/>
              <a:ext cx="5760" cy="74"/>
            </a:xfrm>
            <a:prstGeom prst="rect">
              <a:avLst/>
            </a:prstGeom>
            <a:gradFill rotWithShape="1">
              <a:gsLst>
                <a:gs pos="0">
                  <a:srgbClr val="CFCFCF"/>
                </a:gs>
                <a:gs pos="100000">
                  <a:srgbClr val="5F5F5F"/>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p>
              <a:endParaRPr lang="vi-VN">
                <a:latin typeface="Calibri" pitchFamily="34" charset="0"/>
              </a:endParaRPr>
            </a:p>
          </p:txBody>
        </p:sp>
      </p:grpSp>
      <p:grpSp>
        <p:nvGrpSpPr>
          <p:cNvPr id="9" name="Group 23"/>
          <p:cNvGrpSpPr>
            <a:grpSpLocks/>
          </p:cNvGrpSpPr>
          <p:nvPr/>
        </p:nvGrpSpPr>
        <p:grpSpPr bwMode="auto">
          <a:xfrm>
            <a:off x="1066800" y="1905000"/>
            <a:ext cx="6324600" cy="838200"/>
            <a:chOff x="504" y="1008"/>
            <a:chExt cx="4416" cy="765"/>
          </a:xfrm>
        </p:grpSpPr>
        <p:sp>
          <p:nvSpPr>
            <p:cNvPr id="65560" name="AutoShape 24"/>
            <p:cNvSpPr>
              <a:spLocks noChangeArrowheads="1"/>
            </p:cNvSpPr>
            <p:nvPr/>
          </p:nvSpPr>
          <p:spPr bwMode="gray">
            <a:xfrm>
              <a:off x="504" y="1008"/>
              <a:ext cx="4416" cy="765"/>
            </a:xfrm>
            <a:prstGeom prst="roundRect">
              <a:avLst>
                <a:gd name="adj" fmla="val 10889"/>
              </a:avLst>
            </a:prstGeom>
            <a:gradFill rotWithShape="1">
              <a:gsLst>
                <a:gs pos="0">
                  <a:srgbClr val="DDDDDD"/>
                </a:gs>
                <a:gs pos="50000">
                  <a:srgbClr val="DDDDDD">
                    <a:gamma/>
                    <a:tint val="36471"/>
                    <a:invGamma/>
                  </a:srgbClr>
                </a:gs>
                <a:gs pos="100000">
                  <a:srgbClr val="DDDDDD"/>
                </a:gs>
              </a:gsLst>
              <a:lin ang="2700000" scaled="1"/>
            </a:gradFill>
            <a:ln w="38100">
              <a:solidFill>
                <a:srgbClr val="FFFFFF"/>
              </a:solidFill>
              <a:round/>
              <a:headEnd/>
              <a:tailEnd/>
            </a:ln>
            <a:effectLst>
              <a:outerShdw dist="135003" dir="2928844" algn="ctr" rotWithShape="0">
                <a:srgbClr val="000000">
                  <a:alpha val="50000"/>
                </a:srgbClr>
              </a:outerShdw>
            </a:effectLst>
          </p:spPr>
          <p:txBody>
            <a:bodyPr wrap="none" anchor="ctr"/>
            <a:lstStyle/>
            <a:p>
              <a:pPr fontAlgn="auto">
                <a:spcBef>
                  <a:spcPts val="0"/>
                </a:spcBef>
                <a:spcAft>
                  <a:spcPts val="0"/>
                </a:spcAft>
                <a:defRPr/>
              </a:pPr>
              <a:endParaRPr lang="en-US">
                <a:latin typeface="+mn-lt"/>
              </a:endParaRPr>
            </a:p>
          </p:txBody>
        </p:sp>
        <p:sp>
          <p:nvSpPr>
            <p:cNvPr id="8242" name="Text Box 25"/>
            <p:cNvSpPr txBox="1">
              <a:spLocks noChangeArrowheads="1"/>
            </p:cNvSpPr>
            <p:nvPr/>
          </p:nvSpPr>
          <p:spPr bwMode="gray">
            <a:xfrm>
              <a:off x="801" y="1264"/>
              <a:ext cx="3976" cy="4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defRPr>
                  <a:solidFill>
                    <a:schemeClr val="tx1"/>
                  </a:solidFill>
                  <a:latin typeface="Times New Roman" pitchFamily="18" charset="0"/>
                </a:defRPr>
              </a:lvl1pPr>
              <a:lvl2pPr marL="742950" indent="-285750">
                <a:defRPr>
                  <a:solidFill>
                    <a:schemeClr val="tx1"/>
                  </a:solidFill>
                  <a:latin typeface="Times New Roman" pitchFamily="18" charset="0"/>
                </a:defRPr>
              </a:lvl2pPr>
              <a:lvl3pPr marL="1143000" indent="-228600">
                <a:defRPr>
                  <a:solidFill>
                    <a:schemeClr val="tx1"/>
                  </a:solidFill>
                  <a:latin typeface="Times New Roman" pitchFamily="18" charset="0"/>
                </a:defRPr>
              </a:lvl3pPr>
              <a:lvl4pPr marL="1600200" indent="-228600">
                <a:defRPr>
                  <a:solidFill>
                    <a:schemeClr val="tx1"/>
                  </a:solidFill>
                  <a:latin typeface="Times New Roman" pitchFamily="18" charset="0"/>
                </a:defRPr>
              </a:lvl4pPr>
              <a:lvl5pPr marL="2057400" indent="-22860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r>
                <a:rPr lang="en-US" sz="2400"/>
                <a:t>Nhân dân ta học theo tập tục của người Hán</a:t>
              </a:r>
            </a:p>
          </p:txBody>
        </p:sp>
      </p:grpSp>
      <p:grpSp>
        <p:nvGrpSpPr>
          <p:cNvPr id="10" name="Group 38"/>
          <p:cNvGrpSpPr>
            <a:grpSpLocks/>
          </p:cNvGrpSpPr>
          <p:nvPr/>
        </p:nvGrpSpPr>
        <p:grpSpPr bwMode="auto">
          <a:xfrm>
            <a:off x="444500" y="3046413"/>
            <a:ext cx="931863" cy="992187"/>
            <a:chOff x="144" y="1176"/>
            <a:chExt cx="586" cy="625"/>
          </a:xfrm>
        </p:grpSpPr>
        <p:grpSp>
          <p:nvGrpSpPr>
            <p:cNvPr id="8230" name="Group 39"/>
            <p:cNvGrpSpPr>
              <a:grpSpLocks/>
            </p:cNvGrpSpPr>
            <p:nvPr/>
          </p:nvGrpSpPr>
          <p:grpSpPr bwMode="auto">
            <a:xfrm rot="5400000">
              <a:off x="124" y="1196"/>
              <a:ext cx="625" cy="586"/>
              <a:chOff x="1872" y="1824"/>
              <a:chExt cx="2014" cy="1821"/>
            </a:xfrm>
          </p:grpSpPr>
          <p:sp>
            <p:nvSpPr>
              <p:cNvPr id="65576" name="AutoShape 40"/>
              <p:cNvSpPr>
                <a:spLocks noChangeArrowheads="1"/>
              </p:cNvSpPr>
              <p:nvPr/>
            </p:nvSpPr>
            <p:spPr bwMode="gray">
              <a:xfrm rot="16200000" flipH="1">
                <a:off x="1817" y="2459"/>
                <a:ext cx="307" cy="206"/>
              </a:xfrm>
              <a:prstGeom prst="upArrow">
                <a:avLst>
                  <a:gd name="adj1" fmla="val 51676"/>
                  <a:gd name="adj2" fmla="val 100000"/>
                </a:avLst>
              </a:prstGeom>
              <a:gradFill rotWithShape="1">
                <a:gsLst>
                  <a:gs pos="0">
                    <a:schemeClr val="tx2"/>
                  </a:gs>
                  <a:gs pos="100000">
                    <a:schemeClr val="tx2">
                      <a:gamma/>
                      <a:tint val="39216"/>
                      <a:invGamma/>
                    </a:schemeClr>
                  </a:gs>
                </a:gsLst>
                <a:lin ang="0" scaled="1"/>
              </a:gradFill>
              <a:ln w="9525" algn="ctr">
                <a:noFill/>
                <a:miter lim="800000"/>
                <a:headEnd/>
                <a:tailEnd/>
              </a:ln>
              <a:effectLst/>
            </p:spPr>
            <p:txBody>
              <a:bodyPr wrap="none" anchor="ctr"/>
              <a:lstStyle/>
              <a:p>
                <a:pPr fontAlgn="auto">
                  <a:spcBef>
                    <a:spcPts val="0"/>
                  </a:spcBef>
                  <a:spcAft>
                    <a:spcPts val="0"/>
                  </a:spcAft>
                  <a:defRPr/>
                </a:pPr>
                <a:endParaRPr lang="en-US">
                  <a:latin typeface="+mn-lt"/>
                </a:endParaRPr>
              </a:p>
            </p:txBody>
          </p:sp>
          <p:sp>
            <p:nvSpPr>
              <p:cNvPr id="65577" name="AutoShape 41"/>
              <p:cNvSpPr>
                <a:spLocks noChangeArrowheads="1"/>
              </p:cNvSpPr>
              <p:nvPr/>
            </p:nvSpPr>
            <p:spPr bwMode="gray">
              <a:xfrm rot="5400000" flipH="1">
                <a:off x="3594" y="2464"/>
                <a:ext cx="307" cy="203"/>
              </a:xfrm>
              <a:prstGeom prst="upArrow">
                <a:avLst>
                  <a:gd name="adj1" fmla="val 51676"/>
                  <a:gd name="adj2" fmla="val 100000"/>
                </a:avLst>
              </a:prstGeom>
              <a:gradFill rotWithShape="1">
                <a:gsLst>
                  <a:gs pos="0">
                    <a:schemeClr val="tx2"/>
                  </a:gs>
                  <a:gs pos="100000">
                    <a:schemeClr val="tx2">
                      <a:gamma/>
                      <a:tint val="39216"/>
                      <a:invGamma/>
                    </a:schemeClr>
                  </a:gs>
                </a:gsLst>
                <a:lin ang="0" scaled="1"/>
              </a:gradFill>
              <a:ln w="9525" algn="ctr">
                <a:noFill/>
                <a:miter lim="800000"/>
                <a:headEnd/>
                <a:tailEnd/>
              </a:ln>
              <a:effectLst/>
            </p:spPr>
            <p:txBody>
              <a:bodyPr wrap="none" anchor="ctr"/>
              <a:lstStyle/>
              <a:p>
                <a:pPr fontAlgn="auto">
                  <a:spcBef>
                    <a:spcPts val="0"/>
                  </a:spcBef>
                  <a:spcAft>
                    <a:spcPts val="0"/>
                  </a:spcAft>
                  <a:defRPr/>
                </a:pPr>
                <a:endParaRPr lang="en-US">
                  <a:latin typeface="+mn-lt"/>
                </a:endParaRPr>
              </a:p>
            </p:txBody>
          </p:sp>
          <p:sp>
            <p:nvSpPr>
              <p:cNvPr id="65578" name="AutoShape 42"/>
              <p:cNvSpPr>
                <a:spLocks noChangeArrowheads="1"/>
              </p:cNvSpPr>
              <p:nvPr/>
            </p:nvSpPr>
            <p:spPr bwMode="gray">
              <a:xfrm rot="10800000" flipH="1">
                <a:off x="2718" y="3417"/>
                <a:ext cx="303" cy="208"/>
              </a:xfrm>
              <a:prstGeom prst="upArrow">
                <a:avLst>
                  <a:gd name="adj1" fmla="val 51676"/>
                  <a:gd name="adj2" fmla="val 100000"/>
                </a:avLst>
              </a:prstGeom>
              <a:gradFill rotWithShape="1">
                <a:gsLst>
                  <a:gs pos="0">
                    <a:schemeClr val="tx2"/>
                  </a:gs>
                  <a:gs pos="100000">
                    <a:schemeClr val="tx2">
                      <a:gamma/>
                      <a:tint val="39216"/>
                      <a:invGamma/>
                    </a:schemeClr>
                  </a:gs>
                </a:gsLst>
                <a:lin ang="0" scaled="1"/>
              </a:gradFill>
              <a:ln w="9525" algn="ctr">
                <a:noFill/>
                <a:miter lim="800000"/>
                <a:headEnd/>
                <a:tailEnd/>
              </a:ln>
              <a:effectLst/>
            </p:spPr>
            <p:txBody>
              <a:bodyPr wrap="none" anchor="ctr"/>
              <a:lstStyle/>
              <a:p>
                <a:pPr fontAlgn="auto">
                  <a:spcBef>
                    <a:spcPts val="0"/>
                  </a:spcBef>
                  <a:spcAft>
                    <a:spcPts val="0"/>
                  </a:spcAft>
                  <a:defRPr/>
                </a:pPr>
                <a:endParaRPr lang="en-US">
                  <a:latin typeface="+mn-lt"/>
                </a:endParaRPr>
              </a:p>
            </p:txBody>
          </p:sp>
          <p:sp>
            <p:nvSpPr>
              <p:cNvPr id="8235" name="Oval 43"/>
              <p:cNvSpPr>
                <a:spLocks noChangeArrowheads="1"/>
              </p:cNvSpPr>
              <p:nvPr/>
            </p:nvSpPr>
            <p:spPr bwMode="gray">
              <a:xfrm>
                <a:off x="2078" y="1824"/>
                <a:ext cx="1615" cy="1615"/>
              </a:xfrm>
              <a:prstGeom prst="ellipse">
                <a:avLst/>
              </a:prstGeom>
              <a:gradFill rotWithShape="1">
                <a:gsLst>
                  <a:gs pos="0">
                    <a:srgbClr val="767676"/>
                  </a:gs>
                  <a:gs pos="50000">
                    <a:srgbClr val="FFFFFF"/>
                  </a:gs>
                  <a:gs pos="100000">
                    <a:srgbClr val="767676"/>
                  </a:gs>
                </a:gsLst>
                <a:lin ang="5400000" scaled="1"/>
              </a:gradFill>
              <a:ln w="57150" algn="ctr">
                <a:solidFill>
                  <a:schemeClr val="bg1"/>
                </a:solidFill>
                <a:round/>
                <a:headEnd/>
                <a:tailEnd/>
              </a:ln>
            </p:spPr>
            <p:txBody>
              <a:bodyPr wrap="none" anchor="ctr"/>
              <a:lstStyle/>
              <a:p>
                <a:endParaRPr lang="vi-VN">
                  <a:latin typeface="Calibri" pitchFamily="34" charset="0"/>
                </a:endParaRPr>
              </a:p>
            </p:txBody>
          </p:sp>
          <p:sp>
            <p:nvSpPr>
              <p:cNvPr id="8236" name="Oval 44"/>
              <p:cNvSpPr>
                <a:spLocks noChangeArrowheads="1"/>
              </p:cNvSpPr>
              <p:nvPr/>
            </p:nvSpPr>
            <p:spPr bwMode="gray">
              <a:xfrm>
                <a:off x="2170" y="1915"/>
                <a:ext cx="1430" cy="1430"/>
              </a:xfrm>
              <a:prstGeom prst="ellipse">
                <a:avLst/>
              </a:prstGeom>
              <a:gradFill rotWithShape="1">
                <a:gsLst>
                  <a:gs pos="0">
                    <a:srgbClr val="A2A2A2"/>
                  </a:gs>
                  <a:gs pos="50000">
                    <a:srgbClr val="FFFFFF"/>
                  </a:gs>
                  <a:gs pos="100000">
                    <a:srgbClr val="A2A2A2"/>
                  </a:gs>
                </a:gsLst>
                <a:lin ang="0" scaled="1"/>
              </a:gradFill>
              <a:ln>
                <a:noFill/>
              </a:ln>
              <a:extLst>
                <a:ext uri="{91240B29-F687-4F45-9708-019B960494DF}">
                  <a14:hiddenLine xmlns:a14="http://schemas.microsoft.com/office/drawing/2010/main" w="9525" algn="ctr">
                    <a:solidFill>
                      <a:srgbClr val="000000"/>
                    </a:solidFill>
                    <a:round/>
                    <a:headEnd/>
                    <a:tailEnd/>
                  </a14:hiddenLine>
                </a:ext>
              </a:extLst>
            </p:spPr>
            <p:txBody>
              <a:bodyPr wrap="none" anchor="ctr"/>
              <a:lstStyle/>
              <a:p>
                <a:endParaRPr lang="vi-VN">
                  <a:latin typeface="Calibri" pitchFamily="34" charset="0"/>
                </a:endParaRPr>
              </a:p>
            </p:txBody>
          </p:sp>
          <p:sp>
            <p:nvSpPr>
              <p:cNvPr id="65581" name="Oval 45"/>
              <p:cNvSpPr>
                <a:spLocks noChangeArrowheads="1"/>
              </p:cNvSpPr>
              <p:nvPr/>
            </p:nvSpPr>
            <p:spPr bwMode="gray">
              <a:xfrm>
                <a:off x="2254" y="1990"/>
                <a:ext cx="1260" cy="1269"/>
              </a:xfrm>
              <a:prstGeom prst="ellipse">
                <a:avLst/>
              </a:prstGeom>
              <a:gradFill rotWithShape="1">
                <a:gsLst>
                  <a:gs pos="0">
                    <a:schemeClr val="hlink">
                      <a:gamma/>
                      <a:tint val="0"/>
                      <a:invGamma/>
                    </a:schemeClr>
                  </a:gs>
                  <a:gs pos="50000">
                    <a:schemeClr val="hlink"/>
                  </a:gs>
                  <a:gs pos="100000">
                    <a:schemeClr val="hlink">
                      <a:gamma/>
                      <a:tint val="0"/>
                      <a:invGamma/>
                    </a:schemeClr>
                  </a:gs>
                </a:gsLst>
                <a:lin ang="2700000" scaled="1"/>
              </a:gradFill>
              <a:ln w="38100" algn="ctr">
                <a:noFill/>
                <a:round/>
                <a:headEnd/>
                <a:tailEnd/>
              </a:ln>
              <a:effectLst/>
            </p:spPr>
            <p:txBody>
              <a:bodyPr wrap="none" anchor="ctr">
                <a:spAutoFit/>
              </a:bodyPr>
              <a:lstStyle/>
              <a:p>
                <a:pPr fontAlgn="auto">
                  <a:spcBef>
                    <a:spcPts val="0"/>
                  </a:spcBef>
                  <a:spcAft>
                    <a:spcPts val="0"/>
                  </a:spcAft>
                  <a:defRPr/>
                </a:pPr>
                <a:endParaRPr lang="en-US">
                  <a:latin typeface="+mn-lt"/>
                </a:endParaRPr>
              </a:p>
            </p:txBody>
          </p:sp>
          <p:sp>
            <p:nvSpPr>
              <p:cNvPr id="8238" name="Oval 46"/>
              <p:cNvSpPr>
                <a:spLocks noChangeArrowheads="1"/>
              </p:cNvSpPr>
              <p:nvPr/>
            </p:nvSpPr>
            <p:spPr bwMode="gray">
              <a:xfrm>
                <a:off x="2254" y="2000"/>
                <a:ext cx="1262" cy="1264"/>
              </a:xfrm>
              <a:prstGeom prst="ellipse">
                <a:avLst/>
              </a:prstGeom>
              <a:gradFill rotWithShape="1">
                <a:gsLst>
                  <a:gs pos="0">
                    <a:srgbClr val="000000"/>
                  </a:gs>
                  <a:gs pos="100000">
                    <a:srgbClr val="FFCC00"/>
                  </a:gs>
                </a:gsLst>
                <a:lin ang="2700000" scaled="1"/>
              </a:gradFill>
              <a:ln>
                <a:noFill/>
              </a:ln>
              <a:extLst>
                <a:ext uri="{91240B29-F687-4F45-9708-019B960494DF}">
                  <a14:hiddenLine xmlns:a14="http://schemas.microsoft.com/office/drawing/2010/main" w="38100" algn="ctr">
                    <a:solidFill>
                      <a:srgbClr val="000000"/>
                    </a:solidFill>
                    <a:round/>
                    <a:headEnd/>
                    <a:tailEnd/>
                  </a14:hiddenLine>
                </a:ext>
              </a:extLst>
            </p:spPr>
            <p:txBody>
              <a:bodyPr wrap="none" anchor="ctr">
                <a:spAutoFit/>
              </a:bodyPr>
              <a:lstStyle/>
              <a:p>
                <a:endParaRPr lang="vi-VN">
                  <a:latin typeface="Calibri" pitchFamily="34" charset="0"/>
                </a:endParaRPr>
              </a:p>
            </p:txBody>
          </p:sp>
          <p:sp>
            <p:nvSpPr>
              <p:cNvPr id="65583" name="Oval 47"/>
              <p:cNvSpPr>
                <a:spLocks noChangeArrowheads="1"/>
              </p:cNvSpPr>
              <p:nvPr/>
            </p:nvSpPr>
            <p:spPr bwMode="gray">
              <a:xfrm>
                <a:off x="2328" y="2077"/>
                <a:ext cx="1099" cy="1095"/>
              </a:xfrm>
              <a:prstGeom prst="ellipse">
                <a:avLst/>
              </a:prstGeom>
              <a:gradFill rotWithShape="1">
                <a:gsLst>
                  <a:gs pos="0">
                    <a:schemeClr val="hlink">
                      <a:gamma/>
                      <a:shade val="54118"/>
                      <a:invGamma/>
                    </a:schemeClr>
                  </a:gs>
                  <a:gs pos="50000">
                    <a:schemeClr val="hlink"/>
                  </a:gs>
                  <a:gs pos="100000">
                    <a:schemeClr val="hlink">
                      <a:gamma/>
                      <a:shade val="54118"/>
                      <a:invGamma/>
                    </a:schemeClr>
                  </a:gs>
                </a:gsLst>
                <a:lin ang="18900000" scaled="1"/>
              </a:gradFill>
              <a:ln w="38100" algn="ctr">
                <a:noFill/>
                <a:round/>
                <a:headEnd/>
                <a:tailEnd/>
              </a:ln>
              <a:effectLst/>
            </p:spPr>
            <p:txBody>
              <a:bodyPr anchor="ctr">
                <a:spAutoFit/>
              </a:bodyPr>
              <a:lstStyle/>
              <a:p>
                <a:pPr fontAlgn="auto">
                  <a:spcBef>
                    <a:spcPts val="0"/>
                  </a:spcBef>
                  <a:spcAft>
                    <a:spcPts val="0"/>
                  </a:spcAft>
                  <a:defRPr/>
                </a:pPr>
                <a:endParaRPr lang="en-US">
                  <a:latin typeface="+mn-lt"/>
                </a:endParaRPr>
              </a:p>
            </p:txBody>
          </p:sp>
          <p:sp>
            <p:nvSpPr>
              <p:cNvPr id="8240" name="Oval 48"/>
              <p:cNvSpPr>
                <a:spLocks noChangeArrowheads="1"/>
              </p:cNvSpPr>
              <p:nvPr/>
            </p:nvSpPr>
            <p:spPr bwMode="gray">
              <a:xfrm>
                <a:off x="2337" y="2083"/>
                <a:ext cx="1096" cy="1098"/>
              </a:xfrm>
              <a:prstGeom prst="ellipse">
                <a:avLst/>
              </a:prstGeom>
              <a:gradFill rotWithShape="1">
                <a:gsLst>
                  <a:gs pos="0">
                    <a:srgbClr val="FFCC00"/>
                  </a:gs>
                  <a:gs pos="100000">
                    <a:srgbClr val="7C6300"/>
                  </a:gs>
                </a:gsLst>
                <a:lin ang="2700000" scaled="1"/>
              </a:gradFill>
              <a:ln>
                <a:noFill/>
              </a:ln>
              <a:extLst>
                <a:ext uri="{91240B29-F687-4F45-9708-019B960494DF}">
                  <a14:hiddenLine xmlns:a14="http://schemas.microsoft.com/office/drawing/2010/main" w="38100" algn="ctr">
                    <a:solidFill>
                      <a:srgbClr val="000000"/>
                    </a:solidFill>
                    <a:round/>
                    <a:headEnd/>
                    <a:tailEnd/>
                  </a14:hiddenLine>
                </a:ext>
              </a:extLst>
            </p:spPr>
            <p:txBody>
              <a:bodyPr anchor="ctr">
                <a:spAutoFit/>
              </a:bodyPr>
              <a:lstStyle/>
              <a:p>
                <a:endParaRPr lang="vi-VN">
                  <a:latin typeface="Calibri" pitchFamily="34" charset="0"/>
                </a:endParaRPr>
              </a:p>
            </p:txBody>
          </p:sp>
        </p:grpSp>
        <p:sp>
          <p:nvSpPr>
            <p:cNvPr id="65585" name="Text Box 49"/>
            <p:cNvSpPr txBox="1">
              <a:spLocks noChangeArrowheads="1"/>
            </p:cNvSpPr>
            <p:nvPr/>
          </p:nvSpPr>
          <p:spPr bwMode="gray">
            <a:xfrm>
              <a:off x="336" y="1296"/>
              <a:ext cx="293" cy="327"/>
            </a:xfrm>
            <a:prstGeom prst="rect">
              <a:avLst/>
            </a:prstGeom>
            <a:noFill/>
            <a:ln w="9525" algn="ctr">
              <a:noFill/>
              <a:miter lim="800000"/>
              <a:headEnd/>
              <a:tailEnd/>
            </a:ln>
            <a:effectLst>
              <a:outerShdw dist="35921" dir="2700000" algn="ctr" rotWithShape="0">
                <a:schemeClr val="tx1"/>
              </a:outerShdw>
            </a:effectLst>
          </p:spPr>
          <p:txBody>
            <a:bodyPr wrap="none">
              <a:spAutoFit/>
            </a:bodyPr>
            <a:lstStyle/>
            <a:p>
              <a:pPr algn="ctr" fontAlgn="auto">
                <a:spcBef>
                  <a:spcPts val="0"/>
                </a:spcBef>
                <a:spcAft>
                  <a:spcPts val="0"/>
                </a:spcAft>
                <a:defRPr/>
              </a:pPr>
              <a:r>
                <a:rPr lang="en-US" sz="2800" b="1">
                  <a:solidFill>
                    <a:srgbClr val="FF0000"/>
                  </a:solidFill>
                  <a:effectLst>
                    <a:outerShdw blurRad="38100" dist="38100" dir="2700000" algn="tl">
                      <a:srgbClr val="C0C0C0"/>
                    </a:outerShdw>
                  </a:effectLst>
                  <a:latin typeface="Arial" pitchFamily="34" charset="0"/>
                </a:rPr>
                <a:t>B</a:t>
              </a:r>
            </a:p>
          </p:txBody>
        </p:sp>
      </p:grpSp>
      <p:grpSp>
        <p:nvGrpSpPr>
          <p:cNvPr id="12" name="Group 50"/>
          <p:cNvGrpSpPr>
            <a:grpSpLocks/>
          </p:cNvGrpSpPr>
          <p:nvPr/>
        </p:nvGrpSpPr>
        <p:grpSpPr bwMode="auto">
          <a:xfrm>
            <a:off x="444500" y="4265613"/>
            <a:ext cx="931863" cy="992187"/>
            <a:chOff x="144" y="1176"/>
            <a:chExt cx="586" cy="625"/>
          </a:xfrm>
        </p:grpSpPr>
        <p:grpSp>
          <p:nvGrpSpPr>
            <p:cNvPr id="8219" name="Group 51"/>
            <p:cNvGrpSpPr>
              <a:grpSpLocks/>
            </p:cNvGrpSpPr>
            <p:nvPr/>
          </p:nvGrpSpPr>
          <p:grpSpPr bwMode="auto">
            <a:xfrm rot="5400000">
              <a:off x="124" y="1196"/>
              <a:ext cx="625" cy="586"/>
              <a:chOff x="1872" y="1824"/>
              <a:chExt cx="2014" cy="1821"/>
            </a:xfrm>
          </p:grpSpPr>
          <p:sp>
            <p:nvSpPr>
              <p:cNvPr id="65588" name="AutoShape 52"/>
              <p:cNvSpPr>
                <a:spLocks noChangeArrowheads="1"/>
              </p:cNvSpPr>
              <p:nvPr/>
            </p:nvSpPr>
            <p:spPr bwMode="gray">
              <a:xfrm rot="16200000" flipH="1">
                <a:off x="1817" y="2459"/>
                <a:ext cx="307" cy="206"/>
              </a:xfrm>
              <a:prstGeom prst="upArrow">
                <a:avLst>
                  <a:gd name="adj1" fmla="val 51676"/>
                  <a:gd name="adj2" fmla="val 100000"/>
                </a:avLst>
              </a:prstGeom>
              <a:gradFill rotWithShape="1">
                <a:gsLst>
                  <a:gs pos="0">
                    <a:schemeClr val="tx2"/>
                  </a:gs>
                  <a:gs pos="100000">
                    <a:schemeClr val="tx2">
                      <a:gamma/>
                      <a:tint val="39216"/>
                      <a:invGamma/>
                    </a:schemeClr>
                  </a:gs>
                </a:gsLst>
                <a:lin ang="0" scaled="1"/>
              </a:gradFill>
              <a:ln w="9525" algn="ctr">
                <a:noFill/>
                <a:miter lim="800000"/>
                <a:headEnd/>
                <a:tailEnd/>
              </a:ln>
              <a:effectLst/>
            </p:spPr>
            <p:txBody>
              <a:bodyPr wrap="none" anchor="ctr"/>
              <a:lstStyle/>
              <a:p>
                <a:pPr fontAlgn="auto">
                  <a:spcBef>
                    <a:spcPts val="0"/>
                  </a:spcBef>
                  <a:spcAft>
                    <a:spcPts val="0"/>
                  </a:spcAft>
                  <a:defRPr/>
                </a:pPr>
                <a:endParaRPr lang="en-US">
                  <a:latin typeface="+mn-lt"/>
                </a:endParaRPr>
              </a:p>
            </p:txBody>
          </p:sp>
          <p:sp>
            <p:nvSpPr>
              <p:cNvPr id="65589" name="AutoShape 53"/>
              <p:cNvSpPr>
                <a:spLocks noChangeArrowheads="1"/>
              </p:cNvSpPr>
              <p:nvPr/>
            </p:nvSpPr>
            <p:spPr bwMode="gray">
              <a:xfrm rot="5400000" flipH="1">
                <a:off x="3594" y="2464"/>
                <a:ext cx="307" cy="203"/>
              </a:xfrm>
              <a:prstGeom prst="upArrow">
                <a:avLst>
                  <a:gd name="adj1" fmla="val 51676"/>
                  <a:gd name="adj2" fmla="val 100000"/>
                </a:avLst>
              </a:prstGeom>
              <a:gradFill rotWithShape="1">
                <a:gsLst>
                  <a:gs pos="0">
                    <a:schemeClr val="tx2"/>
                  </a:gs>
                  <a:gs pos="100000">
                    <a:schemeClr val="tx2">
                      <a:gamma/>
                      <a:tint val="39216"/>
                      <a:invGamma/>
                    </a:schemeClr>
                  </a:gs>
                </a:gsLst>
                <a:lin ang="0" scaled="1"/>
              </a:gradFill>
              <a:ln w="9525" algn="ctr">
                <a:noFill/>
                <a:miter lim="800000"/>
                <a:headEnd/>
                <a:tailEnd/>
              </a:ln>
              <a:effectLst/>
            </p:spPr>
            <p:txBody>
              <a:bodyPr wrap="none" anchor="ctr"/>
              <a:lstStyle/>
              <a:p>
                <a:pPr fontAlgn="auto">
                  <a:spcBef>
                    <a:spcPts val="0"/>
                  </a:spcBef>
                  <a:spcAft>
                    <a:spcPts val="0"/>
                  </a:spcAft>
                  <a:defRPr/>
                </a:pPr>
                <a:endParaRPr lang="en-US">
                  <a:latin typeface="+mn-lt"/>
                </a:endParaRPr>
              </a:p>
            </p:txBody>
          </p:sp>
          <p:sp>
            <p:nvSpPr>
              <p:cNvPr id="65590" name="AutoShape 54"/>
              <p:cNvSpPr>
                <a:spLocks noChangeArrowheads="1"/>
              </p:cNvSpPr>
              <p:nvPr/>
            </p:nvSpPr>
            <p:spPr bwMode="gray">
              <a:xfrm rot="10800000" flipH="1">
                <a:off x="2718" y="3417"/>
                <a:ext cx="303" cy="208"/>
              </a:xfrm>
              <a:prstGeom prst="upArrow">
                <a:avLst>
                  <a:gd name="adj1" fmla="val 51676"/>
                  <a:gd name="adj2" fmla="val 100000"/>
                </a:avLst>
              </a:prstGeom>
              <a:gradFill rotWithShape="1">
                <a:gsLst>
                  <a:gs pos="0">
                    <a:schemeClr val="tx2"/>
                  </a:gs>
                  <a:gs pos="100000">
                    <a:schemeClr val="tx2">
                      <a:gamma/>
                      <a:tint val="39216"/>
                      <a:invGamma/>
                    </a:schemeClr>
                  </a:gs>
                </a:gsLst>
                <a:lin ang="0" scaled="1"/>
              </a:gradFill>
              <a:ln w="9525" algn="ctr">
                <a:noFill/>
                <a:miter lim="800000"/>
                <a:headEnd/>
                <a:tailEnd/>
              </a:ln>
              <a:effectLst/>
            </p:spPr>
            <p:txBody>
              <a:bodyPr wrap="none" anchor="ctr"/>
              <a:lstStyle/>
              <a:p>
                <a:pPr fontAlgn="auto">
                  <a:spcBef>
                    <a:spcPts val="0"/>
                  </a:spcBef>
                  <a:spcAft>
                    <a:spcPts val="0"/>
                  </a:spcAft>
                  <a:defRPr/>
                </a:pPr>
                <a:endParaRPr lang="en-US">
                  <a:latin typeface="+mn-lt"/>
                </a:endParaRPr>
              </a:p>
            </p:txBody>
          </p:sp>
          <p:sp>
            <p:nvSpPr>
              <p:cNvPr id="2" name="Oval 55"/>
              <p:cNvSpPr>
                <a:spLocks noChangeArrowheads="1"/>
              </p:cNvSpPr>
              <p:nvPr/>
            </p:nvSpPr>
            <p:spPr bwMode="gray">
              <a:xfrm>
                <a:off x="2078" y="1824"/>
                <a:ext cx="1615" cy="1615"/>
              </a:xfrm>
              <a:prstGeom prst="ellipse">
                <a:avLst/>
              </a:prstGeom>
              <a:gradFill rotWithShape="1">
                <a:gsLst>
                  <a:gs pos="0">
                    <a:srgbClr val="767676"/>
                  </a:gs>
                  <a:gs pos="50000">
                    <a:srgbClr val="FFFFFF"/>
                  </a:gs>
                  <a:gs pos="100000">
                    <a:srgbClr val="767676"/>
                  </a:gs>
                </a:gsLst>
                <a:lin ang="5400000" scaled="1"/>
              </a:gradFill>
              <a:ln w="57150" algn="ctr">
                <a:solidFill>
                  <a:schemeClr val="bg1"/>
                </a:solidFill>
                <a:round/>
                <a:headEnd/>
                <a:tailEnd/>
              </a:ln>
            </p:spPr>
            <p:txBody>
              <a:bodyPr wrap="none" anchor="ctr"/>
              <a:lstStyle/>
              <a:p>
                <a:endParaRPr lang="vi-VN">
                  <a:latin typeface="Calibri" pitchFamily="34" charset="0"/>
                </a:endParaRPr>
              </a:p>
            </p:txBody>
          </p:sp>
          <p:sp>
            <p:nvSpPr>
              <p:cNvPr id="8225" name="Oval 56"/>
              <p:cNvSpPr>
                <a:spLocks noChangeArrowheads="1"/>
              </p:cNvSpPr>
              <p:nvPr/>
            </p:nvSpPr>
            <p:spPr bwMode="gray">
              <a:xfrm>
                <a:off x="2170" y="1915"/>
                <a:ext cx="1430" cy="1430"/>
              </a:xfrm>
              <a:prstGeom prst="ellipse">
                <a:avLst/>
              </a:prstGeom>
              <a:gradFill rotWithShape="1">
                <a:gsLst>
                  <a:gs pos="0">
                    <a:srgbClr val="A2A2A2"/>
                  </a:gs>
                  <a:gs pos="50000">
                    <a:srgbClr val="FFFFFF"/>
                  </a:gs>
                  <a:gs pos="100000">
                    <a:srgbClr val="A2A2A2"/>
                  </a:gs>
                </a:gsLst>
                <a:lin ang="0" scaled="1"/>
              </a:gradFill>
              <a:ln>
                <a:noFill/>
              </a:ln>
              <a:extLst>
                <a:ext uri="{91240B29-F687-4F45-9708-019B960494DF}">
                  <a14:hiddenLine xmlns:a14="http://schemas.microsoft.com/office/drawing/2010/main" w="9525" algn="ctr">
                    <a:solidFill>
                      <a:srgbClr val="000000"/>
                    </a:solidFill>
                    <a:round/>
                    <a:headEnd/>
                    <a:tailEnd/>
                  </a14:hiddenLine>
                </a:ext>
              </a:extLst>
            </p:spPr>
            <p:txBody>
              <a:bodyPr wrap="none" anchor="ctr"/>
              <a:lstStyle/>
              <a:p>
                <a:endParaRPr lang="vi-VN">
                  <a:latin typeface="Calibri" pitchFamily="34" charset="0"/>
                </a:endParaRPr>
              </a:p>
            </p:txBody>
          </p:sp>
          <p:sp>
            <p:nvSpPr>
              <p:cNvPr id="65593" name="Oval 57"/>
              <p:cNvSpPr>
                <a:spLocks noChangeArrowheads="1"/>
              </p:cNvSpPr>
              <p:nvPr/>
            </p:nvSpPr>
            <p:spPr bwMode="gray">
              <a:xfrm>
                <a:off x="2254" y="1990"/>
                <a:ext cx="1260" cy="1269"/>
              </a:xfrm>
              <a:prstGeom prst="ellipse">
                <a:avLst/>
              </a:prstGeom>
              <a:gradFill rotWithShape="1">
                <a:gsLst>
                  <a:gs pos="0">
                    <a:schemeClr val="hlink">
                      <a:gamma/>
                      <a:tint val="0"/>
                      <a:invGamma/>
                    </a:schemeClr>
                  </a:gs>
                  <a:gs pos="50000">
                    <a:schemeClr val="hlink"/>
                  </a:gs>
                  <a:gs pos="100000">
                    <a:schemeClr val="hlink">
                      <a:gamma/>
                      <a:tint val="0"/>
                      <a:invGamma/>
                    </a:schemeClr>
                  </a:gs>
                </a:gsLst>
                <a:lin ang="2700000" scaled="1"/>
              </a:gradFill>
              <a:ln w="38100" algn="ctr">
                <a:noFill/>
                <a:round/>
                <a:headEnd/>
                <a:tailEnd/>
              </a:ln>
              <a:effectLst/>
            </p:spPr>
            <p:txBody>
              <a:bodyPr wrap="none" anchor="ctr">
                <a:spAutoFit/>
              </a:bodyPr>
              <a:lstStyle/>
              <a:p>
                <a:pPr fontAlgn="auto">
                  <a:spcBef>
                    <a:spcPts val="0"/>
                  </a:spcBef>
                  <a:spcAft>
                    <a:spcPts val="0"/>
                  </a:spcAft>
                  <a:defRPr/>
                </a:pPr>
                <a:endParaRPr lang="en-US">
                  <a:latin typeface="+mn-lt"/>
                </a:endParaRPr>
              </a:p>
            </p:txBody>
          </p:sp>
          <p:sp>
            <p:nvSpPr>
              <p:cNvPr id="8227" name="Oval 58"/>
              <p:cNvSpPr>
                <a:spLocks noChangeArrowheads="1"/>
              </p:cNvSpPr>
              <p:nvPr/>
            </p:nvSpPr>
            <p:spPr bwMode="gray">
              <a:xfrm>
                <a:off x="2254" y="2000"/>
                <a:ext cx="1262" cy="1264"/>
              </a:xfrm>
              <a:prstGeom prst="ellipse">
                <a:avLst/>
              </a:prstGeom>
              <a:gradFill rotWithShape="1">
                <a:gsLst>
                  <a:gs pos="0">
                    <a:srgbClr val="000000"/>
                  </a:gs>
                  <a:gs pos="100000">
                    <a:srgbClr val="FFCC00"/>
                  </a:gs>
                </a:gsLst>
                <a:lin ang="2700000" scaled="1"/>
              </a:gradFill>
              <a:ln>
                <a:noFill/>
              </a:ln>
              <a:extLst>
                <a:ext uri="{91240B29-F687-4F45-9708-019B960494DF}">
                  <a14:hiddenLine xmlns:a14="http://schemas.microsoft.com/office/drawing/2010/main" w="38100" algn="ctr">
                    <a:solidFill>
                      <a:srgbClr val="000000"/>
                    </a:solidFill>
                    <a:round/>
                    <a:headEnd/>
                    <a:tailEnd/>
                  </a14:hiddenLine>
                </a:ext>
              </a:extLst>
            </p:spPr>
            <p:txBody>
              <a:bodyPr wrap="none" anchor="ctr">
                <a:spAutoFit/>
              </a:bodyPr>
              <a:lstStyle/>
              <a:p>
                <a:endParaRPr lang="vi-VN">
                  <a:latin typeface="Calibri" pitchFamily="34" charset="0"/>
                </a:endParaRPr>
              </a:p>
            </p:txBody>
          </p:sp>
          <p:sp>
            <p:nvSpPr>
              <p:cNvPr id="65595" name="Oval 59"/>
              <p:cNvSpPr>
                <a:spLocks noChangeArrowheads="1"/>
              </p:cNvSpPr>
              <p:nvPr/>
            </p:nvSpPr>
            <p:spPr bwMode="gray">
              <a:xfrm>
                <a:off x="2328" y="2077"/>
                <a:ext cx="1099" cy="1095"/>
              </a:xfrm>
              <a:prstGeom prst="ellipse">
                <a:avLst/>
              </a:prstGeom>
              <a:gradFill rotWithShape="1">
                <a:gsLst>
                  <a:gs pos="0">
                    <a:schemeClr val="hlink">
                      <a:gamma/>
                      <a:shade val="54118"/>
                      <a:invGamma/>
                    </a:schemeClr>
                  </a:gs>
                  <a:gs pos="50000">
                    <a:schemeClr val="hlink"/>
                  </a:gs>
                  <a:gs pos="100000">
                    <a:schemeClr val="hlink">
                      <a:gamma/>
                      <a:shade val="54118"/>
                      <a:invGamma/>
                    </a:schemeClr>
                  </a:gs>
                </a:gsLst>
                <a:lin ang="18900000" scaled="1"/>
              </a:gradFill>
              <a:ln w="38100" algn="ctr">
                <a:noFill/>
                <a:round/>
                <a:headEnd/>
                <a:tailEnd/>
              </a:ln>
              <a:effectLst/>
            </p:spPr>
            <p:txBody>
              <a:bodyPr anchor="ctr">
                <a:spAutoFit/>
              </a:bodyPr>
              <a:lstStyle/>
              <a:p>
                <a:pPr fontAlgn="auto">
                  <a:spcBef>
                    <a:spcPts val="0"/>
                  </a:spcBef>
                  <a:spcAft>
                    <a:spcPts val="0"/>
                  </a:spcAft>
                  <a:defRPr/>
                </a:pPr>
                <a:endParaRPr lang="en-US">
                  <a:latin typeface="+mn-lt"/>
                </a:endParaRPr>
              </a:p>
            </p:txBody>
          </p:sp>
          <p:sp>
            <p:nvSpPr>
              <p:cNvPr id="8229" name="Oval 60"/>
              <p:cNvSpPr>
                <a:spLocks noChangeArrowheads="1"/>
              </p:cNvSpPr>
              <p:nvPr/>
            </p:nvSpPr>
            <p:spPr bwMode="gray">
              <a:xfrm>
                <a:off x="2337" y="2083"/>
                <a:ext cx="1096" cy="1098"/>
              </a:xfrm>
              <a:prstGeom prst="ellipse">
                <a:avLst/>
              </a:prstGeom>
              <a:gradFill rotWithShape="1">
                <a:gsLst>
                  <a:gs pos="0">
                    <a:srgbClr val="FFCC00"/>
                  </a:gs>
                  <a:gs pos="100000">
                    <a:srgbClr val="7C6300"/>
                  </a:gs>
                </a:gsLst>
                <a:lin ang="2700000" scaled="1"/>
              </a:gradFill>
              <a:ln>
                <a:noFill/>
              </a:ln>
              <a:extLst>
                <a:ext uri="{91240B29-F687-4F45-9708-019B960494DF}">
                  <a14:hiddenLine xmlns:a14="http://schemas.microsoft.com/office/drawing/2010/main" w="38100" algn="ctr">
                    <a:solidFill>
                      <a:srgbClr val="000000"/>
                    </a:solidFill>
                    <a:round/>
                    <a:headEnd/>
                    <a:tailEnd/>
                  </a14:hiddenLine>
                </a:ext>
              </a:extLst>
            </p:spPr>
            <p:txBody>
              <a:bodyPr anchor="ctr">
                <a:spAutoFit/>
              </a:bodyPr>
              <a:lstStyle/>
              <a:p>
                <a:endParaRPr lang="vi-VN">
                  <a:latin typeface="Calibri" pitchFamily="34" charset="0"/>
                </a:endParaRPr>
              </a:p>
            </p:txBody>
          </p:sp>
        </p:grpSp>
        <p:sp>
          <p:nvSpPr>
            <p:cNvPr id="65597" name="Text Box 61"/>
            <p:cNvSpPr txBox="1">
              <a:spLocks noChangeArrowheads="1"/>
            </p:cNvSpPr>
            <p:nvPr/>
          </p:nvSpPr>
          <p:spPr bwMode="gray">
            <a:xfrm>
              <a:off x="336" y="1296"/>
              <a:ext cx="293" cy="327"/>
            </a:xfrm>
            <a:prstGeom prst="rect">
              <a:avLst/>
            </a:prstGeom>
            <a:noFill/>
            <a:ln w="9525" algn="ctr">
              <a:noFill/>
              <a:miter lim="800000"/>
              <a:headEnd/>
              <a:tailEnd/>
            </a:ln>
            <a:effectLst>
              <a:outerShdw dist="35921" dir="2700000" algn="ctr" rotWithShape="0">
                <a:schemeClr val="tx1"/>
              </a:outerShdw>
            </a:effectLst>
          </p:spPr>
          <p:txBody>
            <a:bodyPr wrap="none">
              <a:spAutoFit/>
            </a:bodyPr>
            <a:lstStyle/>
            <a:p>
              <a:pPr algn="ctr" fontAlgn="auto">
                <a:spcBef>
                  <a:spcPts val="0"/>
                </a:spcBef>
                <a:spcAft>
                  <a:spcPts val="0"/>
                </a:spcAft>
                <a:defRPr/>
              </a:pPr>
              <a:r>
                <a:rPr lang="en-US" sz="2800" b="1">
                  <a:solidFill>
                    <a:srgbClr val="FF0000"/>
                  </a:solidFill>
                  <a:effectLst>
                    <a:outerShdw blurRad="38100" dist="38100" dir="2700000" algn="tl">
                      <a:srgbClr val="C0C0C0"/>
                    </a:outerShdw>
                  </a:effectLst>
                  <a:latin typeface="Arial" pitchFamily="34" charset="0"/>
                </a:rPr>
                <a:t>C</a:t>
              </a:r>
            </a:p>
          </p:txBody>
        </p:sp>
      </p:grpSp>
      <p:grpSp>
        <p:nvGrpSpPr>
          <p:cNvPr id="8202" name="Group 74"/>
          <p:cNvGrpSpPr>
            <a:grpSpLocks/>
          </p:cNvGrpSpPr>
          <p:nvPr/>
        </p:nvGrpSpPr>
        <p:grpSpPr bwMode="auto">
          <a:xfrm>
            <a:off x="577850" y="322118"/>
            <a:ext cx="7524750" cy="1295400"/>
            <a:chOff x="156" y="192"/>
            <a:chExt cx="5460" cy="528"/>
          </a:xfrm>
          <a:solidFill>
            <a:schemeClr val="bg1"/>
          </a:solidFill>
        </p:grpSpPr>
        <p:sp>
          <p:nvSpPr>
            <p:cNvPr id="65611" name="AutoShape 75"/>
            <p:cNvSpPr>
              <a:spLocks noChangeArrowheads="1"/>
            </p:cNvSpPr>
            <p:nvPr/>
          </p:nvSpPr>
          <p:spPr bwMode="gray">
            <a:xfrm>
              <a:off x="156" y="192"/>
              <a:ext cx="5460" cy="480"/>
            </a:xfrm>
            <a:prstGeom prst="roundRect">
              <a:avLst>
                <a:gd name="adj" fmla="val 50000"/>
              </a:avLst>
            </a:prstGeom>
            <a:grpFill/>
            <a:ln w="38100" algn="ctr">
              <a:solidFill>
                <a:srgbClr val="FFFFFF"/>
              </a:solidFill>
              <a:round/>
              <a:headEnd/>
              <a:tailEnd/>
            </a:ln>
            <a:effectLst>
              <a:outerShdw dist="63500" dir="3187806" algn="ctr" rotWithShape="0">
                <a:srgbClr val="001D3A"/>
              </a:outerShdw>
            </a:effectLst>
          </p:spPr>
          <p:txBody>
            <a:bodyPr wrap="none" anchor="ctr"/>
            <a:lstStyle/>
            <a:p>
              <a:pPr algn="ctr" fontAlgn="auto">
                <a:spcBef>
                  <a:spcPts val="0"/>
                </a:spcBef>
                <a:spcAft>
                  <a:spcPts val="0"/>
                </a:spcAft>
                <a:defRPr/>
              </a:pPr>
              <a:r>
                <a:rPr lang="en-US" sz="4000" b="1">
                  <a:solidFill>
                    <a:srgbClr val="0000FF"/>
                  </a:solidFill>
                  <a:latin typeface="VNI-Times" pitchFamily="2" charset="0"/>
                </a:rPr>
                <a:t> </a:t>
              </a:r>
            </a:p>
          </p:txBody>
        </p:sp>
        <p:grpSp>
          <p:nvGrpSpPr>
            <p:cNvPr id="8222" name="Group 76"/>
            <p:cNvGrpSpPr>
              <a:grpSpLocks/>
            </p:cNvGrpSpPr>
            <p:nvPr/>
          </p:nvGrpSpPr>
          <p:grpSpPr bwMode="auto">
            <a:xfrm rot="5400000">
              <a:off x="216" y="408"/>
              <a:ext cx="528" cy="96"/>
              <a:chOff x="0" y="1896"/>
              <a:chExt cx="5760" cy="120"/>
            </a:xfrm>
            <a:grpFill/>
          </p:grpSpPr>
          <p:sp>
            <p:nvSpPr>
              <p:cNvPr id="8223" name="Rectangle 77"/>
              <p:cNvSpPr>
                <a:spLocks noChangeArrowheads="1"/>
              </p:cNvSpPr>
              <p:nvPr/>
            </p:nvSpPr>
            <p:spPr bwMode="gray">
              <a:xfrm>
                <a:off x="0" y="1896"/>
                <a:ext cx="5760" cy="47"/>
              </a:xfrm>
              <a:prstGeom prst="rect">
                <a:avLst/>
              </a:prstGeom>
              <a:grp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p>
                <a:pPr>
                  <a:defRPr/>
                </a:pPr>
                <a:endParaRPr lang="en-US">
                  <a:latin typeface="Calibri" pitchFamily="34" charset="0"/>
                </a:endParaRPr>
              </a:p>
            </p:txBody>
          </p:sp>
          <p:sp>
            <p:nvSpPr>
              <p:cNvPr id="8224" name="Rectangle 78"/>
              <p:cNvSpPr>
                <a:spLocks noChangeArrowheads="1"/>
              </p:cNvSpPr>
              <p:nvPr/>
            </p:nvSpPr>
            <p:spPr bwMode="gray">
              <a:xfrm>
                <a:off x="0" y="1942"/>
                <a:ext cx="5760" cy="74"/>
              </a:xfrm>
              <a:prstGeom prst="rect">
                <a:avLst/>
              </a:prstGeom>
              <a:grp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p>
                <a:pPr>
                  <a:defRPr/>
                </a:pPr>
                <a:endParaRPr lang="en-US">
                  <a:latin typeface="Calibri" pitchFamily="34" charset="0"/>
                </a:endParaRPr>
              </a:p>
            </p:txBody>
          </p:sp>
        </p:grpSp>
      </p:grpSp>
      <p:sp>
        <p:nvSpPr>
          <p:cNvPr id="65615" name="Text Box 79">
            <a:hlinkClick r:id="rId3" action="ppaction://hlinksldjump"/>
          </p:cNvPr>
          <p:cNvSpPr txBox="1">
            <a:spLocks noChangeArrowheads="1"/>
          </p:cNvSpPr>
          <p:nvPr/>
        </p:nvSpPr>
        <p:spPr bwMode="auto">
          <a:xfrm>
            <a:off x="1016000" y="493713"/>
            <a:ext cx="6908800" cy="954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imes New Roman" pitchFamily="18" charset="0"/>
              </a:defRPr>
            </a:lvl1pPr>
            <a:lvl2pPr marL="742950" indent="-285750">
              <a:defRPr>
                <a:solidFill>
                  <a:schemeClr val="tx1"/>
                </a:solidFill>
                <a:latin typeface="Times New Roman" pitchFamily="18" charset="0"/>
              </a:defRPr>
            </a:lvl2pPr>
            <a:lvl3pPr marL="1143000" indent="-228600">
              <a:defRPr>
                <a:solidFill>
                  <a:schemeClr val="tx1"/>
                </a:solidFill>
                <a:latin typeface="Times New Roman" pitchFamily="18" charset="0"/>
              </a:defRPr>
            </a:lvl3pPr>
            <a:lvl4pPr marL="1600200" indent="-228600">
              <a:defRPr>
                <a:solidFill>
                  <a:schemeClr val="tx1"/>
                </a:solidFill>
                <a:latin typeface="Times New Roman" pitchFamily="18" charset="0"/>
              </a:defRPr>
            </a:lvl4pPr>
            <a:lvl5pPr marL="2057400" indent="-22860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r>
              <a:rPr lang="en-US" sz="2800" b="1">
                <a:solidFill>
                  <a:srgbClr val="FF0000"/>
                </a:solidFill>
                <a:latin typeface="VNI-Times" pitchFamily="2" charset="0"/>
                <a:cs typeface="Arial" pitchFamily="34" charset="0"/>
              </a:rPr>
              <a:t> </a:t>
            </a:r>
            <a:r>
              <a:rPr lang="en-US" sz="2800" b="1">
                <a:solidFill>
                  <a:srgbClr val="FF0000"/>
                </a:solidFill>
                <a:latin typeface="Tahoma" pitchFamily="34" charset="0"/>
                <a:cs typeface="Arial" pitchFamily="34" charset="0"/>
              </a:rPr>
              <a:t>Câu 2. </a:t>
            </a:r>
            <a:r>
              <a:rPr lang="en-US" sz="2800" i="1"/>
              <a:t>Trước sự áp bức, bóc lột nặng nề của bọn đô hộ, nhân dân ta đã phản ứng ra sao?</a:t>
            </a:r>
            <a:endParaRPr lang="en-US" sz="2800"/>
          </a:p>
        </p:txBody>
      </p:sp>
      <p:sp>
        <p:nvSpPr>
          <p:cNvPr id="84" name="Text Box 25"/>
          <p:cNvSpPr txBox="1">
            <a:spLocks noChangeArrowheads="1"/>
          </p:cNvSpPr>
          <p:nvPr/>
        </p:nvSpPr>
        <p:spPr bwMode="gray">
          <a:xfrm>
            <a:off x="1352550" y="3348038"/>
            <a:ext cx="636270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defRPr>
                <a:solidFill>
                  <a:schemeClr val="tx1"/>
                </a:solidFill>
                <a:latin typeface="Times New Roman" pitchFamily="18" charset="0"/>
              </a:defRPr>
            </a:lvl1pPr>
            <a:lvl2pPr marL="742950" indent="-285750">
              <a:defRPr>
                <a:solidFill>
                  <a:schemeClr val="tx1"/>
                </a:solidFill>
                <a:latin typeface="Times New Roman" pitchFamily="18" charset="0"/>
              </a:defRPr>
            </a:lvl2pPr>
            <a:lvl3pPr marL="1143000" indent="-228600">
              <a:defRPr>
                <a:solidFill>
                  <a:schemeClr val="tx1"/>
                </a:solidFill>
                <a:latin typeface="Times New Roman" pitchFamily="18" charset="0"/>
              </a:defRPr>
            </a:lvl3pPr>
            <a:lvl4pPr marL="1600200" indent="-228600">
              <a:defRPr>
                <a:solidFill>
                  <a:schemeClr val="tx1"/>
                </a:solidFill>
                <a:latin typeface="Times New Roman" pitchFamily="18" charset="0"/>
              </a:defRPr>
            </a:lvl4pPr>
            <a:lvl5pPr marL="2057400" indent="-22860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r>
              <a:rPr lang="en-US" sz="2400">
                <a:solidFill>
                  <a:srgbClr val="FF0000"/>
                </a:solidFill>
              </a:rPr>
              <a:t>Nhân dân ta đã liên tục nổi dậy các cuộc đấu tranh</a:t>
            </a:r>
          </a:p>
        </p:txBody>
      </p:sp>
      <p:grpSp>
        <p:nvGrpSpPr>
          <p:cNvPr id="18" name="Group 26"/>
          <p:cNvGrpSpPr>
            <a:grpSpLocks/>
          </p:cNvGrpSpPr>
          <p:nvPr/>
        </p:nvGrpSpPr>
        <p:grpSpPr bwMode="auto">
          <a:xfrm>
            <a:off x="457200" y="1828800"/>
            <a:ext cx="931863" cy="992188"/>
            <a:chOff x="144" y="1176"/>
            <a:chExt cx="586" cy="625"/>
          </a:xfrm>
        </p:grpSpPr>
        <p:grpSp>
          <p:nvGrpSpPr>
            <p:cNvPr id="8208" name="Group 27"/>
            <p:cNvGrpSpPr>
              <a:grpSpLocks/>
            </p:cNvGrpSpPr>
            <p:nvPr/>
          </p:nvGrpSpPr>
          <p:grpSpPr bwMode="auto">
            <a:xfrm rot="5400000">
              <a:off x="123" y="1197"/>
              <a:ext cx="624" cy="584"/>
              <a:chOff x="1868" y="1824"/>
              <a:chExt cx="2009" cy="1807"/>
            </a:xfrm>
          </p:grpSpPr>
          <p:sp>
            <p:nvSpPr>
              <p:cNvPr id="88" name="AutoShape 28"/>
              <p:cNvSpPr>
                <a:spLocks noChangeArrowheads="1"/>
              </p:cNvSpPr>
              <p:nvPr/>
            </p:nvSpPr>
            <p:spPr bwMode="gray">
              <a:xfrm rot="16200000" flipH="1">
                <a:off x="1817" y="2459"/>
                <a:ext cx="309" cy="206"/>
              </a:xfrm>
              <a:prstGeom prst="upArrow">
                <a:avLst>
                  <a:gd name="adj1" fmla="val 51676"/>
                  <a:gd name="adj2" fmla="val 100000"/>
                </a:avLst>
              </a:prstGeom>
              <a:gradFill rotWithShape="1">
                <a:gsLst>
                  <a:gs pos="0">
                    <a:schemeClr val="tx2"/>
                  </a:gs>
                  <a:gs pos="100000">
                    <a:schemeClr val="tx2">
                      <a:gamma/>
                      <a:tint val="39216"/>
                      <a:invGamma/>
                    </a:schemeClr>
                  </a:gs>
                </a:gsLst>
                <a:lin ang="0" scaled="1"/>
              </a:gradFill>
              <a:ln w="9525" algn="ctr">
                <a:noFill/>
                <a:miter lim="800000"/>
                <a:headEnd/>
                <a:tailEnd/>
              </a:ln>
              <a:effectLst/>
            </p:spPr>
            <p:txBody>
              <a:bodyPr wrap="none" anchor="ctr"/>
              <a:lstStyle/>
              <a:p>
                <a:pPr fontAlgn="auto">
                  <a:spcBef>
                    <a:spcPts val="0"/>
                  </a:spcBef>
                  <a:spcAft>
                    <a:spcPts val="0"/>
                  </a:spcAft>
                  <a:defRPr/>
                </a:pPr>
                <a:endParaRPr lang="en-US">
                  <a:latin typeface="+mn-lt"/>
                </a:endParaRPr>
              </a:p>
            </p:txBody>
          </p:sp>
          <p:sp>
            <p:nvSpPr>
              <p:cNvPr id="89" name="AutoShape 29"/>
              <p:cNvSpPr>
                <a:spLocks noChangeArrowheads="1"/>
              </p:cNvSpPr>
              <p:nvPr/>
            </p:nvSpPr>
            <p:spPr bwMode="gray">
              <a:xfrm rot="5400000" flipH="1">
                <a:off x="3621" y="2427"/>
                <a:ext cx="309" cy="203"/>
              </a:xfrm>
              <a:prstGeom prst="upArrow">
                <a:avLst>
                  <a:gd name="adj1" fmla="val 51676"/>
                  <a:gd name="adj2" fmla="val 100000"/>
                </a:avLst>
              </a:prstGeom>
              <a:gradFill rotWithShape="1">
                <a:gsLst>
                  <a:gs pos="0">
                    <a:schemeClr val="tx2"/>
                  </a:gs>
                  <a:gs pos="100000">
                    <a:schemeClr val="tx2">
                      <a:gamma/>
                      <a:tint val="39216"/>
                      <a:invGamma/>
                    </a:schemeClr>
                  </a:gs>
                </a:gsLst>
                <a:lin ang="0" scaled="1"/>
              </a:gradFill>
              <a:ln w="9525" algn="ctr">
                <a:noFill/>
                <a:miter lim="800000"/>
                <a:headEnd/>
                <a:tailEnd/>
              </a:ln>
              <a:effectLst/>
            </p:spPr>
            <p:txBody>
              <a:bodyPr wrap="none" anchor="ctr"/>
              <a:lstStyle/>
              <a:p>
                <a:pPr fontAlgn="auto">
                  <a:spcBef>
                    <a:spcPts val="0"/>
                  </a:spcBef>
                  <a:spcAft>
                    <a:spcPts val="0"/>
                  </a:spcAft>
                  <a:defRPr/>
                </a:pPr>
                <a:endParaRPr lang="en-US">
                  <a:latin typeface="+mn-lt"/>
                </a:endParaRPr>
              </a:p>
            </p:txBody>
          </p:sp>
          <p:sp>
            <p:nvSpPr>
              <p:cNvPr id="90" name="AutoShape 30"/>
              <p:cNvSpPr>
                <a:spLocks noChangeArrowheads="1"/>
              </p:cNvSpPr>
              <p:nvPr/>
            </p:nvSpPr>
            <p:spPr bwMode="gray">
              <a:xfrm rot="10800000" flipH="1">
                <a:off x="2718" y="3368"/>
                <a:ext cx="306" cy="204"/>
              </a:xfrm>
              <a:prstGeom prst="upArrow">
                <a:avLst>
                  <a:gd name="adj1" fmla="val 51676"/>
                  <a:gd name="adj2" fmla="val 100000"/>
                </a:avLst>
              </a:prstGeom>
              <a:gradFill rotWithShape="1">
                <a:gsLst>
                  <a:gs pos="0">
                    <a:schemeClr val="tx2"/>
                  </a:gs>
                  <a:gs pos="100000">
                    <a:schemeClr val="tx2">
                      <a:gamma/>
                      <a:tint val="39216"/>
                      <a:invGamma/>
                    </a:schemeClr>
                  </a:gs>
                </a:gsLst>
                <a:lin ang="0" scaled="1"/>
              </a:gradFill>
              <a:ln w="9525" algn="ctr">
                <a:noFill/>
                <a:miter lim="800000"/>
                <a:headEnd/>
                <a:tailEnd/>
              </a:ln>
              <a:effectLst/>
            </p:spPr>
            <p:txBody>
              <a:bodyPr wrap="none" anchor="ctr"/>
              <a:lstStyle/>
              <a:p>
                <a:pPr fontAlgn="auto">
                  <a:spcBef>
                    <a:spcPts val="0"/>
                  </a:spcBef>
                  <a:spcAft>
                    <a:spcPts val="0"/>
                  </a:spcAft>
                  <a:defRPr/>
                </a:pPr>
                <a:endParaRPr lang="en-US">
                  <a:latin typeface="+mn-lt"/>
                </a:endParaRPr>
              </a:p>
            </p:txBody>
          </p:sp>
          <p:sp>
            <p:nvSpPr>
              <p:cNvPr id="8213" name="Oval 31"/>
              <p:cNvSpPr>
                <a:spLocks noChangeArrowheads="1"/>
              </p:cNvSpPr>
              <p:nvPr/>
            </p:nvSpPr>
            <p:spPr bwMode="gray">
              <a:xfrm>
                <a:off x="2078" y="1824"/>
                <a:ext cx="1615" cy="1615"/>
              </a:xfrm>
              <a:prstGeom prst="ellipse">
                <a:avLst/>
              </a:prstGeom>
              <a:gradFill rotWithShape="1">
                <a:gsLst>
                  <a:gs pos="0">
                    <a:srgbClr val="767676"/>
                  </a:gs>
                  <a:gs pos="50000">
                    <a:srgbClr val="FFFFFF"/>
                  </a:gs>
                  <a:gs pos="100000">
                    <a:srgbClr val="767676"/>
                  </a:gs>
                </a:gsLst>
                <a:lin ang="5400000" scaled="1"/>
              </a:gradFill>
              <a:ln w="57150" algn="ctr">
                <a:solidFill>
                  <a:schemeClr val="bg1"/>
                </a:solidFill>
                <a:round/>
                <a:headEnd/>
                <a:tailEnd/>
              </a:ln>
            </p:spPr>
            <p:txBody>
              <a:bodyPr wrap="none" anchor="ctr"/>
              <a:lstStyle/>
              <a:p>
                <a:endParaRPr lang="vi-VN">
                  <a:latin typeface="Calibri" pitchFamily="34" charset="0"/>
                </a:endParaRPr>
              </a:p>
            </p:txBody>
          </p:sp>
          <p:sp>
            <p:nvSpPr>
              <p:cNvPr id="8214" name="Oval 32"/>
              <p:cNvSpPr>
                <a:spLocks noChangeArrowheads="1"/>
              </p:cNvSpPr>
              <p:nvPr/>
            </p:nvSpPr>
            <p:spPr bwMode="gray">
              <a:xfrm>
                <a:off x="2170" y="1915"/>
                <a:ext cx="1430" cy="1430"/>
              </a:xfrm>
              <a:prstGeom prst="ellipse">
                <a:avLst/>
              </a:prstGeom>
              <a:gradFill rotWithShape="1">
                <a:gsLst>
                  <a:gs pos="0">
                    <a:srgbClr val="A2A2A2"/>
                  </a:gs>
                  <a:gs pos="50000">
                    <a:srgbClr val="FFFFFF"/>
                  </a:gs>
                  <a:gs pos="100000">
                    <a:srgbClr val="A2A2A2"/>
                  </a:gs>
                </a:gsLst>
                <a:lin ang="0" scaled="1"/>
              </a:gradFill>
              <a:ln>
                <a:noFill/>
              </a:ln>
              <a:extLst>
                <a:ext uri="{91240B29-F687-4F45-9708-019B960494DF}">
                  <a14:hiddenLine xmlns:a14="http://schemas.microsoft.com/office/drawing/2010/main" w="9525" algn="ctr">
                    <a:solidFill>
                      <a:srgbClr val="000000"/>
                    </a:solidFill>
                    <a:round/>
                    <a:headEnd/>
                    <a:tailEnd/>
                  </a14:hiddenLine>
                </a:ext>
              </a:extLst>
            </p:spPr>
            <p:txBody>
              <a:bodyPr wrap="none" anchor="ctr"/>
              <a:lstStyle/>
              <a:p>
                <a:endParaRPr lang="vi-VN">
                  <a:latin typeface="Calibri" pitchFamily="34" charset="0"/>
                </a:endParaRPr>
              </a:p>
            </p:txBody>
          </p:sp>
          <p:sp>
            <p:nvSpPr>
              <p:cNvPr id="93" name="Oval 33"/>
              <p:cNvSpPr>
                <a:spLocks noChangeArrowheads="1"/>
              </p:cNvSpPr>
              <p:nvPr/>
            </p:nvSpPr>
            <p:spPr bwMode="gray">
              <a:xfrm>
                <a:off x="2254" y="1991"/>
                <a:ext cx="1259" cy="1270"/>
              </a:xfrm>
              <a:prstGeom prst="ellipse">
                <a:avLst/>
              </a:prstGeom>
              <a:gradFill rotWithShape="1">
                <a:gsLst>
                  <a:gs pos="0">
                    <a:schemeClr val="hlink">
                      <a:gamma/>
                      <a:tint val="0"/>
                      <a:invGamma/>
                    </a:schemeClr>
                  </a:gs>
                  <a:gs pos="50000">
                    <a:schemeClr val="hlink"/>
                  </a:gs>
                  <a:gs pos="100000">
                    <a:schemeClr val="hlink">
                      <a:gamma/>
                      <a:tint val="0"/>
                      <a:invGamma/>
                    </a:schemeClr>
                  </a:gs>
                </a:gsLst>
                <a:lin ang="2700000" scaled="1"/>
              </a:gradFill>
              <a:ln w="38100" algn="ctr">
                <a:noFill/>
                <a:round/>
                <a:headEnd/>
                <a:tailEnd/>
              </a:ln>
              <a:effectLst/>
            </p:spPr>
            <p:txBody>
              <a:bodyPr wrap="none" anchor="ctr">
                <a:spAutoFit/>
              </a:bodyPr>
              <a:lstStyle/>
              <a:p>
                <a:pPr fontAlgn="auto">
                  <a:spcBef>
                    <a:spcPts val="0"/>
                  </a:spcBef>
                  <a:spcAft>
                    <a:spcPts val="0"/>
                  </a:spcAft>
                  <a:defRPr/>
                </a:pPr>
                <a:endParaRPr lang="en-US">
                  <a:latin typeface="+mn-lt"/>
                </a:endParaRPr>
              </a:p>
            </p:txBody>
          </p:sp>
          <p:sp>
            <p:nvSpPr>
              <p:cNvPr id="8216" name="Oval 34"/>
              <p:cNvSpPr>
                <a:spLocks noChangeArrowheads="1"/>
              </p:cNvSpPr>
              <p:nvPr/>
            </p:nvSpPr>
            <p:spPr bwMode="gray">
              <a:xfrm>
                <a:off x="2254" y="2000"/>
                <a:ext cx="1262" cy="1264"/>
              </a:xfrm>
              <a:prstGeom prst="ellipse">
                <a:avLst/>
              </a:prstGeom>
              <a:gradFill rotWithShape="1">
                <a:gsLst>
                  <a:gs pos="0">
                    <a:srgbClr val="000000"/>
                  </a:gs>
                  <a:gs pos="100000">
                    <a:srgbClr val="FFCC00"/>
                  </a:gs>
                </a:gsLst>
                <a:lin ang="2700000" scaled="1"/>
              </a:gradFill>
              <a:ln>
                <a:noFill/>
              </a:ln>
              <a:extLst>
                <a:ext uri="{91240B29-F687-4F45-9708-019B960494DF}">
                  <a14:hiddenLine xmlns:a14="http://schemas.microsoft.com/office/drawing/2010/main" w="38100" algn="ctr">
                    <a:solidFill>
                      <a:srgbClr val="000000"/>
                    </a:solidFill>
                    <a:round/>
                    <a:headEnd/>
                    <a:tailEnd/>
                  </a14:hiddenLine>
                </a:ext>
              </a:extLst>
            </p:spPr>
            <p:txBody>
              <a:bodyPr wrap="none" anchor="ctr">
                <a:spAutoFit/>
              </a:bodyPr>
              <a:lstStyle/>
              <a:p>
                <a:endParaRPr lang="vi-VN">
                  <a:latin typeface="Calibri" pitchFamily="34" charset="0"/>
                </a:endParaRPr>
              </a:p>
            </p:txBody>
          </p:sp>
          <p:sp>
            <p:nvSpPr>
              <p:cNvPr id="95" name="Oval 35"/>
              <p:cNvSpPr>
                <a:spLocks noChangeArrowheads="1"/>
              </p:cNvSpPr>
              <p:nvPr/>
            </p:nvSpPr>
            <p:spPr bwMode="gray">
              <a:xfrm>
                <a:off x="2328" y="2019"/>
                <a:ext cx="1098" cy="1093"/>
              </a:xfrm>
              <a:prstGeom prst="ellipse">
                <a:avLst/>
              </a:prstGeom>
              <a:gradFill rotWithShape="1">
                <a:gsLst>
                  <a:gs pos="0">
                    <a:schemeClr val="hlink">
                      <a:gamma/>
                      <a:shade val="54118"/>
                      <a:invGamma/>
                    </a:schemeClr>
                  </a:gs>
                  <a:gs pos="50000">
                    <a:schemeClr val="hlink"/>
                  </a:gs>
                  <a:gs pos="100000">
                    <a:schemeClr val="hlink">
                      <a:gamma/>
                      <a:shade val="54118"/>
                      <a:invGamma/>
                    </a:schemeClr>
                  </a:gs>
                </a:gsLst>
                <a:lin ang="18900000" scaled="1"/>
              </a:gradFill>
              <a:ln w="38100" algn="ctr">
                <a:noFill/>
                <a:round/>
                <a:headEnd/>
                <a:tailEnd/>
              </a:ln>
              <a:effectLst/>
            </p:spPr>
            <p:txBody>
              <a:bodyPr anchor="ctr">
                <a:spAutoFit/>
              </a:bodyPr>
              <a:lstStyle/>
              <a:p>
                <a:pPr fontAlgn="auto">
                  <a:spcBef>
                    <a:spcPts val="0"/>
                  </a:spcBef>
                  <a:spcAft>
                    <a:spcPts val="0"/>
                  </a:spcAft>
                  <a:defRPr/>
                </a:pPr>
                <a:endParaRPr lang="en-US">
                  <a:latin typeface="+mn-lt"/>
                </a:endParaRPr>
              </a:p>
            </p:txBody>
          </p:sp>
          <p:sp>
            <p:nvSpPr>
              <p:cNvPr id="8218" name="Oval 36"/>
              <p:cNvSpPr>
                <a:spLocks noChangeArrowheads="1"/>
              </p:cNvSpPr>
              <p:nvPr/>
            </p:nvSpPr>
            <p:spPr bwMode="gray">
              <a:xfrm>
                <a:off x="2337" y="2083"/>
                <a:ext cx="1096" cy="1098"/>
              </a:xfrm>
              <a:prstGeom prst="ellipse">
                <a:avLst/>
              </a:prstGeom>
              <a:gradFill rotWithShape="1">
                <a:gsLst>
                  <a:gs pos="0">
                    <a:srgbClr val="FFCC00"/>
                  </a:gs>
                  <a:gs pos="100000">
                    <a:srgbClr val="7C6300"/>
                  </a:gs>
                </a:gsLst>
                <a:lin ang="2700000" scaled="1"/>
              </a:gradFill>
              <a:ln>
                <a:noFill/>
              </a:ln>
              <a:extLst>
                <a:ext uri="{91240B29-F687-4F45-9708-019B960494DF}">
                  <a14:hiddenLine xmlns:a14="http://schemas.microsoft.com/office/drawing/2010/main" w="38100" algn="ctr">
                    <a:solidFill>
                      <a:srgbClr val="000000"/>
                    </a:solidFill>
                    <a:round/>
                    <a:headEnd/>
                    <a:tailEnd/>
                  </a14:hiddenLine>
                </a:ext>
              </a:extLst>
            </p:spPr>
            <p:txBody>
              <a:bodyPr anchor="ctr">
                <a:spAutoFit/>
              </a:bodyPr>
              <a:lstStyle/>
              <a:p>
                <a:endParaRPr lang="vi-VN">
                  <a:latin typeface="Calibri" pitchFamily="34" charset="0"/>
                </a:endParaRPr>
              </a:p>
            </p:txBody>
          </p:sp>
        </p:grpSp>
        <p:sp>
          <p:nvSpPr>
            <p:cNvPr id="87" name="Text Box 37"/>
            <p:cNvSpPr txBox="1">
              <a:spLocks noChangeArrowheads="1"/>
            </p:cNvSpPr>
            <p:nvPr/>
          </p:nvSpPr>
          <p:spPr bwMode="gray">
            <a:xfrm>
              <a:off x="336" y="1296"/>
              <a:ext cx="293" cy="328"/>
            </a:xfrm>
            <a:prstGeom prst="rect">
              <a:avLst/>
            </a:prstGeom>
            <a:noFill/>
            <a:ln w="9525" algn="ctr">
              <a:noFill/>
              <a:miter lim="800000"/>
              <a:headEnd/>
              <a:tailEnd/>
            </a:ln>
            <a:effectLst>
              <a:outerShdw dist="35921" dir="2700000" algn="ctr" rotWithShape="0">
                <a:schemeClr val="tx1"/>
              </a:outerShdw>
            </a:effectLst>
          </p:spPr>
          <p:txBody>
            <a:bodyPr wrap="none">
              <a:spAutoFit/>
            </a:bodyPr>
            <a:lstStyle/>
            <a:p>
              <a:pPr algn="ctr" fontAlgn="auto">
                <a:spcBef>
                  <a:spcPts val="0"/>
                </a:spcBef>
                <a:spcAft>
                  <a:spcPts val="0"/>
                </a:spcAft>
                <a:defRPr/>
              </a:pPr>
              <a:r>
                <a:rPr lang="en-US" sz="2800" b="1">
                  <a:solidFill>
                    <a:srgbClr val="FF0000"/>
                  </a:solidFill>
                  <a:effectLst>
                    <a:outerShdw blurRad="38100" dist="38100" dir="2700000" algn="tl">
                      <a:srgbClr val="C0C0C0"/>
                    </a:outerShdw>
                  </a:effectLst>
                  <a:latin typeface="Arial" pitchFamily="34" charset="0"/>
                </a:rPr>
                <a:t>A</a:t>
              </a:r>
            </a:p>
          </p:txBody>
        </p:sp>
      </p:grpSp>
      <p:grpSp>
        <p:nvGrpSpPr>
          <p:cNvPr id="20" name="Group 26"/>
          <p:cNvGrpSpPr>
            <a:grpSpLocks/>
          </p:cNvGrpSpPr>
          <p:nvPr/>
        </p:nvGrpSpPr>
        <p:grpSpPr bwMode="auto">
          <a:xfrm>
            <a:off x="439737" y="3108434"/>
            <a:ext cx="931863" cy="992188"/>
            <a:chOff x="144" y="1176"/>
            <a:chExt cx="586" cy="625"/>
          </a:xfrm>
          <a:solidFill>
            <a:srgbClr val="1344E1"/>
          </a:solidFill>
        </p:grpSpPr>
        <p:grpSp>
          <p:nvGrpSpPr>
            <p:cNvPr id="21" name="Group 27"/>
            <p:cNvGrpSpPr>
              <a:grpSpLocks/>
            </p:cNvGrpSpPr>
            <p:nvPr/>
          </p:nvGrpSpPr>
          <p:grpSpPr bwMode="auto">
            <a:xfrm rot="5400000">
              <a:off x="124" y="1196"/>
              <a:ext cx="625" cy="586"/>
              <a:chOff x="1872" y="1824"/>
              <a:chExt cx="2014" cy="1821"/>
            </a:xfrm>
            <a:grpFill/>
          </p:grpSpPr>
          <p:sp>
            <p:nvSpPr>
              <p:cNvPr id="65564" name="AutoShape 28"/>
              <p:cNvSpPr>
                <a:spLocks noChangeArrowheads="1"/>
              </p:cNvSpPr>
              <p:nvPr/>
            </p:nvSpPr>
            <p:spPr bwMode="gray">
              <a:xfrm rot="16200000" flipH="1">
                <a:off x="1817" y="2518"/>
                <a:ext cx="307" cy="206"/>
              </a:xfrm>
              <a:prstGeom prst="upArrow">
                <a:avLst>
                  <a:gd name="adj1" fmla="val 51676"/>
                  <a:gd name="adj2" fmla="val 100000"/>
                </a:avLst>
              </a:prstGeom>
              <a:grpFill/>
              <a:ln w="9525" algn="ctr">
                <a:noFill/>
                <a:miter lim="800000"/>
                <a:headEnd/>
                <a:tailEnd/>
              </a:ln>
              <a:effectLst/>
            </p:spPr>
            <p:txBody>
              <a:bodyPr wrap="none" anchor="ctr"/>
              <a:lstStyle/>
              <a:p>
                <a:pPr fontAlgn="auto">
                  <a:spcBef>
                    <a:spcPts val="0"/>
                  </a:spcBef>
                  <a:spcAft>
                    <a:spcPts val="0"/>
                  </a:spcAft>
                  <a:defRPr/>
                </a:pPr>
                <a:endParaRPr lang="en-US">
                  <a:latin typeface="+mn-lt"/>
                </a:endParaRPr>
              </a:p>
            </p:txBody>
          </p:sp>
          <p:sp>
            <p:nvSpPr>
              <p:cNvPr id="65565" name="AutoShape 29"/>
              <p:cNvSpPr>
                <a:spLocks noChangeArrowheads="1"/>
              </p:cNvSpPr>
              <p:nvPr/>
            </p:nvSpPr>
            <p:spPr bwMode="gray">
              <a:xfrm rot="5400000" flipH="1">
                <a:off x="3621" y="2484"/>
                <a:ext cx="310" cy="203"/>
              </a:xfrm>
              <a:prstGeom prst="upArrow">
                <a:avLst>
                  <a:gd name="adj1" fmla="val 51676"/>
                  <a:gd name="adj2" fmla="val 100000"/>
                </a:avLst>
              </a:prstGeom>
              <a:grpFill/>
              <a:ln w="9525" algn="ctr">
                <a:noFill/>
                <a:miter lim="800000"/>
                <a:headEnd/>
                <a:tailEnd/>
              </a:ln>
              <a:effectLst/>
            </p:spPr>
            <p:txBody>
              <a:bodyPr wrap="none" anchor="ctr"/>
              <a:lstStyle/>
              <a:p>
                <a:pPr fontAlgn="auto">
                  <a:spcBef>
                    <a:spcPts val="0"/>
                  </a:spcBef>
                  <a:spcAft>
                    <a:spcPts val="0"/>
                  </a:spcAft>
                  <a:defRPr/>
                </a:pPr>
                <a:endParaRPr lang="en-US">
                  <a:latin typeface="+mn-lt"/>
                </a:endParaRPr>
              </a:p>
            </p:txBody>
          </p:sp>
          <p:sp>
            <p:nvSpPr>
              <p:cNvPr id="65566" name="AutoShape 30"/>
              <p:cNvSpPr>
                <a:spLocks noChangeArrowheads="1"/>
              </p:cNvSpPr>
              <p:nvPr/>
            </p:nvSpPr>
            <p:spPr bwMode="gray">
              <a:xfrm rot="10800000" flipH="1">
                <a:off x="2718" y="3426"/>
                <a:ext cx="306" cy="205"/>
              </a:xfrm>
              <a:prstGeom prst="upArrow">
                <a:avLst>
                  <a:gd name="adj1" fmla="val 51676"/>
                  <a:gd name="adj2" fmla="val 100000"/>
                </a:avLst>
              </a:prstGeom>
              <a:grpFill/>
              <a:ln w="9525" algn="ctr">
                <a:noFill/>
                <a:miter lim="800000"/>
                <a:headEnd/>
                <a:tailEnd/>
              </a:ln>
              <a:effectLst/>
            </p:spPr>
            <p:txBody>
              <a:bodyPr wrap="none" anchor="ctr"/>
              <a:lstStyle/>
              <a:p>
                <a:pPr fontAlgn="auto">
                  <a:spcBef>
                    <a:spcPts val="0"/>
                  </a:spcBef>
                  <a:spcAft>
                    <a:spcPts val="0"/>
                  </a:spcAft>
                  <a:defRPr/>
                </a:pPr>
                <a:endParaRPr lang="en-US">
                  <a:latin typeface="+mn-lt"/>
                </a:endParaRPr>
              </a:p>
            </p:txBody>
          </p:sp>
          <p:sp>
            <p:nvSpPr>
              <p:cNvPr id="12350" name="Oval 31"/>
              <p:cNvSpPr>
                <a:spLocks noChangeArrowheads="1"/>
              </p:cNvSpPr>
              <p:nvPr/>
            </p:nvSpPr>
            <p:spPr bwMode="gray">
              <a:xfrm>
                <a:off x="2078" y="1824"/>
                <a:ext cx="1615" cy="1615"/>
              </a:xfrm>
              <a:prstGeom prst="ellipse">
                <a:avLst/>
              </a:prstGeom>
              <a:grpFill/>
              <a:ln w="57150" algn="ctr">
                <a:solidFill>
                  <a:srgbClr val="FF0000"/>
                </a:solidFill>
                <a:round/>
                <a:headEnd/>
                <a:tailEnd/>
              </a:ln>
            </p:spPr>
            <p:txBody>
              <a:bodyPr wrap="none" anchor="ctr"/>
              <a:lstStyle/>
              <a:p>
                <a:pPr fontAlgn="auto">
                  <a:spcBef>
                    <a:spcPts val="0"/>
                  </a:spcBef>
                  <a:spcAft>
                    <a:spcPts val="0"/>
                  </a:spcAft>
                  <a:defRPr/>
                </a:pPr>
                <a:endParaRPr lang="en-US">
                  <a:latin typeface="+mn-lt"/>
                </a:endParaRPr>
              </a:p>
            </p:txBody>
          </p:sp>
          <p:sp>
            <p:nvSpPr>
              <p:cNvPr id="12351" name="Oval 32"/>
              <p:cNvSpPr>
                <a:spLocks noChangeArrowheads="1"/>
              </p:cNvSpPr>
              <p:nvPr/>
            </p:nvSpPr>
            <p:spPr bwMode="gray">
              <a:xfrm>
                <a:off x="2170" y="1915"/>
                <a:ext cx="1430" cy="1430"/>
              </a:xfrm>
              <a:prstGeom prst="ellipse">
                <a:avLst/>
              </a:prstGeom>
              <a:solidFill>
                <a:schemeClr val="bg2">
                  <a:lumMod val="75000"/>
                </a:schemeClr>
              </a:solidFill>
              <a:ln w="9525" algn="ctr">
                <a:noFill/>
                <a:round/>
                <a:headEnd/>
                <a:tailEnd/>
              </a:ln>
            </p:spPr>
            <p:txBody>
              <a:bodyPr wrap="none" anchor="ctr"/>
              <a:lstStyle/>
              <a:p>
                <a:pPr fontAlgn="auto">
                  <a:spcBef>
                    <a:spcPts val="0"/>
                  </a:spcBef>
                  <a:spcAft>
                    <a:spcPts val="0"/>
                  </a:spcAft>
                  <a:defRPr/>
                </a:pPr>
                <a:endParaRPr lang="en-US">
                  <a:latin typeface="+mn-lt"/>
                </a:endParaRPr>
              </a:p>
            </p:txBody>
          </p:sp>
          <p:sp>
            <p:nvSpPr>
              <p:cNvPr id="65569" name="Oval 33"/>
              <p:cNvSpPr>
                <a:spLocks noChangeArrowheads="1"/>
              </p:cNvSpPr>
              <p:nvPr/>
            </p:nvSpPr>
            <p:spPr bwMode="gray">
              <a:xfrm>
                <a:off x="2254" y="1990"/>
                <a:ext cx="1260" cy="1269"/>
              </a:xfrm>
              <a:prstGeom prst="ellipse">
                <a:avLst/>
              </a:prstGeom>
              <a:grpFill/>
              <a:ln w="38100" algn="ctr">
                <a:noFill/>
                <a:round/>
                <a:headEnd/>
                <a:tailEnd/>
              </a:ln>
              <a:effectLst/>
            </p:spPr>
            <p:txBody>
              <a:bodyPr wrap="none" anchor="ctr">
                <a:spAutoFit/>
              </a:bodyPr>
              <a:lstStyle/>
              <a:p>
                <a:pPr fontAlgn="auto">
                  <a:spcBef>
                    <a:spcPts val="0"/>
                  </a:spcBef>
                  <a:spcAft>
                    <a:spcPts val="0"/>
                  </a:spcAft>
                  <a:defRPr/>
                </a:pPr>
                <a:endParaRPr lang="en-US">
                  <a:latin typeface="+mn-lt"/>
                </a:endParaRPr>
              </a:p>
            </p:txBody>
          </p:sp>
          <p:sp>
            <p:nvSpPr>
              <p:cNvPr id="12353" name="Oval 34"/>
              <p:cNvSpPr>
                <a:spLocks noChangeArrowheads="1"/>
              </p:cNvSpPr>
              <p:nvPr/>
            </p:nvSpPr>
            <p:spPr bwMode="gray">
              <a:xfrm>
                <a:off x="2254" y="2000"/>
                <a:ext cx="1262" cy="1264"/>
              </a:xfrm>
              <a:prstGeom prst="ellipse">
                <a:avLst/>
              </a:prstGeom>
              <a:solidFill>
                <a:srgbClr val="990000"/>
              </a:solidFill>
              <a:ln w="9525" algn="ctr">
                <a:solidFill>
                  <a:schemeClr val="tx1"/>
                </a:solidFill>
                <a:round/>
                <a:headEnd/>
                <a:tailEnd/>
              </a:ln>
            </p:spPr>
            <p:txBody>
              <a:bodyPr wrap="none" anchor="ctr">
                <a:spAutoFit/>
              </a:bodyPr>
              <a:lstStyle/>
              <a:p>
                <a:pPr fontAlgn="auto">
                  <a:spcBef>
                    <a:spcPts val="0"/>
                  </a:spcBef>
                  <a:spcAft>
                    <a:spcPts val="0"/>
                  </a:spcAft>
                  <a:defRPr/>
                </a:pPr>
                <a:endParaRPr lang="en-US">
                  <a:latin typeface="+mn-lt"/>
                </a:endParaRPr>
              </a:p>
            </p:txBody>
          </p:sp>
          <p:sp>
            <p:nvSpPr>
              <p:cNvPr id="65571" name="Oval 35"/>
              <p:cNvSpPr>
                <a:spLocks noChangeArrowheads="1"/>
              </p:cNvSpPr>
              <p:nvPr/>
            </p:nvSpPr>
            <p:spPr bwMode="gray">
              <a:xfrm>
                <a:off x="2328" y="2077"/>
                <a:ext cx="1099" cy="1095"/>
              </a:xfrm>
              <a:prstGeom prst="ellipse">
                <a:avLst/>
              </a:prstGeom>
              <a:grpFill/>
              <a:ln w="38100" algn="ctr">
                <a:noFill/>
                <a:round/>
                <a:headEnd/>
                <a:tailEnd/>
              </a:ln>
              <a:effectLst/>
            </p:spPr>
            <p:txBody>
              <a:bodyPr anchor="ctr">
                <a:spAutoFit/>
              </a:bodyPr>
              <a:lstStyle/>
              <a:p>
                <a:pPr fontAlgn="auto">
                  <a:spcBef>
                    <a:spcPts val="0"/>
                  </a:spcBef>
                  <a:spcAft>
                    <a:spcPts val="0"/>
                  </a:spcAft>
                  <a:defRPr/>
                </a:pPr>
                <a:endParaRPr lang="en-US">
                  <a:latin typeface="+mn-lt"/>
                </a:endParaRPr>
              </a:p>
            </p:txBody>
          </p:sp>
          <p:sp>
            <p:nvSpPr>
              <p:cNvPr id="12355" name="Oval 36"/>
              <p:cNvSpPr>
                <a:spLocks noChangeArrowheads="1"/>
              </p:cNvSpPr>
              <p:nvPr/>
            </p:nvSpPr>
            <p:spPr bwMode="gray">
              <a:xfrm>
                <a:off x="2337" y="2083"/>
                <a:ext cx="1096" cy="1098"/>
              </a:xfrm>
              <a:prstGeom prst="ellipse">
                <a:avLst/>
              </a:prstGeom>
              <a:grpFill/>
              <a:ln w="38100" algn="ctr">
                <a:noFill/>
                <a:round/>
                <a:headEnd/>
                <a:tailEnd/>
              </a:ln>
            </p:spPr>
            <p:txBody>
              <a:bodyPr anchor="ctr">
                <a:spAutoFit/>
              </a:bodyPr>
              <a:lstStyle/>
              <a:p>
                <a:pPr fontAlgn="auto">
                  <a:spcBef>
                    <a:spcPts val="0"/>
                  </a:spcBef>
                  <a:spcAft>
                    <a:spcPts val="0"/>
                  </a:spcAft>
                  <a:defRPr/>
                </a:pPr>
                <a:endParaRPr lang="en-US">
                  <a:latin typeface="+mn-lt"/>
                </a:endParaRPr>
              </a:p>
            </p:txBody>
          </p:sp>
        </p:grpSp>
        <p:sp>
          <p:nvSpPr>
            <p:cNvPr id="65573" name="Text Box 37"/>
            <p:cNvSpPr txBox="1">
              <a:spLocks noChangeArrowheads="1"/>
            </p:cNvSpPr>
            <p:nvPr/>
          </p:nvSpPr>
          <p:spPr bwMode="gray">
            <a:xfrm>
              <a:off x="336" y="1296"/>
              <a:ext cx="279" cy="330"/>
            </a:xfrm>
            <a:prstGeom prst="rect">
              <a:avLst/>
            </a:prstGeom>
            <a:noFill/>
            <a:ln w="9525" algn="ctr">
              <a:noFill/>
              <a:miter lim="800000"/>
              <a:headEnd/>
              <a:tailEnd/>
            </a:ln>
            <a:effectLst>
              <a:outerShdw dist="35921" dir="2700000" algn="ctr" rotWithShape="0">
                <a:schemeClr val="tx1"/>
              </a:outerShdw>
            </a:effectLst>
          </p:spPr>
          <p:txBody>
            <a:bodyPr wrap="none">
              <a:spAutoFit/>
            </a:bodyPr>
            <a:lstStyle/>
            <a:p>
              <a:pPr algn="ctr" fontAlgn="auto">
                <a:spcBef>
                  <a:spcPts val="0"/>
                </a:spcBef>
                <a:spcAft>
                  <a:spcPts val="0"/>
                </a:spcAft>
                <a:defRPr/>
              </a:pPr>
              <a:r>
                <a:rPr lang="en-US" sz="2800" b="1" dirty="0">
                  <a:solidFill>
                    <a:srgbClr val="FF0000"/>
                  </a:solidFill>
                  <a:effectLst>
                    <a:outerShdw blurRad="38100" dist="38100" dir="2700000" algn="tl">
                      <a:srgbClr val="C0C0C0"/>
                    </a:outerShdw>
                  </a:effectLst>
                  <a:latin typeface="Arial" pitchFamily="34" charset="0"/>
                </a:rPr>
                <a:t>B</a:t>
              </a:r>
            </a:p>
          </p:txBody>
        </p:sp>
      </p:grpSp>
      <p:pic>
        <p:nvPicPr>
          <p:cNvPr id="94" name="Picture 80" descr="61403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539038" y="2921000"/>
            <a:ext cx="1071562" cy="965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86194218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 presetClass="entr" presetSubtype="10" fill="hold" nodeType="withEffect">
                                  <p:stCondLst>
                                    <p:cond delay="0"/>
                                  </p:stCondLst>
                                  <p:childTnLst>
                                    <p:set>
                                      <p:cBhvr>
                                        <p:cTn id="6" dur="1" fill="hold">
                                          <p:stCondLst>
                                            <p:cond delay="0"/>
                                          </p:stCondLst>
                                        </p:cTn>
                                        <p:tgtEl>
                                          <p:spTgt spid="65615">
                                            <p:txEl>
                                              <p:pRg st="0" end="0"/>
                                            </p:txEl>
                                          </p:spTgt>
                                        </p:tgtEl>
                                        <p:attrNameLst>
                                          <p:attrName>style.visibility</p:attrName>
                                        </p:attrNameLst>
                                      </p:cBhvr>
                                      <p:to>
                                        <p:strVal val="visible"/>
                                      </p:to>
                                    </p:set>
                                    <p:animEffect transition="in" filter="checkerboard(across)">
                                      <p:cBhvr>
                                        <p:cTn id="7" dur="500"/>
                                        <p:tgtEl>
                                          <p:spTgt spid="65615">
                                            <p:txEl>
                                              <p:pRg st="0" end="0"/>
                                            </p:txEl>
                                          </p:spTgt>
                                        </p:tgtEl>
                                      </p:cBhvr>
                                    </p:animEffect>
                                  </p:childTnLst>
                                </p:cTn>
                              </p:par>
                              <p:par>
                                <p:cTn id="8" presetID="12" presetClass="entr" presetSubtype="1" fill="hold"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slide(fromTop)">
                                      <p:cBhvr>
                                        <p:cTn id="10" dur="500"/>
                                        <p:tgtEl>
                                          <p:spTgt spid="8"/>
                                        </p:tgtEl>
                                      </p:cBhvr>
                                    </p:animEffect>
                                  </p:childTnLst>
                                </p:cTn>
                              </p:par>
                              <p:par>
                                <p:cTn id="11" presetID="49" presetClass="entr" presetSubtype="0" decel="100000" fill="hold" nodeType="withEffect">
                                  <p:stCondLst>
                                    <p:cond delay="0"/>
                                  </p:stCondLst>
                                  <p:childTnLst>
                                    <p:set>
                                      <p:cBhvr>
                                        <p:cTn id="12" dur="1" fill="hold">
                                          <p:stCondLst>
                                            <p:cond delay="0"/>
                                          </p:stCondLst>
                                        </p:cTn>
                                        <p:tgtEl>
                                          <p:spTgt spid="18"/>
                                        </p:tgtEl>
                                        <p:attrNameLst>
                                          <p:attrName>style.visibility</p:attrName>
                                        </p:attrNameLst>
                                      </p:cBhvr>
                                      <p:to>
                                        <p:strVal val="visible"/>
                                      </p:to>
                                    </p:set>
                                    <p:anim calcmode="lin" valueType="num">
                                      <p:cBhvr>
                                        <p:cTn id="13" dur="500" fill="hold"/>
                                        <p:tgtEl>
                                          <p:spTgt spid="18"/>
                                        </p:tgtEl>
                                        <p:attrNameLst>
                                          <p:attrName>ppt_w</p:attrName>
                                        </p:attrNameLst>
                                      </p:cBhvr>
                                      <p:tavLst>
                                        <p:tav tm="0">
                                          <p:val>
                                            <p:fltVal val="0"/>
                                          </p:val>
                                        </p:tav>
                                        <p:tav tm="100000">
                                          <p:val>
                                            <p:strVal val="#ppt_w"/>
                                          </p:val>
                                        </p:tav>
                                      </p:tavLst>
                                    </p:anim>
                                    <p:anim calcmode="lin" valueType="num">
                                      <p:cBhvr>
                                        <p:cTn id="14" dur="500" fill="hold"/>
                                        <p:tgtEl>
                                          <p:spTgt spid="18"/>
                                        </p:tgtEl>
                                        <p:attrNameLst>
                                          <p:attrName>ppt_h</p:attrName>
                                        </p:attrNameLst>
                                      </p:cBhvr>
                                      <p:tavLst>
                                        <p:tav tm="0">
                                          <p:val>
                                            <p:fltVal val="0"/>
                                          </p:val>
                                        </p:tav>
                                        <p:tav tm="100000">
                                          <p:val>
                                            <p:strVal val="#ppt_h"/>
                                          </p:val>
                                        </p:tav>
                                      </p:tavLst>
                                    </p:anim>
                                    <p:anim calcmode="lin" valueType="num">
                                      <p:cBhvr>
                                        <p:cTn id="15" dur="500" fill="hold"/>
                                        <p:tgtEl>
                                          <p:spTgt spid="18"/>
                                        </p:tgtEl>
                                        <p:attrNameLst>
                                          <p:attrName>style.rotation</p:attrName>
                                        </p:attrNameLst>
                                      </p:cBhvr>
                                      <p:tavLst>
                                        <p:tav tm="0">
                                          <p:val>
                                            <p:fltVal val="360"/>
                                          </p:val>
                                        </p:tav>
                                        <p:tav tm="100000">
                                          <p:val>
                                            <p:fltVal val="0"/>
                                          </p:val>
                                        </p:tav>
                                      </p:tavLst>
                                    </p:anim>
                                    <p:animEffect transition="in" filter="fade">
                                      <p:cBhvr>
                                        <p:cTn id="16" dur="500"/>
                                        <p:tgtEl>
                                          <p:spTgt spid="18"/>
                                        </p:tgtEl>
                                      </p:cBhvr>
                                    </p:animEffect>
                                  </p:childTnLst>
                                </p:cTn>
                              </p:par>
                              <p:par>
                                <p:cTn id="17" presetID="17" presetClass="entr" presetSubtype="8" fill="hold" nodeType="withEffect">
                                  <p:stCondLst>
                                    <p:cond delay="0"/>
                                  </p:stCondLst>
                                  <p:childTnLst>
                                    <p:set>
                                      <p:cBhvr>
                                        <p:cTn id="18" dur="1" fill="hold">
                                          <p:stCondLst>
                                            <p:cond delay="0"/>
                                          </p:stCondLst>
                                        </p:cTn>
                                        <p:tgtEl>
                                          <p:spTgt spid="9"/>
                                        </p:tgtEl>
                                        <p:attrNameLst>
                                          <p:attrName>style.visibility</p:attrName>
                                        </p:attrNameLst>
                                      </p:cBhvr>
                                      <p:to>
                                        <p:strVal val="visible"/>
                                      </p:to>
                                    </p:set>
                                    <p:anim calcmode="lin" valueType="num">
                                      <p:cBhvr>
                                        <p:cTn id="19" dur="500" fill="hold"/>
                                        <p:tgtEl>
                                          <p:spTgt spid="9"/>
                                        </p:tgtEl>
                                        <p:attrNameLst>
                                          <p:attrName>ppt_x</p:attrName>
                                        </p:attrNameLst>
                                      </p:cBhvr>
                                      <p:tavLst>
                                        <p:tav tm="0">
                                          <p:val>
                                            <p:strVal val="#ppt_x-#ppt_w/2"/>
                                          </p:val>
                                        </p:tav>
                                        <p:tav tm="100000">
                                          <p:val>
                                            <p:strVal val="#ppt_x"/>
                                          </p:val>
                                        </p:tav>
                                      </p:tavLst>
                                    </p:anim>
                                    <p:anim calcmode="lin" valueType="num">
                                      <p:cBhvr>
                                        <p:cTn id="20" dur="500" fill="hold"/>
                                        <p:tgtEl>
                                          <p:spTgt spid="9"/>
                                        </p:tgtEl>
                                        <p:attrNameLst>
                                          <p:attrName>ppt_y</p:attrName>
                                        </p:attrNameLst>
                                      </p:cBhvr>
                                      <p:tavLst>
                                        <p:tav tm="0">
                                          <p:val>
                                            <p:strVal val="#ppt_y"/>
                                          </p:val>
                                        </p:tav>
                                        <p:tav tm="100000">
                                          <p:val>
                                            <p:strVal val="#ppt_y"/>
                                          </p:val>
                                        </p:tav>
                                      </p:tavLst>
                                    </p:anim>
                                    <p:anim calcmode="lin" valueType="num">
                                      <p:cBhvr>
                                        <p:cTn id="21" dur="500" fill="hold"/>
                                        <p:tgtEl>
                                          <p:spTgt spid="9"/>
                                        </p:tgtEl>
                                        <p:attrNameLst>
                                          <p:attrName>ppt_w</p:attrName>
                                        </p:attrNameLst>
                                      </p:cBhvr>
                                      <p:tavLst>
                                        <p:tav tm="0">
                                          <p:val>
                                            <p:fltVal val="0"/>
                                          </p:val>
                                        </p:tav>
                                        <p:tav tm="100000">
                                          <p:val>
                                            <p:strVal val="#ppt_w"/>
                                          </p:val>
                                        </p:tav>
                                      </p:tavLst>
                                    </p:anim>
                                    <p:anim calcmode="lin" valueType="num">
                                      <p:cBhvr>
                                        <p:cTn id="22" dur="500" fill="hold"/>
                                        <p:tgtEl>
                                          <p:spTgt spid="9"/>
                                        </p:tgtEl>
                                        <p:attrNameLst>
                                          <p:attrName>ppt_h</p:attrName>
                                        </p:attrNameLst>
                                      </p:cBhvr>
                                      <p:tavLst>
                                        <p:tav tm="0">
                                          <p:val>
                                            <p:strVal val="#ppt_h"/>
                                          </p:val>
                                        </p:tav>
                                        <p:tav tm="100000">
                                          <p:val>
                                            <p:strVal val="#ppt_h"/>
                                          </p:val>
                                        </p:tav>
                                      </p:tavLst>
                                    </p:anim>
                                  </p:childTnLst>
                                </p:cTn>
                              </p:par>
                              <p:par>
                                <p:cTn id="23" presetID="12" presetClass="entr" presetSubtype="1" fill="hold" nodeType="withEffect">
                                  <p:stCondLst>
                                    <p:cond delay="0"/>
                                  </p:stCondLst>
                                  <p:childTnLst>
                                    <p:set>
                                      <p:cBhvr>
                                        <p:cTn id="24" dur="1" fill="hold">
                                          <p:stCondLst>
                                            <p:cond delay="0"/>
                                          </p:stCondLst>
                                        </p:cTn>
                                        <p:tgtEl>
                                          <p:spTgt spid="6"/>
                                        </p:tgtEl>
                                        <p:attrNameLst>
                                          <p:attrName>style.visibility</p:attrName>
                                        </p:attrNameLst>
                                      </p:cBhvr>
                                      <p:to>
                                        <p:strVal val="visible"/>
                                      </p:to>
                                    </p:set>
                                    <p:animEffect transition="in" filter="slide(fromTop)">
                                      <p:cBhvr>
                                        <p:cTn id="25" dur="500"/>
                                        <p:tgtEl>
                                          <p:spTgt spid="6"/>
                                        </p:tgtEl>
                                      </p:cBhvr>
                                    </p:animEffect>
                                  </p:childTnLst>
                                </p:cTn>
                              </p:par>
                              <p:par>
                                <p:cTn id="26" presetID="49" presetClass="entr" presetSubtype="0" decel="100000" fill="hold" nodeType="withEffect">
                                  <p:stCondLst>
                                    <p:cond delay="0"/>
                                  </p:stCondLst>
                                  <p:childTnLst>
                                    <p:set>
                                      <p:cBhvr>
                                        <p:cTn id="27" dur="1" fill="hold">
                                          <p:stCondLst>
                                            <p:cond delay="0"/>
                                          </p:stCondLst>
                                        </p:cTn>
                                        <p:tgtEl>
                                          <p:spTgt spid="10"/>
                                        </p:tgtEl>
                                        <p:attrNameLst>
                                          <p:attrName>style.visibility</p:attrName>
                                        </p:attrNameLst>
                                      </p:cBhvr>
                                      <p:to>
                                        <p:strVal val="visible"/>
                                      </p:to>
                                    </p:set>
                                    <p:anim calcmode="lin" valueType="num">
                                      <p:cBhvr>
                                        <p:cTn id="28" dur="500" fill="hold"/>
                                        <p:tgtEl>
                                          <p:spTgt spid="10"/>
                                        </p:tgtEl>
                                        <p:attrNameLst>
                                          <p:attrName>ppt_w</p:attrName>
                                        </p:attrNameLst>
                                      </p:cBhvr>
                                      <p:tavLst>
                                        <p:tav tm="0">
                                          <p:val>
                                            <p:fltVal val="0"/>
                                          </p:val>
                                        </p:tav>
                                        <p:tav tm="100000">
                                          <p:val>
                                            <p:strVal val="#ppt_w"/>
                                          </p:val>
                                        </p:tav>
                                      </p:tavLst>
                                    </p:anim>
                                    <p:anim calcmode="lin" valueType="num">
                                      <p:cBhvr>
                                        <p:cTn id="29" dur="500" fill="hold"/>
                                        <p:tgtEl>
                                          <p:spTgt spid="10"/>
                                        </p:tgtEl>
                                        <p:attrNameLst>
                                          <p:attrName>ppt_h</p:attrName>
                                        </p:attrNameLst>
                                      </p:cBhvr>
                                      <p:tavLst>
                                        <p:tav tm="0">
                                          <p:val>
                                            <p:fltVal val="0"/>
                                          </p:val>
                                        </p:tav>
                                        <p:tav tm="100000">
                                          <p:val>
                                            <p:strVal val="#ppt_h"/>
                                          </p:val>
                                        </p:tav>
                                      </p:tavLst>
                                    </p:anim>
                                    <p:anim calcmode="lin" valueType="num">
                                      <p:cBhvr>
                                        <p:cTn id="30" dur="500" fill="hold"/>
                                        <p:tgtEl>
                                          <p:spTgt spid="10"/>
                                        </p:tgtEl>
                                        <p:attrNameLst>
                                          <p:attrName>style.rotation</p:attrName>
                                        </p:attrNameLst>
                                      </p:cBhvr>
                                      <p:tavLst>
                                        <p:tav tm="0">
                                          <p:val>
                                            <p:fltVal val="360"/>
                                          </p:val>
                                        </p:tav>
                                        <p:tav tm="100000">
                                          <p:val>
                                            <p:fltVal val="0"/>
                                          </p:val>
                                        </p:tav>
                                      </p:tavLst>
                                    </p:anim>
                                    <p:animEffect transition="in" filter="fade">
                                      <p:cBhvr>
                                        <p:cTn id="31" dur="500"/>
                                        <p:tgtEl>
                                          <p:spTgt spid="10"/>
                                        </p:tgtEl>
                                      </p:cBhvr>
                                    </p:animEffect>
                                  </p:childTnLst>
                                </p:cTn>
                              </p:par>
                              <p:par>
                                <p:cTn id="32" presetID="17" presetClass="entr" presetSubtype="8" fill="hold" nodeType="withEffect">
                                  <p:stCondLst>
                                    <p:cond delay="0"/>
                                  </p:stCondLst>
                                  <p:childTnLst>
                                    <p:set>
                                      <p:cBhvr>
                                        <p:cTn id="33" dur="1" fill="hold">
                                          <p:stCondLst>
                                            <p:cond delay="0"/>
                                          </p:stCondLst>
                                        </p:cTn>
                                        <p:tgtEl>
                                          <p:spTgt spid="4"/>
                                        </p:tgtEl>
                                        <p:attrNameLst>
                                          <p:attrName>style.visibility</p:attrName>
                                        </p:attrNameLst>
                                      </p:cBhvr>
                                      <p:to>
                                        <p:strVal val="visible"/>
                                      </p:to>
                                    </p:set>
                                    <p:anim calcmode="lin" valueType="num">
                                      <p:cBhvr>
                                        <p:cTn id="34" dur="500" fill="hold"/>
                                        <p:tgtEl>
                                          <p:spTgt spid="4"/>
                                        </p:tgtEl>
                                        <p:attrNameLst>
                                          <p:attrName>ppt_x</p:attrName>
                                        </p:attrNameLst>
                                      </p:cBhvr>
                                      <p:tavLst>
                                        <p:tav tm="0">
                                          <p:val>
                                            <p:strVal val="#ppt_x-#ppt_w/2"/>
                                          </p:val>
                                        </p:tav>
                                        <p:tav tm="100000">
                                          <p:val>
                                            <p:strVal val="#ppt_x"/>
                                          </p:val>
                                        </p:tav>
                                      </p:tavLst>
                                    </p:anim>
                                    <p:anim calcmode="lin" valueType="num">
                                      <p:cBhvr>
                                        <p:cTn id="35" dur="500" fill="hold"/>
                                        <p:tgtEl>
                                          <p:spTgt spid="4"/>
                                        </p:tgtEl>
                                        <p:attrNameLst>
                                          <p:attrName>ppt_y</p:attrName>
                                        </p:attrNameLst>
                                      </p:cBhvr>
                                      <p:tavLst>
                                        <p:tav tm="0">
                                          <p:val>
                                            <p:strVal val="#ppt_y"/>
                                          </p:val>
                                        </p:tav>
                                        <p:tav tm="100000">
                                          <p:val>
                                            <p:strVal val="#ppt_y"/>
                                          </p:val>
                                        </p:tav>
                                      </p:tavLst>
                                    </p:anim>
                                    <p:anim calcmode="lin" valueType="num">
                                      <p:cBhvr>
                                        <p:cTn id="36" dur="500" fill="hold"/>
                                        <p:tgtEl>
                                          <p:spTgt spid="4"/>
                                        </p:tgtEl>
                                        <p:attrNameLst>
                                          <p:attrName>ppt_w</p:attrName>
                                        </p:attrNameLst>
                                      </p:cBhvr>
                                      <p:tavLst>
                                        <p:tav tm="0">
                                          <p:val>
                                            <p:fltVal val="0"/>
                                          </p:val>
                                        </p:tav>
                                        <p:tav tm="100000">
                                          <p:val>
                                            <p:strVal val="#ppt_w"/>
                                          </p:val>
                                        </p:tav>
                                      </p:tavLst>
                                    </p:anim>
                                    <p:anim calcmode="lin" valueType="num">
                                      <p:cBhvr>
                                        <p:cTn id="37" dur="500" fill="hold"/>
                                        <p:tgtEl>
                                          <p:spTgt spid="4"/>
                                        </p:tgtEl>
                                        <p:attrNameLst>
                                          <p:attrName>ppt_h</p:attrName>
                                        </p:attrNameLst>
                                      </p:cBhvr>
                                      <p:tavLst>
                                        <p:tav tm="0">
                                          <p:val>
                                            <p:strVal val="#ppt_h"/>
                                          </p:val>
                                        </p:tav>
                                        <p:tav tm="100000">
                                          <p:val>
                                            <p:strVal val="#ppt_h"/>
                                          </p:val>
                                        </p:tav>
                                      </p:tavLst>
                                    </p:anim>
                                  </p:childTnLst>
                                </p:cTn>
                              </p:par>
                              <p:par>
                                <p:cTn id="38" presetID="12" presetClass="entr" presetSubtype="1" fill="hold" nodeType="withEffect">
                                  <p:stCondLst>
                                    <p:cond delay="0"/>
                                  </p:stCondLst>
                                  <p:childTnLst>
                                    <p:set>
                                      <p:cBhvr>
                                        <p:cTn id="39" dur="1" fill="hold">
                                          <p:stCondLst>
                                            <p:cond delay="0"/>
                                          </p:stCondLst>
                                        </p:cTn>
                                        <p:tgtEl>
                                          <p:spTgt spid="5"/>
                                        </p:tgtEl>
                                        <p:attrNameLst>
                                          <p:attrName>style.visibility</p:attrName>
                                        </p:attrNameLst>
                                      </p:cBhvr>
                                      <p:to>
                                        <p:strVal val="visible"/>
                                      </p:to>
                                    </p:set>
                                    <p:animEffect transition="in" filter="slide(fromTop)">
                                      <p:cBhvr>
                                        <p:cTn id="40" dur="500"/>
                                        <p:tgtEl>
                                          <p:spTgt spid="5"/>
                                        </p:tgtEl>
                                      </p:cBhvr>
                                    </p:animEffect>
                                  </p:childTnLst>
                                </p:cTn>
                              </p:par>
                              <p:par>
                                <p:cTn id="41" presetID="49" presetClass="entr" presetSubtype="0" decel="100000" fill="hold" nodeType="withEffect">
                                  <p:stCondLst>
                                    <p:cond delay="0"/>
                                  </p:stCondLst>
                                  <p:childTnLst>
                                    <p:set>
                                      <p:cBhvr>
                                        <p:cTn id="42" dur="1" fill="hold">
                                          <p:stCondLst>
                                            <p:cond delay="0"/>
                                          </p:stCondLst>
                                        </p:cTn>
                                        <p:tgtEl>
                                          <p:spTgt spid="12"/>
                                        </p:tgtEl>
                                        <p:attrNameLst>
                                          <p:attrName>style.visibility</p:attrName>
                                        </p:attrNameLst>
                                      </p:cBhvr>
                                      <p:to>
                                        <p:strVal val="visible"/>
                                      </p:to>
                                    </p:set>
                                    <p:anim calcmode="lin" valueType="num">
                                      <p:cBhvr>
                                        <p:cTn id="43" dur="500" fill="hold"/>
                                        <p:tgtEl>
                                          <p:spTgt spid="12"/>
                                        </p:tgtEl>
                                        <p:attrNameLst>
                                          <p:attrName>ppt_w</p:attrName>
                                        </p:attrNameLst>
                                      </p:cBhvr>
                                      <p:tavLst>
                                        <p:tav tm="0">
                                          <p:val>
                                            <p:fltVal val="0"/>
                                          </p:val>
                                        </p:tav>
                                        <p:tav tm="100000">
                                          <p:val>
                                            <p:strVal val="#ppt_w"/>
                                          </p:val>
                                        </p:tav>
                                      </p:tavLst>
                                    </p:anim>
                                    <p:anim calcmode="lin" valueType="num">
                                      <p:cBhvr>
                                        <p:cTn id="44" dur="500" fill="hold"/>
                                        <p:tgtEl>
                                          <p:spTgt spid="12"/>
                                        </p:tgtEl>
                                        <p:attrNameLst>
                                          <p:attrName>ppt_h</p:attrName>
                                        </p:attrNameLst>
                                      </p:cBhvr>
                                      <p:tavLst>
                                        <p:tav tm="0">
                                          <p:val>
                                            <p:fltVal val="0"/>
                                          </p:val>
                                        </p:tav>
                                        <p:tav tm="100000">
                                          <p:val>
                                            <p:strVal val="#ppt_h"/>
                                          </p:val>
                                        </p:tav>
                                      </p:tavLst>
                                    </p:anim>
                                    <p:anim calcmode="lin" valueType="num">
                                      <p:cBhvr>
                                        <p:cTn id="45" dur="500" fill="hold"/>
                                        <p:tgtEl>
                                          <p:spTgt spid="12"/>
                                        </p:tgtEl>
                                        <p:attrNameLst>
                                          <p:attrName>style.rotation</p:attrName>
                                        </p:attrNameLst>
                                      </p:cBhvr>
                                      <p:tavLst>
                                        <p:tav tm="0">
                                          <p:val>
                                            <p:fltVal val="360"/>
                                          </p:val>
                                        </p:tav>
                                        <p:tav tm="100000">
                                          <p:val>
                                            <p:fltVal val="0"/>
                                          </p:val>
                                        </p:tav>
                                      </p:tavLst>
                                    </p:anim>
                                    <p:animEffect transition="in" filter="fade">
                                      <p:cBhvr>
                                        <p:cTn id="46" dur="500"/>
                                        <p:tgtEl>
                                          <p:spTgt spid="12"/>
                                        </p:tgtEl>
                                      </p:cBhvr>
                                    </p:animEffect>
                                  </p:childTnLst>
                                </p:cTn>
                              </p:par>
                              <p:par>
                                <p:cTn id="47" presetID="17" presetClass="entr" presetSubtype="8" fill="hold" nodeType="withEffect">
                                  <p:stCondLst>
                                    <p:cond delay="0"/>
                                  </p:stCondLst>
                                  <p:childTnLst>
                                    <p:set>
                                      <p:cBhvr>
                                        <p:cTn id="48" dur="1" fill="hold">
                                          <p:stCondLst>
                                            <p:cond delay="0"/>
                                          </p:stCondLst>
                                        </p:cTn>
                                        <p:tgtEl>
                                          <p:spTgt spid="3"/>
                                        </p:tgtEl>
                                        <p:attrNameLst>
                                          <p:attrName>style.visibility</p:attrName>
                                        </p:attrNameLst>
                                      </p:cBhvr>
                                      <p:to>
                                        <p:strVal val="visible"/>
                                      </p:to>
                                    </p:set>
                                    <p:anim calcmode="lin" valueType="num">
                                      <p:cBhvr>
                                        <p:cTn id="49" dur="500" fill="hold"/>
                                        <p:tgtEl>
                                          <p:spTgt spid="3"/>
                                        </p:tgtEl>
                                        <p:attrNameLst>
                                          <p:attrName>ppt_x</p:attrName>
                                        </p:attrNameLst>
                                      </p:cBhvr>
                                      <p:tavLst>
                                        <p:tav tm="0">
                                          <p:val>
                                            <p:strVal val="#ppt_x-#ppt_w/2"/>
                                          </p:val>
                                        </p:tav>
                                        <p:tav tm="100000">
                                          <p:val>
                                            <p:strVal val="#ppt_x"/>
                                          </p:val>
                                        </p:tav>
                                      </p:tavLst>
                                    </p:anim>
                                    <p:anim calcmode="lin" valueType="num">
                                      <p:cBhvr>
                                        <p:cTn id="50" dur="500" fill="hold"/>
                                        <p:tgtEl>
                                          <p:spTgt spid="3"/>
                                        </p:tgtEl>
                                        <p:attrNameLst>
                                          <p:attrName>ppt_y</p:attrName>
                                        </p:attrNameLst>
                                      </p:cBhvr>
                                      <p:tavLst>
                                        <p:tav tm="0">
                                          <p:val>
                                            <p:strVal val="#ppt_y"/>
                                          </p:val>
                                        </p:tav>
                                        <p:tav tm="100000">
                                          <p:val>
                                            <p:strVal val="#ppt_y"/>
                                          </p:val>
                                        </p:tav>
                                      </p:tavLst>
                                    </p:anim>
                                    <p:anim calcmode="lin" valueType="num">
                                      <p:cBhvr>
                                        <p:cTn id="51" dur="500" fill="hold"/>
                                        <p:tgtEl>
                                          <p:spTgt spid="3"/>
                                        </p:tgtEl>
                                        <p:attrNameLst>
                                          <p:attrName>ppt_w</p:attrName>
                                        </p:attrNameLst>
                                      </p:cBhvr>
                                      <p:tavLst>
                                        <p:tav tm="0">
                                          <p:val>
                                            <p:fltVal val="0"/>
                                          </p:val>
                                        </p:tav>
                                        <p:tav tm="100000">
                                          <p:val>
                                            <p:strVal val="#ppt_w"/>
                                          </p:val>
                                        </p:tav>
                                      </p:tavLst>
                                    </p:anim>
                                    <p:anim calcmode="lin" valueType="num">
                                      <p:cBhvr>
                                        <p:cTn id="52" dur="500" fill="hold"/>
                                        <p:tgtEl>
                                          <p:spTgt spid="3"/>
                                        </p:tgtEl>
                                        <p:attrNameLst>
                                          <p:attrName>ppt_h</p:attrName>
                                        </p:attrNameLst>
                                      </p:cBhvr>
                                      <p:tavLst>
                                        <p:tav tm="0">
                                          <p:val>
                                            <p:strVal val="#ppt_h"/>
                                          </p:val>
                                        </p:tav>
                                        <p:tav tm="100000">
                                          <p:val>
                                            <p:strVal val="#ppt_h"/>
                                          </p:val>
                                        </p:tav>
                                      </p:tavLst>
                                    </p:anim>
                                  </p:childTnLst>
                                </p:cTn>
                              </p:par>
                            </p:childTnLst>
                          </p:cTn>
                        </p:par>
                      </p:childTnLst>
                    </p:cTn>
                  </p:par>
                  <p:par>
                    <p:cTn id="53" fill="hold" nodeType="clickPar">
                      <p:stCondLst>
                        <p:cond delay="indefinite"/>
                      </p:stCondLst>
                      <p:childTnLst>
                        <p:par>
                          <p:cTn id="54" fill="hold" nodeType="withGroup">
                            <p:stCondLst>
                              <p:cond delay="0"/>
                            </p:stCondLst>
                            <p:childTnLst>
                              <p:par>
                                <p:cTn id="55" presetID="4" presetClass="entr" presetSubtype="16" fill="hold" nodeType="clickEffect">
                                  <p:stCondLst>
                                    <p:cond delay="0"/>
                                  </p:stCondLst>
                                  <p:childTnLst>
                                    <p:set>
                                      <p:cBhvr>
                                        <p:cTn id="56" dur="1" fill="hold">
                                          <p:stCondLst>
                                            <p:cond delay="0"/>
                                          </p:stCondLst>
                                        </p:cTn>
                                        <p:tgtEl>
                                          <p:spTgt spid="20"/>
                                        </p:tgtEl>
                                        <p:attrNameLst>
                                          <p:attrName>style.visibility</p:attrName>
                                        </p:attrNameLst>
                                      </p:cBhvr>
                                      <p:to>
                                        <p:strVal val="visible"/>
                                      </p:to>
                                    </p:set>
                                    <p:animEffect transition="in" filter="box(in)">
                                      <p:cBhvr>
                                        <p:cTn id="57" dur="500"/>
                                        <p:tgtEl>
                                          <p:spTgt spid="20"/>
                                        </p:tgtEl>
                                      </p:cBhvr>
                                    </p:animEffect>
                                  </p:childTnLst>
                                </p:cTn>
                              </p:par>
                              <p:par>
                                <p:cTn id="58" presetID="18" presetClass="entr" presetSubtype="6" fill="hold" grpId="0" nodeType="withEffect">
                                  <p:stCondLst>
                                    <p:cond delay="0"/>
                                  </p:stCondLst>
                                  <p:childTnLst>
                                    <p:set>
                                      <p:cBhvr>
                                        <p:cTn id="59" dur="1" fill="hold">
                                          <p:stCondLst>
                                            <p:cond delay="0"/>
                                          </p:stCondLst>
                                        </p:cTn>
                                        <p:tgtEl>
                                          <p:spTgt spid="84"/>
                                        </p:tgtEl>
                                        <p:attrNameLst>
                                          <p:attrName>style.visibility</p:attrName>
                                        </p:attrNameLst>
                                      </p:cBhvr>
                                      <p:to>
                                        <p:strVal val="visible"/>
                                      </p:to>
                                    </p:set>
                                    <p:animEffect transition="in" filter="strips(downRight)">
                                      <p:cBhvr>
                                        <p:cTn id="60" dur="500"/>
                                        <p:tgtEl>
                                          <p:spTgt spid="84"/>
                                        </p:tgtEl>
                                      </p:cBhvr>
                                    </p:animEffect>
                                  </p:childTnLst>
                                </p:cTn>
                              </p:par>
                              <p:par>
                                <p:cTn id="61" presetID="23" presetClass="entr" presetSubtype="16" fill="hold" nodeType="withEffect">
                                  <p:stCondLst>
                                    <p:cond delay="0"/>
                                  </p:stCondLst>
                                  <p:childTnLst>
                                    <p:set>
                                      <p:cBhvr>
                                        <p:cTn id="62" dur="1" fill="hold">
                                          <p:stCondLst>
                                            <p:cond delay="0"/>
                                          </p:stCondLst>
                                        </p:cTn>
                                        <p:tgtEl>
                                          <p:spTgt spid="94"/>
                                        </p:tgtEl>
                                        <p:attrNameLst>
                                          <p:attrName>style.visibility</p:attrName>
                                        </p:attrNameLst>
                                      </p:cBhvr>
                                      <p:to>
                                        <p:strVal val="visible"/>
                                      </p:to>
                                    </p:set>
                                    <p:anim calcmode="lin" valueType="num">
                                      <p:cBhvr>
                                        <p:cTn id="63" dur="500" fill="hold"/>
                                        <p:tgtEl>
                                          <p:spTgt spid="94"/>
                                        </p:tgtEl>
                                        <p:attrNameLst>
                                          <p:attrName>ppt_w</p:attrName>
                                        </p:attrNameLst>
                                      </p:cBhvr>
                                      <p:tavLst>
                                        <p:tav tm="0">
                                          <p:val>
                                            <p:fltVal val="0"/>
                                          </p:val>
                                        </p:tav>
                                        <p:tav tm="100000">
                                          <p:val>
                                            <p:strVal val="#ppt_w"/>
                                          </p:val>
                                        </p:tav>
                                      </p:tavLst>
                                    </p:anim>
                                    <p:anim calcmode="lin" valueType="num">
                                      <p:cBhvr>
                                        <p:cTn id="64" dur="500" fill="hold"/>
                                        <p:tgtEl>
                                          <p:spTgt spid="94"/>
                                        </p:tgtEl>
                                        <p:attrNameLst>
                                          <p:attrName>ppt_h</p:attrName>
                                        </p:attrNameLst>
                                      </p:cBhvr>
                                      <p:tavLst>
                                        <p:tav tm="0">
                                          <p:val>
                                            <p:fltVal val="0"/>
                                          </p:val>
                                        </p:tav>
                                        <p:tav tm="100000">
                                          <p:val>
                                            <p:strVal val="#ppt_h"/>
                                          </p:val>
                                        </p:tav>
                                      </p:tavLst>
                                    </p:anim>
                                  </p:childTnLst>
                                  <p:subTnLst>
                                    <p:audio>
                                      <p:cMediaNode>
                                        <p:cTn display="0" masterRel="sameClick">
                                          <p:stCondLst>
                                            <p:cond evt="begin" delay="0">
                                              <p:tn val="61"/>
                                            </p:cond>
                                          </p:stCondLst>
                                          <p:endCondLst>
                                            <p:cond evt="onStopAudio" delay="0">
                                              <p:tgtEl>
                                                <p:sldTgt/>
                                              </p:tgtEl>
                                            </p:cond>
                                          </p:endCondLst>
                                        </p:cTn>
                                        <p:tgtEl>
                                          <p:sndTgt r:embed="rId2" name="applause.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4"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770" name="Picture 5" descr="ULXMAS13"/>
          <p:cNvPicPr>
            <a:picLocks noChangeAspect="1"/>
          </p:cNvPicPr>
          <p:nvPr/>
        </p:nvPicPr>
        <p:blipFill>
          <a:blip r:embed="rId2"/>
          <a:stretch>
            <a:fillRect/>
          </a:stretch>
        </p:blipFill>
        <p:spPr>
          <a:xfrm>
            <a:off x="0" y="0"/>
            <a:ext cx="9144000" cy="6858000"/>
          </a:xfrm>
          <a:prstGeom prst="rect">
            <a:avLst/>
          </a:prstGeom>
          <a:noFill/>
          <a:ln w="9525">
            <a:noFill/>
          </a:ln>
        </p:spPr>
      </p:pic>
      <p:sp>
        <p:nvSpPr>
          <p:cNvPr id="32771" name="WordArt 6"/>
          <p:cNvSpPr>
            <a:spLocks noTextEdit="1"/>
          </p:cNvSpPr>
          <p:nvPr/>
        </p:nvSpPr>
        <p:spPr>
          <a:xfrm>
            <a:off x="1447800" y="5486400"/>
            <a:ext cx="6381750" cy="1143000"/>
          </a:xfrm>
          <a:prstGeom prst="rect">
            <a:avLst/>
          </a:prstGeom>
        </p:spPr>
        <p:txBody>
          <a:bodyPr wrap="none" fromWordArt="1">
            <a:prstTxWarp prst="textPlain">
              <a:avLst>
                <a:gd name="adj" fmla="val 50000"/>
              </a:avLst>
            </a:prstTxWarp>
            <a:normAutofit/>
          </a:bodyPr>
          <a:lstStyle/>
          <a:p>
            <a:pPr algn="ctr" eaLnBrk="0" hangingPunct="0"/>
            <a:r>
              <a:rPr lang="en-US" sz="4800" b="1">
                <a:ln w="3175" cap="flat" cmpd="sng">
                  <a:solidFill>
                    <a:srgbClr val="0066FF"/>
                  </a:solidFill>
                  <a:prstDash val="solid"/>
                  <a:headEnd type="none" w="med" len="med"/>
                  <a:tailEnd type="none" w="med" len="med"/>
                </a:ln>
                <a:gradFill rotWithShape="1">
                  <a:gsLst>
                    <a:gs pos="0">
                      <a:srgbClr val="A603AB">
                        <a:alpha val="100000"/>
                      </a:srgbClr>
                    </a:gs>
                    <a:gs pos="12000">
                      <a:srgbClr val="E81766">
                        <a:alpha val="100000"/>
                      </a:srgbClr>
                    </a:gs>
                    <a:gs pos="27000">
                      <a:srgbClr val="EE3F17">
                        <a:alpha val="100000"/>
                      </a:srgbClr>
                    </a:gs>
                    <a:gs pos="48000">
                      <a:srgbClr val="FFFF00">
                        <a:alpha val="100000"/>
                      </a:srgbClr>
                    </a:gs>
                    <a:gs pos="64999">
                      <a:srgbClr val="1A8D48">
                        <a:alpha val="100000"/>
                      </a:srgbClr>
                    </a:gs>
                    <a:gs pos="78999">
                      <a:srgbClr val="0819FB">
                        <a:alpha val="100000"/>
                      </a:srgbClr>
                    </a:gs>
                    <a:gs pos="100000">
                      <a:srgbClr val="A603AB">
                        <a:alpha val="100000"/>
                      </a:srgbClr>
                    </a:gs>
                  </a:gsLst>
                  <a:lin ang="0" scaled="1"/>
                  <a:tileRect/>
                </a:gradFill>
                <a:effectLst>
                  <a:outerShdw dist="35921" dir="2699999" sy="50000" kx="2115830" algn="bl" rotWithShape="0">
                    <a:srgbClr val="C0C0C0">
                      <a:alpha val="79999"/>
                    </a:srgbClr>
                  </a:outerShdw>
                </a:effectLst>
                <a:latin typeface="Times New Roman" panose="02020603050405020304" pitchFamily="18" charset="0"/>
                <a:ea typeface="Times New Roman" panose="02020603050405020304" pitchFamily="18" charset="0"/>
              </a:rPr>
              <a:t>RUNG CHUÔNG VÀNG</a:t>
            </a:r>
          </a:p>
        </p:txBody>
      </p:sp>
      <p:sp>
        <p:nvSpPr>
          <p:cNvPr id="32772" name="WordArt 7"/>
          <p:cNvSpPr>
            <a:spLocks noTextEdit="1"/>
          </p:cNvSpPr>
          <p:nvPr/>
        </p:nvSpPr>
        <p:spPr>
          <a:xfrm>
            <a:off x="457200" y="152400"/>
            <a:ext cx="2743200" cy="685800"/>
          </a:xfrm>
          <a:prstGeom prst="rect">
            <a:avLst/>
          </a:prstGeom>
        </p:spPr>
        <p:txBody>
          <a:bodyPr wrap="none" fromWordArt="1">
            <a:prstTxWarp prst="textPlain">
              <a:avLst>
                <a:gd name="adj" fmla="val 50000"/>
              </a:avLst>
            </a:prstTxWarp>
            <a:normAutofit/>
          </a:bodyPr>
          <a:lstStyle/>
          <a:p>
            <a:pPr algn="ctr" eaLnBrk="0" hangingPunct="0"/>
            <a:r>
              <a:rPr lang="en-US" sz="3600" b="1">
                <a:ln w="9525" cap="flat" cmpd="sng">
                  <a:solidFill>
                    <a:srgbClr val="FF00FF"/>
                  </a:solidFill>
                  <a:prstDash val="solid"/>
                  <a:headEnd type="none" w="med" len="med"/>
                  <a:tailEnd type="none" w="med" len="med"/>
                </a:ln>
                <a:solidFill>
                  <a:schemeClr val="tx1"/>
                </a:solidFill>
                <a:highlight>
                  <a:srgbClr val="FFFF00"/>
                </a:highlight>
                <a:latin typeface="Times New Roman" panose="02020603050405020304" pitchFamily="18" charset="0"/>
                <a:ea typeface="Times New Roman" panose="02020603050405020304" pitchFamily="18" charset="0"/>
              </a:rPr>
              <a:t>TRÒ CHƠI</a:t>
            </a:r>
          </a:p>
        </p:txBody>
      </p:sp>
      <p:pic>
        <p:nvPicPr>
          <p:cNvPr id="75786" name="Picture 10" descr="Bellcoll"/>
          <p:cNvPicPr>
            <a:picLocks noChangeAspect="1"/>
          </p:cNvPicPr>
          <p:nvPr/>
        </p:nvPicPr>
        <p:blipFill>
          <a:blip r:embed="rId3"/>
          <a:stretch>
            <a:fillRect/>
          </a:stretch>
        </p:blipFill>
        <p:spPr>
          <a:xfrm rot="385043">
            <a:off x="990600" y="1674813"/>
            <a:ext cx="1360488" cy="1490662"/>
          </a:xfrm>
          <a:prstGeom prst="rect">
            <a:avLst/>
          </a:prstGeom>
          <a:noFill/>
          <a:ln w="9525">
            <a:noFill/>
          </a:ln>
        </p:spPr>
      </p:pic>
      <p:pic>
        <p:nvPicPr>
          <p:cNvPr id="75787" name="Picture 11" descr="Bellcoll"/>
          <p:cNvPicPr>
            <a:picLocks noChangeAspect="1"/>
          </p:cNvPicPr>
          <p:nvPr/>
        </p:nvPicPr>
        <p:blipFill>
          <a:blip r:embed="rId3"/>
          <a:stretch>
            <a:fillRect/>
          </a:stretch>
        </p:blipFill>
        <p:spPr>
          <a:xfrm>
            <a:off x="7086600" y="1752600"/>
            <a:ext cx="1360488" cy="1490663"/>
          </a:xfrm>
          <a:prstGeom prst="rect">
            <a:avLst/>
          </a:prstGeom>
          <a:noFill/>
          <a:ln w="9525">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iterate type="lt">
                                    <p:tmPct val="5000"/>
                                  </p:iterate>
                                  <p:childTnLst>
                                    <p:set>
                                      <p:cBhvr>
                                        <p:cTn id="6" dur="1" fill="hold">
                                          <p:stCondLst>
                                            <p:cond delay="0"/>
                                          </p:stCondLst>
                                        </p:cTn>
                                        <p:tgtEl>
                                          <p:spTgt spid="32771"/>
                                        </p:tgtEl>
                                        <p:attrNameLst>
                                          <p:attrName>style.visibility</p:attrName>
                                        </p:attrNameLst>
                                      </p:cBhvr>
                                      <p:to>
                                        <p:strVal val="visible"/>
                                      </p:to>
                                    </p:set>
                                    <p:anim calcmode="lin" valueType="num">
                                      <p:cBhvr>
                                        <p:cTn id="7" dur="1000" fill="hold"/>
                                        <p:tgtEl>
                                          <p:spTgt spid="32771"/>
                                        </p:tgtEl>
                                        <p:attrNameLst>
                                          <p:attrName>ppt_w</p:attrName>
                                        </p:attrNameLst>
                                      </p:cBhvr>
                                      <p:tavLst>
                                        <p:tav tm="0">
                                          <p:val>
                                            <p:fltVal val="0"/>
                                          </p:val>
                                        </p:tav>
                                        <p:tav tm="100000">
                                          <p:val>
                                            <p:strVal val="#ppt_w"/>
                                          </p:val>
                                        </p:tav>
                                      </p:tavLst>
                                    </p:anim>
                                    <p:anim calcmode="lin" valueType="num">
                                      <p:cBhvr>
                                        <p:cTn id="8" dur="1000" fill="hold"/>
                                        <p:tgtEl>
                                          <p:spTgt spid="32771"/>
                                        </p:tgtEl>
                                        <p:attrNameLst>
                                          <p:attrName>ppt_h</p:attrName>
                                        </p:attrNameLst>
                                      </p:cBhvr>
                                      <p:tavLst>
                                        <p:tav tm="0">
                                          <p:val>
                                            <p:fltVal val="0"/>
                                          </p:val>
                                        </p:tav>
                                        <p:tav tm="100000">
                                          <p:val>
                                            <p:strVal val="#ppt_h"/>
                                          </p:val>
                                        </p:tav>
                                      </p:tavLst>
                                    </p:anim>
                                    <p:anim calcmode="lin" valueType="num">
                                      <p:cBhvr>
                                        <p:cTn id="9" dur="1000" fill="hold"/>
                                        <p:tgtEl>
                                          <p:spTgt spid="32771"/>
                                        </p:tgtEl>
                                        <p:attrNameLst>
                                          <p:attrName>style.rotation</p:attrName>
                                        </p:attrNameLst>
                                      </p:cBhvr>
                                      <p:tavLst>
                                        <p:tav tm="0">
                                          <p:val>
                                            <p:fltVal val="90"/>
                                          </p:val>
                                        </p:tav>
                                        <p:tav tm="100000">
                                          <p:val>
                                            <p:fltVal val="0"/>
                                          </p:val>
                                        </p:tav>
                                      </p:tavLst>
                                    </p:anim>
                                    <p:animEffect transition="in" filter="fade">
                                      <p:cBhvr>
                                        <p:cTn id="10" dur="1000"/>
                                        <p:tgtEl>
                                          <p:spTgt spid="32771"/>
                                        </p:tgtEl>
                                      </p:cBhvr>
                                    </p:animEffect>
                                  </p:childTnLst>
                                </p:cTn>
                              </p:par>
                              <p:par>
                                <p:cTn id="11" presetID="31" presetClass="entr" presetSubtype="0" fill="hold" nodeType="withEffect">
                                  <p:stCondLst>
                                    <p:cond delay="0"/>
                                  </p:stCondLst>
                                  <p:iterate type="lt">
                                    <p:tmPct val="5000"/>
                                  </p:iterate>
                                  <p:childTnLst>
                                    <p:set>
                                      <p:cBhvr>
                                        <p:cTn id="12" dur="1" fill="hold">
                                          <p:stCondLst>
                                            <p:cond delay="0"/>
                                          </p:stCondLst>
                                        </p:cTn>
                                        <p:tgtEl>
                                          <p:spTgt spid="32772"/>
                                        </p:tgtEl>
                                        <p:attrNameLst>
                                          <p:attrName>style.visibility</p:attrName>
                                        </p:attrNameLst>
                                      </p:cBhvr>
                                      <p:to>
                                        <p:strVal val="visible"/>
                                      </p:to>
                                    </p:set>
                                    <p:anim calcmode="lin" valueType="num">
                                      <p:cBhvr>
                                        <p:cTn id="13" dur="1000" fill="hold"/>
                                        <p:tgtEl>
                                          <p:spTgt spid="32772"/>
                                        </p:tgtEl>
                                        <p:attrNameLst>
                                          <p:attrName>ppt_w</p:attrName>
                                        </p:attrNameLst>
                                      </p:cBhvr>
                                      <p:tavLst>
                                        <p:tav tm="0">
                                          <p:val>
                                            <p:fltVal val="0"/>
                                          </p:val>
                                        </p:tav>
                                        <p:tav tm="100000">
                                          <p:val>
                                            <p:strVal val="#ppt_w"/>
                                          </p:val>
                                        </p:tav>
                                      </p:tavLst>
                                    </p:anim>
                                    <p:anim calcmode="lin" valueType="num">
                                      <p:cBhvr>
                                        <p:cTn id="14" dur="1000" fill="hold"/>
                                        <p:tgtEl>
                                          <p:spTgt spid="32772"/>
                                        </p:tgtEl>
                                        <p:attrNameLst>
                                          <p:attrName>ppt_h</p:attrName>
                                        </p:attrNameLst>
                                      </p:cBhvr>
                                      <p:tavLst>
                                        <p:tav tm="0">
                                          <p:val>
                                            <p:fltVal val="0"/>
                                          </p:val>
                                        </p:tav>
                                        <p:tav tm="100000">
                                          <p:val>
                                            <p:strVal val="#ppt_h"/>
                                          </p:val>
                                        </p:tav>
                                      </p:tavLst>
                                    </p:anim>
                                    <p:anim calcmode="lin" valueType="num">
                                      <p:cBhvr>
                                        <p:cTn id="15" dur="1000" fill="hold"/>
                                        <p:tgtEl>
                                          <p:spTgt spid="32772"/>
                                        </p:tgtEl>
                                        <p:attrNameLst>
                                          <p:attrName>style.rotation</p:attrName>
                                        </p:attrNameLst>
                                      </p:cBhvr>
                                      <p:tavLst>
                                        <p:tav tm="0">
                                          <p:val>
                                            <p:fltVal val="90"/>
                                          </p:val>
                                        </p:tav>
                                        <p:tav tm="100000">
                                          <p:val>
                                            <p:fltVal val="0"/>
                                          </p:val>
                                        </p:tav>
                                      </p:tavLst>
                                    </p:anim>
                                    <p:animEffect transition="in" filter="fade">
                                      <p:cBhvr>
                                        <p:cTn id="16" dur="1000"/>
                                        <p:tgtEl>
                                          <p:spTgt spid="32772"/>
                                        </p:tgtEl>
                                      </p:cBhvr>
                                    </p:animEffect>
                                  </p:childTnLst>
                                </p:cTn>
                              </p:par>
                              <p:par>
                                <p:cTn id="17" presetID="31" presetClass="entr" presetSubtype="0" fill="hold" nodeType="withEffect">
                                  <p:stCondLst>
                                    <p:cond delay="0"/>
                                  </p:stCondLst>
                                  <p:iterate type="lt">
                                    <p:tmPct val="5000"/>
                                  </p:iterate>
                                  <p:childTnLst>
                                    <p:set>
                                      <p:cBhvr>
                                        <p:cTn id="18" dur="1" fill="hold">
                                          <p:stCondLst>
                                            <p:cond delay="0"/>
                                          </p:stCondLst>
                                        </p:cTn>
                                        <p:tgtEl>
                                          <p:spTgt spid="75787"/>
                                        </p:tgtEl>
                                        <p:attrNameLst>
                                          <p:attrName>style.visibility</p:attrName>
                                        </p:attrNameLst>
                                      </p:cBhvr>
                                      <p:to>
                                        <p:strVal val="visible"/>
                                      </p:to>
                                    </p:set>
                                    <p:anim calcmode="lin" valueType="num">
                                      <p:cBhvr>
                                        <p:cTn id="19" dur="1000" fill="hold"/>
                                        <p:tgtEl>
                                          <p:spTgt spid="75787"/>
                                        </p:tgtEl>
                                        <p:attrNameLst>
                                          <p:attrName>ppt_w</p:attrName>
                                        </p:attrNameLst>
                                      </p:cBhvr>
                                      <p:tavLst>
                                        <p:tav tm="0">
                                          <p:val>
                                            <p:fltVal val="0"/>
                                          </p:val>
                                        </p:tav>
                                        <p:tav tm="100000">
                                          <p:val>
                                            <p:strVal val="#ppt_w"/>
                                          </p:val>
                                        </p:tav>
                                      </p:tavLst>
                                    </p:anim>
                                    <p:anim calcmode="lin" valueType="num">
                                      <p:cBhvr>
                                        <p:cTn id="20" dur="1000" fill="hold"/>
                                        <p:tgtEl>
                                          <p:spTgt spid="75787"/>
                                        </p:tgtEl>
                                        <p:attrNameLst>
                                          <p:attrName>ppt_h</p:attrName>
                                        </p:attrNameLst>
                                      </p:cBhvr>
                                      <p:tavLst>
                                        <p:tav tm="0">
                                          <p:val>
                                            <p:fltVal val="0"/>
                                          </p:val>
                                        </p:tav>
                                        <p:tav tm="100000">
                                          <p:val>
                                            <p:strVal val="#ppt_h"/>
                                          </p:val>
                                        </p:tav>
                                      </p:tavLst>
                                    </p:anim>
                                    <p:anim calcmode="lin" valueType="num">
                                      <p:cBhvr>
                                        <p:cTn id="21" dur="1000" fill="hold"/>
                                        <p:tgtEl>
                                          <p:spTgt spid="75787"/>
                                        </p:tgtEl>
                                        <p:attrNameLst>
                                          <p:attrName>style.rotation</p:attrName>
                                        </p:attrNameLst>
                                      </p:cBhvr>
                                      <p:tavLst>
                                        <p:tav tm="0">
                                          <p:val>
                                            <p:fltVal val="90"/>
                                          </p:val>
                                        </p:tav>
                                        <p:tav tm="100000">
                                          <p:val>
                                            <p:fltVal val="0"/>
                                          </p:val>
                                        </p:tav>
                                      </p:tavLst>
                                    </p:anim>
                                    <p:animEffect transition="in" filter="fade">
                                      <p:cBhvr>
                                        <p:cTn id="22" dur="1000"/>
                                        <p:tgtEl>
                                          <p:spTgt spid="75787"/>
                                        </p:tgtEl>
                                      </p:cBhvr>
                                    </p:animEffect>
                                  </p:childTnLst>
                                </p:cTn>
                              </p:par>
                              <p:par>
                                <p:cTn id="23" presetID="31" presetClass="entr" presetSubtype="0" fill="hold" nodeType="withEffect">
                                  <p:stCondLst>
                                    <p:cond delay="0"/>
                                  </p:stCondLst>
                                  <p:iterate type="lt">
                                    <p:tmPct val="5000"/>
                                  </p:iterate>
                                  <p:childTnLst>
                                    <p:set>
                                      <p:cBhvr>
                                        <p:cTn id="24" dur="1" fill="hold">
                                          <p:stCondLst>
                                            <p:cond delay="0"/>
                                          </p:stCondLst>
                                        </p:cTn>
                                        <p:tgtEl>
                                          <p:spTgt spid="75786"/>
                                        </p:tgtEl>
                                        <p:attrNameLst>
                                          <p:attrName>style.visibility</p:attrName>
                                        </p:attrNameLst>
                                      </p:cBhvr>
                                      <p:to>
                                        <p:strVal val="visible"/>
                                      </p:to>
                                    </p:set>
                                    <p:anim calcmode="lin" valueType="num">
                                      <p:cBhvr>
                                        <p:cTn id="25" dur="1000" fill="hold"/>
                                        <p:tgtEl>
                                          <p:spTgt spid="75786"/>
                                        </p:tgtEl>
                                        <p:attrNameLst>
                                          <p:attrName>ppt_w</p:attrName>
                                        </p:attrNameLst>
                                      </p:cBhvr>
                                      <p:tavLst>
                                        <p:tav tm="0">
                                          <p:val>
                                            <p:fltVal val="0"/>
                                          </p:val>
                                        </p:tav>
                                        <p:tav tm="100000">
                                          <p:val>
                                            <p:strVal val="#ppt_w"/>
                                          </p:val>
                                        </p:tav>
                                      </p:tavLst>
                                    </p:anim>
                                    <p:anim calcmode="lin" valueType="num">
                                      <p:cBhvr>
                                        <p:cTn id="26" dur="1000" fill="hold"/>
                                        <p:tgtEl>
                                          <p:spTgt spid="75786"/>
                                        </p:tgtEl>
                                        <p:attrNameLst>
                                          <p:attrName>ppt_h</p:attrName>
                                        </p:attrNameLst>
                                      </p:cBhvr>
                                      <p:tavLst>
                                        <p:tav tm="0">
                                          <p:val>
                                            <p:fltVal val="0"/>
                                          </p:val>
                                        </p:tav>
                                        <p:tav tm="100000">
                                          <p:val>
                                            <p:strVal val="#ppt_h"/>
                                          </p:val>
                                        </p:tav>
                                      </p:tavLst>
                                    </p:anim>
                                    <p:anim calcmode="lin" valueType="num">
                                      <p:cBhvr>
                                        <p:cTn id="27" dur="1000" fill="hold"/>
                                        <p:tgtEl>
                                          <p:spTgt spid="75786"/>
                                        </p:tgtEl>
                                        <p:attrNameLst>
                                          <p:attrName>style.rotation</p:attrName>
                                        </p:attrNameLst>
                                      </p:cBhvr>
                                      <p:tavLst>
                                        <p:tav tm="0">
                                          <p:val>
                                            <p:fltVal val="90"/>
                                          </p:val>
                                        </p:tav>
                                        <p:tav tm="100000">
                                          <p:val>
                                            <p:fltVal val="0"/>
                                          </p:val>
                                        </p:tav>
                                      </p:tavLst>
                                    </p:anim>
                                    <p:animEffect transition="in" filter="fade">
                                      <p:cBhvr>
                                        <p:cTn id="28" dur="1000"/>
                                        <p:tgtEl>
                                          <p:spTgt spid="7578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3"/>
          <p:cNvSpPr>
            <a:spLocks noChangeArrowheads="1"/>
          </p:cNvSpPr>
          <p:nvPr/>
        </p:nvSpPr>
        <p:spPr bwMode="auto">
          <a:xfrm>
            <a:off x="304800" y="1905000"/>
            <a:ext cx="8610600" cy="1066800"/>
          </a:xfrm>
          <a:prstGeom prst="roundRect">
            <a:avLst>
              <a:gd name="adj" fmla="val 16667"/>
            </a:avLst>
          </a:prstGeom>
          <a:gradFill rotWithShape="1">
            <a:gsLst>
              <a:gs pos="0">
                <a:srgbClr val="66FF33"/>
              </a:gs>
              <a:gs pos="50000">
                <a:schemeClr val="bg1"/>
              </a:gs>
              <a:gs pos="100000">
                <a:srgbClr val="66FF33"/>
              </a:gs>
            </a:gsLst>
            <a:lin ang="0" scaled="1"/>
          </a:gradFill>
          <a:ln w="57150" algn="ctr">
            <a:solidFill>
              <a:srgbClr val="0000FF"/>
            </a:solidFill>
            <a:round/>
          </a:ln>
          <a:effec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chemeClr val="tx1"/>
              </a:solidFill>
              <a:effectLst/>
              <a:uLnTx/>
              <a:uFillTx/>
              <a:latin typeface="Times New Roman" panose="02020603050405020304" pitchFamily="18" charset="0"/>
              <a:ea typeface="+mn-ea"/>
              <a:cs typeface="Arial" panose="020B0604020202020204" pitchFamily="34" charset="0"/>
            </a:endParaRPr>
          </a:p>
        </p:txBody>
      </p:sp>
      <p:sp>
        <p:nvSpPr>
          <p:cNvPr id="33795" name="Text Box 4"/>
          <p:cNvSpPr txBox="1"/>
          <p:nvPr/>
        </p:nvSpPr>
        <p:spPr>
          <a:xfrm>
            <a:off x="1219200" y="3733800"/>
            <a:ext cx="2819400" cy="523875"/>
          </a:xfrm>
          <a:prstGeom prst="rect">
            <a:avLst/>
          </a:prstGeom>
          <a:noFill/>
          <a:ln w="9525">
            <a:noFill/>
          </a:ln>
        </p:spPr>
        <p:txBody>
          <a:bodyPr>
            <a:spAutoFit/>
          </a:bodyPr>
          <a:lstStyle/>
          <a:p>
            <a:pPr>
              <a:spcBef>
                <a:spcPct val="50000"/>
              </a:spcBef>
            </a:pPr>
            <a:endParaRPr lang="vi-VN" altLang="x-none" sz="2800" dirty="0">
              <a:latin typeface="Arial" panose="020B0604020202020204" pitchFamily="34" charset="0"/>
            </a:endParaRPr>
          </a:p>
        </p:txBody>
      </p:sp>
      <p:sp>
        <p:nvSpPr>
          <p:cNvPr id="4" name="AutoShape 5"/>
          <p:cNvSpPr>
            <a:spLocks noChangeArrowheads="1"/>
          </p:cNvSpPr>
          <p:nvPr/>
        </p:nvSpPr>
        <p:spPr bwMode="auto">
          <a:xfrm>
            <a:off x="2667000" y="3200400"/>
            <a:ext cx="4114800" cy="838200"/>
          </a:xfrm>
          <a:prstGeom prst="roundRect">
            <a:avLst>
              <a:gd name="adj" fmla="val 16667"/>
            </a:avLst>
          </a:prstGeom>
          <a:gradFill rotWithShape="1">
            <a:gsLst>
              <a:gs pos="0">
                <a:srgbClr val="FFCCFF"/>
              </a:gs>
              <a:gs pos="50000">
                <a:schemeClr val="bg1"/>
              </a:gs>
              <a:gs pos="100000">
                <a:srgbClr val="FFCCFF"/>
              </a:gs>
            </a:gsLst>
            <a:lin ang="5400000" scaled="1"/>
          </a:gradFill>
          <a:ln w="57150" cmpd="thickThin" algn="ctr">
            <a:solidFill>
              <a:srgbClr val="F066D2"/>
            </a:solidFill>
            <a:round/>
          </a:ln>
        </p:spPr>
        <p:txBody>
          <a:bodyPr wrap="none" anchor="ctr"/>
          <a:lstStyle/>
          <a:p>
            <a:pPr marL="342900" marR="0" lvl="0" indent="-342900" algn="l" defTabSz="914400" rtl="0" eaLnBrk="1" fontAlgn="base" latinLnBrk="0" hangingPunct="1">
              <a:lnSpc>
                <a:spcPct val="100000"/>
              </a:lnSpc>
              <a:spcBef>
                <a:spcPct val="0"/>
              </a:spcBef>
              <a:spcAft>
                <a:spcPct val="0"/>
              </a:spcAft>
              <a:buClrTx/>
              <a:buSzTx/>
              <a:buFontTx/>
              <a:buNone/>
              <a:defRPr/>
            </a:pPr>
            <a:r>
              <a:rPr kumimoji="0" lang="en-US" sz="4000" b="1" i="0" u="none" strike="noStrike" kern="1200" cap="none" spc="0" normalizeH="0" baseline="0" noProof="0">
                <a:ln>
                  <a:noFill/>
                </a:ln>
                <a:solidFill>
                  <a:srgbClr val="000000"/>
                </a:solidFill>
                <a:effectLst/>
                <a:uLnTx/>
                <a:uFillTx/>
                <a:latin typeface="Times New Roman" panose="02020603050405020304" pitchFamily="18" charset="0"/>
                <a:ea typeface="+mn-ea"/>
                <a:cs typeface="Arial" panose="020B0604020202020204" pitchFamily="34" charset="0"/>
              </a:rPr>
              <a:t>Mùa xuân năm 38</a:t>
            </a:r>
          </a:p>
        </p:txBody>
      </p:sp>
      <p:sp>
        <p:nvSpPr>
          <p:cNvPr id="5" name="AutoShape 6"/>
          <p:cNvSpPr>
            <a:spLocks noChangeArrowheads="1"/>
          </p:cNvSpPr>
          <p:nvPr/>
        </p:nvSpPr>
        <p:spPr bwMode="auto">
          <a:xfrm>
            <a:off x="2657475" y="4295775"/>
            <a:ext cx="4124325" cy="850900"/>
          </a:xfrm>
          <a:prstGeom prst="roundRect">
            <a:avLst>
              <a:gd name="adj" fmla="val 16667"/>
            </a:avLst>
          </a:prstGeom>
          <a:gradFill rotWithShape="1">
            <a:gsLst>
              <a:gs pos="0">
                <a:srgbClr val="FFCCFF"/>
              </a:gs>
              <a:gs pos="50000">
                <a:schemeClr val="bg1"/>
              </a:gs>
              <a:gs pos="100000">
                <a:srgbClr val="FFCCFF"/>
              </a:gs>
            </a:gsLst>
            <a:lin ang="5400000" scaled="1"/>
          </a:gradFill>
          <a:ln w="57150" cmpd="thickThin" algn="ctr">
            <a:solidFill>
              <a:srgbClr val="F066D2"/>
            </a:solidFill>
            <a:round/>
          </a:ln>
        </p:spPr>
        <p:txBody>
          <a:bodyPr wrap="none" anchor="ctr"/>
          <a:lstStyle/>
          <a:p>
            <a:pPr marL="342900" marR="0" lvl="0" indent="-342900" algn="l" defTabSz="914400" rtl="0" eaLnBrk="1" fontAlgn="base" latinLnBrk="0" hangingPunct="1">
              <a:lnSpc>
                <a:spcPct val="100000"/>
              </a:lnSpc>
              <a:spcBef>
                <a:spcPct val="0"/>
              </a:spcBef>
              <a:spcAft>
                <a:spcPct val="0"/>
              </a:spcAft>
              <a:buClrTx/>
              <a:buSzTx/>
              <a:buFontTx/>
              <a:buNone/>
              <a:defRPr/>
            </a:pPr>
            <a:r>
              <a:rPr kumimoji="0" lang="en-US" sz="4000" b="1" i="0" u="none" strike="noStrike" kern="1200" cap="none" spc="0" normalizeH="0" baseline="0" noProof="0">
                <a:ln>
                  <a:noFill/>
                </a:ln>
                <a:solidFill>
                  <a:srgbClr val="000000"/>
                </a:solidFill>
                <a:effectLst/>
                <a:uLnTx/>
                <a:uFillTx/>
                <a:latin typeface="Times New Roman" panose="02020603050405020304" pitchFamily="18" charset="0"/>
                <a:ea typeface="+mn-ea"/>
                <a:cs typeface="Arial" panose="020B0604020202020204" pitchFamily="34" charset="0"/>
              </a:rPr>
              <a:t>Mùa xuân năm 39</a:t>
            </a:r>
          </a:p>
        </p:txBody>
      </p:sp>
      <p:sp>
        <p:nvSpPr>
          <p:cNvPr id="6" name="AutoShape 7"/>
          <p:cNvSpPr>
            <a:spLocks noChangeArrowheads="1"/>
          </p:cNvSpPr>
          <p:nvPr/>
        </p:nvSpPr>
        <p:spPr bwMode="auto">
          <a:xfrm>
            <a:off x="2667000" y="5362575"/>
            <a:ext cx="4114800" cy="862013"/>
          </a:xfrm>
          <a:prstGeom prst="roundRect">
            <a:avLst>
              <a:gd name="adj" fmla="val 16667"/>
            </a:avLst>
          </a:prstGeom>
          <a:gradFill rotWithShape="1">
            <a:gsLst>
              <a:gs pos="0">
                <a:srgbClr val="FFCCFF"/>
              </a:gs>
              <a:gs pos="50000">
                <a:schemeClr val="bg1"/>
              </a:gs>
              <a:gs pos="100000">
                <a:srgbClr val="FFCCFF"/>
              </a:gs>
            </a:gsLst>
            <a:lin ang="5400000" scaled="1"/>
          </a:gradFill>
          <a:ln w="57150" cmpd="thickThin" algn="ctr">
            <a:solidFill>
              <a:srgbClr val="F066D2"/>
            </a:solidFill>
            <a:roun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defRPr/>
            </a:pPr>
            <a:r>
              <a:rPr kumimoji="0" lang="en-US" sz="4000" b="1" i="0" u="none" strike="noStrike" kern="1200" cap="none" spc="0" normalizeH="0" baseline="0" noProof="0">
                <a:ln>
                  <a:noFill/>
                </a:ln>
                <a:solidFill>
                  <a:srgbClr val="000000"/>
                </a:solidFill>
                <a:effectLst/>
                <a:uLnTx/>
                <a:uFillTx/>
                <a:latin typeface="Times New Roman" panose="02020603050405020304" pitchFamily="18" charset="0"/>
                <a:ea typeface="+mn-ea"/>
                <a:cs typeface="Arial" panose="020B0604020202020204" pitchFamily="34" charset="0"/>
              </a:rPr>
              <a:t>Mùa xuân năm 40</a:t>
            </a:r>
          </a:p>
        </p:txBody>
      </p:sp>
      <p:pic>
        <p:nvPicPr>
          <p:cNvPr id="33799" name="Picture 26" descr="AG00092_">
            <a:hlinkClick r:id="" action="ppaction://noaction"/>
          </p:cNvPr>
          <p:cNvPicPr>
            <a:picLocks noChangeAspect="1"/>
          </p:cNvPicPr>
          <p:nvPr/>
        </p:nvPicPr>
        <p:blipFill>
          <a:blip r:embed="rId3"/>
          <a:stretch>
            <a:fillRect/>
          </a:stretch>
        </p:blipFill>
        <p:spPr>
          <a:xfrm>
            <a:off x="8839200" y="6634163"/>
            <a:ext cx="152400" cy="147637"/>
          </a:xfrm>
          <a:prstGeom prst="rect">
            <a:avLst/>
          </a:prstGeom>
          <a:noFill/>
          <a:ln w="9525">
            <a:noFill/>
          </a:ln>
        </p:spPr>
      </p:pic>
      <p:grpSp>
        <p:nvGrpSpPr>
          <p:cNvPr id="33800" name="Group 27"/>
          <p:cNvGrpSpPr/>
          <p:nvPr/>
        </p:nvGrpSpPr>
        <p:grpSpPr>
          <a:xfrm>
            <a:off x="-28575" y="-152400"/>
            <a:ext cx="9248775" cy="7086600"/>
            <a:chOff x="0" y="192"/>
            <a:chExt cx="5760" cy="3936"/>
          </a:xfrm>
        </p:grpSpPr>
        <p:grpSp>
          <p:nvGrpSpPr>
            <p:cNvPr id="33822" name="Group 28"/>
            <p:cNvGrpSpPr/>
            <p:nvPr/>
          </p:nvGrpSpPr>
          <p:grpSpPr>
            <a:xfrm>
              <a:off x="0" y="336"/>
              <a:ext cx="5760" cy="3700"/>
              <a:chOff x="0" y="336"/>
              <a:chExt cx="5760" cy="3700"/>
            </a:xfrm>
          </p:grpSpPr>
          <p:pic>
            <p:nvPicPr>
              <p:cNvPr id="33825" name="Picture 29" descr="n3"/>
              <p:cNvPicPr>
                <a:picLocks noChangeAspect="1"/>
              </p:cNvPicPr>
              <p:nvPr/>
            </p:nvPicPr>
            <p:blipFill>
              <a:blip r:embed="rId4"/>
              <a:stretch>
                <a:fillRect/>
              </a:stretch>
            </p:blipFill>
            <p:spPr>
              <a:xfrm>
                <a:off x="0" y="3984"/>
                <a:ext cx="5760" cy="52"/>
              </a:xfrm>
              <a:prstGeom prst="rect">
                <a:avLst/>
              </a:prstGeom>
              <a:noFill/>
              <a:ln w="9525">
                <a:noFill/>
              </a:ln>
            </p:spPr>
          </p:pic>
          <p:pic>
            <p:nvPicPr>
              <p:cNvPr id="33826" name="Picture 30" descr="n3"/>
              <p:cNvPicPr>
                <a:picLocks noChangeAspect="1"/>
              </p:cNvPicPr>
              <p:nvPr/>
            </p:nvPicPr>
            <p:blipFill>
              <a:blip r:embed="rId4"/>
              <a:stretch>
                <a:fillRect/>
              </a:stretch>
            </p:blipFill>
            <p:spPr>
              <a:xfrm>
                <a:off x="0" y="336"/>
                <a:ext cx="5760" cy="48"/>
              </a:xfrm>
              <a:prstGeom prst="rect">
                <a:avLst/>
              </a:prstGeom>
              <a:noFill/>
              <a:ln w="9525">
                <a:noFill/>
              </a:ln>
            </p:spPr>
          </p:pic>
        </p:grpSp>
        <p:pic>
          <p:nvPicPr>
            <p:cNvPr id="33823" name="Picture 31" descr="n3"/>
            <p:cNvPicPr>
              <a:picLocks noChangeAspect="1"/>
            </p:cNvPicPr>
            <p:nvPr/>
          </p:nvPicPr>
          <p:blipFill>
            <a:blip r:embed="rId4"/>
            <a:stretch>
              <a:fillRect/>
            </a:stretch>
          </p:blipFill>
          <p:spPr>
            <a:xfrm rot="5400000">
              <a:off x="-1848" y="2136"/>
              <a:ext cx="3936" cy="48"/>
            </a:xfrm>
            <a:prstGeom prst="rect">
              <a:avLst/>
            </a:prstGeom>
            <a:noFill/>
            <a:ln w="9525">
              <a:noFill/>
            </a:ln>
          </p:spPr>
        </p:pic>
        <p:pic>
          <p:nvPicPr>
            <p:cNvPr id="33824" name="Picture 32" descr="n3"/>
            <p:cNvPicPr>
              <a:picLocks noChangeAspect="1"/>
            </p:cNvPicPr>
            <p:nvPr/>
          </p:nvPicPr>
          <p:blipFill>
            <a:blip r:embed="rId4"/>
            <a:stretch>
              <a:fillRect/>
            </a:stretch>
          </p:blipFill>
          <p:spPr>
            <a:xfrm rot="-5400000" flipH="1">
              <a:off x="3671" y="2135"/>
              <a:ext cx="3936" cy="50"/>
            </a:xfrm>
            <a:prstGeom prst="rect">
              <a:avLst/>
            </a:prstGeom>
            <a:noFill/>
            <a:ln w="9525">
              <a:noFill/>
            </a:ln>
          </p:spPr>
        </p:pic>
      </p:grpSp>
      <p:pic>
        <p:nvPicPr>
          <p:cNvPr id="33801" name="Picture 52" descr="Comemorativo_006"/>
          <p:cNvPicPr>
            <a:picLocks noChangeAspect="1"/>
          </p:cNvPicPr>
          <p:nvPr/>
        </p:nvPicPr>
        <p:blipFill>
          <a:blip r:embed="rId5"/>
          <a:stretch>
            <a:fillRect/>
          </a:stretch>
        </p:blipFill>
        <p:spPr>
          <a:xfrm>
            <a:off x="7010400" y="304800"/>
            <a:ext cx="1905000" cy="1447800"/>
          </a:xfrm>
          <a:prstGeom prst="rect">
            <a:avLst/>
          </a:prstGeom>
          <a:noFill/>
          <a:ln w="9525">
            <a:noFill/>
          </a:ln>
        </p:spPr>
      </p:pic>
      <p:pic>
        <p:nvPicPr>
          <p:cNvPr id="33802" name="Picture 53" descr="Tang !"/>
          <p:cNvPicPr>
            <a:picLocks noChangeAspect="1"/>
          </p:cNvPicPr>
          <p:nvPr/>
        </p:nvPicPr>
        <p:blipFill>
          <a:blip r:embed="rId6"/>
          <a:stretch>
            <a:fillRect/>
          </a:stretch>
        </p:blipFill>
        <p:spPr>
          <a:xfrm>
            <a:off x="304800" y="228600"/>
            <a:ext cx="1119188" cy="1600200"/>
          </a:xfrm>
          <a:prstGeom prst="rect">
            <a:avLst/>
          </a:prstGeom>
          <a:noFill/>
          <a:ln w="9525">
            <a:noFill/>
          </a:ln>
        </p:spPr>
      </p:pic>
      <p:pic>
        <p:nvPicPr>
          <p:cNvPr id="33803" name="Picture 23" descr="WhitecornerFlower"/>
          <p:cNvPicPr>
            <a:picLocks noChangeAspect="1"/>
          </p:cNvPicPr>
          <p:nvPr/>
        </p:nvPicPr>
        <p:blipFill>
          <a:blip r:embed="rId7"/>
          <a:stretch>
            <a:fillRect/>
          </a:stretch>
        </p:blipFill>
        <p:spPr>
          <a:xfrm>
            <a:off x="179388" y="5229225"/>
            <a:ext cx="1450975" cy="1450975"/>
          </a:xfrm>
          <a:prstGeom prst="rect">
            <a:avLst/>
          </a:prstGeom>
          <a:noFill/>
          <a:ln w="9525">
            <a:noFill/>
          </a:ln>
        </p:spPr>
      </p:pic>
      <p:sp>
        <p:nvSpPr>
          <p:cNvPr id="17" name="Text Box 33"/>
          <p:cNvSpPr txBox="1"/>
          <p:nvPr/>
        </p:nvSpPr>
        <p:spPr>
          <a:xfrm>
            <a:off x="2328863" y="1752600"/>
            <a:ext cx="3286125" cy="708025"/>
          </a:xfrm>
          <a:prstGeom prst="rect">
            <a:avLst/>
          </a:prstGeom>
          <a:noFill/>
          <a:ln w="9525">
            <a:noFill/>
          </a:ln>
        </p:spPr>
        <p:txBody>
          <a:bodyPr>
            <a:spAutoFit/>
          </a:bodyPr>
          <a:lstStyle/>
          <a:p>
            <a:pPr>
              <a:spcBef>
                <a:spcPct val="50000"/>
              </a:spcBef>
            </a:pPr>
            <a:r>
              <a:rPr sz="4000" dirty="0">
                <a:solidFill>
                  <a:srgbClr val="FF3300"/>
                </a:solidFill>
                <a:latin typeface="Arial" panose="020B0604020202020204" pitchFamily="34" charset="0"/>
              </a:rPr>
              <a:t>    </a:t>
            </a:r>
          </a:p>
        </p:txBody>
      </p:sp>
      <p:grpSp>
        <p:nvGrpSpPr>
          <p:cNvPr id="8" name="Group 160"/>
          <p:cNvGrpSpPr/>
          <p:nvPr/>
        </p:nvGrpSpPr>
        <p:grpSpPr>
          <a:xfrm>
            <a:off x="3581400" y="304800"/>
            <a:ext cx="1219200" cy="838200"/>
            <a:chOff x="2495" y="92"/>
            <a:chExt cx="627" cy="575"/>
          </a:xfrm>
        </p:grpSpPr>
        <p:grpSp>
          <p:nvGrpSpPr>
            <p:cNvPr id="33811" name="Group 161"/>
            <p:cNvGrpSpPr/>
            <p:nvPr/>
          </p:nvGrpSpPr>
          <p:grpSpPr>
            <a:xfrm>
              <a:off x="2495" y="92"/>
              <a:ext cx="627" cy="575"/>
              <a:chOff x="940" y="2628"/>
              <a:chExt cx="751" cy="653"/>
            </a:xfrm>
          </p:grpSpPr>
          <p:sp>
            <p:nvSpPr>
              <p:cNvPr id="33813" name="Oval 162"/>
              <p:cNvSpPr/>
              <p:nvPr/>
            </p:nvSpPr>
            <p:spPr>
              <a:xfrm>
                <a:off x="980" y="2768"/>
                <a:ext cx="114" cy="374"/>
              </a:xfrm>
              <a:prstGeom prst="ellipse">
                <a:avLst/>
              </a:prstGeom>
              <a:gradFill rotWithShape="1">
                <a:gsLst>
                  <a:gs pos="0">
                    <a:srgbClr val="FFFFFF"/>
                  </a:gs>
                  <a:gs pos="50000">
                    <a:srgbClr val="00CC66"/>
                  </a:gs>
                  <a:gs pos="100000">
                    <a:srgbClr val="FFFFFF"/>
                  </a:gs>
                </a:gsLst>
                <a:lin ang="2700000" scaled="1"/>
                <a:tileRect/>
              </a:gradFill>
              <a:ln w="38100">
                <a:noFill/>
              </a:ln>
            </p:spPr>
            <p:txBody>
              <a:bodyPr wrap="none" anchor="ctr" anchorCtr="0">
                <a:spAutoFit/>
              </a:bodyPr>
              <a:lstStyle/>
              <a:p>
                <a:endParaRPr lang="vi-VN" altLang="x-none" dirty="0">
                  <a:latin typeface="Times New Roman" panose="02020603050405020304" pitchFamily="18" charset="0"/>
                </a:endParaRPr>
              </a:p>
            </p:txBody>
          </p:sp>
          <p:sp>
            <p:nvSpPr>
              <p:cNvPr id="33814" name="Oval 163"/>
              <p:cNvSpPr/>
              <p:nvPr/>
            </p:nvSpPr>
            <p:spPr>
              <a:xfrm>
                <a:off x="980" y="2768"/>
                <a:ext cx="114" cy="374"/>
              </a:xfrm>
              <a:prstGeom prst="ellipse">
                <a:avLst/>
              </a:prstGeom>
              <a:gradFill rotWithShape="1">
                <a:gsLst>
                  <a:gs pos="0">
                    <a:srgbClr val="00CC66">
                      <a:alpha val="32001"/>
                    </a:srgbClr>
                  </a:gs>
                  <a:gs pos="100000">
                    <a:srgbClr val="000000">
                      <a:alpha val="89998"/>
                    </a:srgbClr>
                  </a:gs>
                </a:gsLst>
                <a:lin ang="2700000" scaled="1"/>
                <a:tileRect/>
              </a:gradFill>
              <a:ln w="38100">
                <a:noFill/>
              </a:ln>
            </p:spPr>
            <p:txBody>
              <a:bodyPr wrap="none" anchor="ctr" anchorCtr="0">
                <a:spAutoFit/>
              </a:bodyPr>
              <a:lstStyle/>
              <a:p>
                <a:endParaRPr lang="vi-VN" altLang="x-none" dirty="0">
                  <a:latin typeface="Times New Roman" panose="02020603050405020304" pitchFamily="18" charset="0"/>
                </a:endParaRPr>
              </a:p>
            </p:txBody>
          </p:sp>
          <p:sp>
            <p:nvSpPr>
              <p:cNvPr id="33815" name="Oval 164"/>
              <p:cNvSpPr/>
              <p:nvPr/>
            </p:nvSpPr>
            <p:spPr>
              <a:xfrm>
                <a:off x="940" y="2768"/>
                <a:ext cx="751" cy="374"/>
              </a:xfrm>
              <a:prstGeom prst="ellipse">
                <a:avLst/>
              </a:prstGeom>
              <a:gradFill rotWithShape="1">
                <a:gsLst>
                  <a:gs pos="0">
                    <a:srgbClr val="006E37"/>
                  </a:gs>
                  <a:gs pos="50000">
                    <a:srgbClr val="00CC66"/>
                  </a:gs>
                  <a:gs pos="100000">
                    <a:srgbClr val="006E37"/>
                  </a:gs>
                </a:gsLst>
                <a:lin ang="18900000" scaled="1"/>
                <a:tileRect/>
              </a:gradFill>
              <a:ln w="38100">
                <a:noFill/>
              </a:ln>
            </p:spPr>
            <p:txBody>
              <a:bodyPr anchor="ctr" anchorCtr="0">
                <a:spAutoFit/>
              </a:bodyPr>
              <a:lstStyle/>
              <a:p>
                <a:endParaRPr lang="vi-VN" altLang="x-none" dirty="0">
                  <a:latin typeface="Times New Roman" panose="02020603050405020304" pitchFamily="18" charset="0"/>
                </a:endParaRPr>
              </a:p>
            </p:txBody>
          </p:sp>
          <p:sp>
            <p:nvSpPr>
              <p:cNvPr id="33816" name="Oval 165"/>
              <p:cNvSpPr/>
              <p:nvPr/>
            </p:nvSpPr>
            <p:spPr>
              <a:xfrm>
                <a:off x="940" y="2768"/>
                <a:ext cx="750" cy="374"/>
              </a:xfrm>
              <a:prstGeom prst="ellipse">
                <a:avLst/>
              </a:prstGeom>
              <a:gradFill rotWithShape="1">
                <a:gsLst>
                  <a:gs pos="0">
                    <a:srgbClr val="008241"/>
                  </a:gs>
                  <a:gs pos="100000">
                    <a:srgbClr val="00CC66">
                      <a:alpha val="0"/>
                    </a:srgbClr>
                  </a:gs>
                </a:gsLst>
                <a:lin ang="2700000" scaled="1"/>
                <a:tileRect/>
              </a:gradFill>
              <a:ln w="38100">
                <a:noFill/>
              </a:ln>
            </p:spPr>
            <p:txBody>
              <a:bodyPr anchor="ctr" anchorCtr="0">
                <a:spAutoFit/>
              </a:bodyPr>
              <a:lstStyle/>
              <a:p>
                <a:endParaRPr lang="vi-VN" altLang="x-none" dirty="0">
                  <a:latin typeface="Times New Roman" panose="02020603050405020304" pitchFamily="18" charset="0"/>
                </a:endParaRPr>
              </a:p>
            </p:txBody>
          </p:sp>
          <p:sp>
            <p:nvSpPr>
              <p:cNvPr id="33817" name="Oval 166"/>
              <p:cNvSpPr/>
              <p:nvPr/>
            </p:nvSpPr>
            <p:spPr>
              <a:xfrm>
                <a:off x="979" y="2768"/>
                <a:ext cx="677" cy="374"/>
              </a:xfrm>
              <a:prstGeom prst="ellipse">
                <a:avLst/>
              </a:prstGeom>
              <a:solidFill>
                <a:srgbClr val="333333"/>
              </a:solidFill>
              <a:ln w="38100">
                <a:noFill/>
              </a:ln>
            </p:spPr>
            <p:txBody>
              <a:bodyPr anchor="ctr" anchorCtr="0">
                <a:spAutoFit/>
              </a:bodyPr>
              <a:lstStyle/>
              <a:p>
                <a:endParaRPr lang="vi-VN" altLang="x-none" dirty="0">
                  <a:latin typeface="Times New Roman" panose="02020603050405020304" pitchFamily="18" charset="0"/>
                </a:endParaRPr>
              </a:p>
            </p:txBody>
          </p:sp>
          <p:sp>
            <p:nvSpPr>
              <p:cNvPr id="33818" name="Oval 167"/>
              <p:cNvSpPr/>
              <p:nvPr/>
            </p:nvSpPr>
            <p:spPr>
              <a:xfrm>
                <a:off x="992" y="2628"/>
                <a:ext cx="653" cy="653"/>
              </a:xfrm>
              <a:prstGeom prst="ellipse">
                <a:avLst/>
              </a:prstGeom>
              <a:gradFill rotWithShape="1">
                <a:gsLst>
                  <a:gs pos="0">
                    <a:srgbClr val="595959"/>
                  </a:gs>
                  <a:gs pos="100000">
                    <a:srgbClr val="C0C0C0"/>
                  </a:gs>
                </a:gsLst>
                <a:lin ang="5400000" scaled="1"/>
                <a:tileRect/>
              </a:gradFill>
              <a:ln w="9525">
                <a:noFill/>
              </a:ln>
            </p:spPr>
            <p:txBody>
              <a:bodyPr vert="eaVert" wrap="none" anchor="ctr" anchorCtr="0"/>
              <a:lstStyle/>
              <a:p>
                <a:endParaRPr lang="vi-VN" altLang="x-none" dirty="0">
                  <a:latin typeface="Times New Roman" panose="02020603050405020304" pitchFamily="18" charset="0"/>
                </a:endParaRPr>
              </a:p>
            </p:txBody>
          </p:sp>
          <p:sp>
            <p:nvSpPr>
              <p:cNvPr id="33819" name="Oval 168"/>
              <p:cNvSpPr/>
              <p:nvPr/>
            </p:nvSpPr>
            <p:spPr>
              <a:xfrm>
                <a:off x="1000" y="2632"/>
                <a:ext cx="637" cy="636"/>
              </a:xfrm>
              <a:prstGeom prst="ellipse">
                <a:avLst/>
              </a:prstGeom>
              <a:gradFill rotWithShape="1">
                <a:gsLst>
                  <a:gs pos="0">
                    <a:srgbClr val="C0C0C0">
                      <a:alpha val="0"/>
                    </a:srgbClr>
                  </a:gs>
                  <a:gs pos="100000">
                    <a:srgbClr val="E9E9E9"/>
                  </a:gs>
                </a:gsLst>
                <a:lin ang="5400000" scaled="1"/>
                <a:tileRect/>
              </a:gradFill>
              <a:ln w="9525">
                <a:noFill/>
              </a:ln>
            </p:spPr>
            <p:txBody>
              <a:bodyPr vert="eaVert" wrap="none" anchor="ctr" anchorCtr="0"/>
              <a:lstStyle/>
              <a:p>
                <a:endParaRPr lang="vi-VN" altLang="x-none" dirty="0">
                  <a:latin typeface="Times New Roman" panose="02020603050405020304" pitchFamily="18" charset="0"/>
                </a:endParaRPr>
              </a:p>
            </p:txBody>
          </p:sp>
          <p:sp>
            <p:nvSpPr>
              <p:cNvPr id="33820" name="Oval 169"/>
              <p:cNvSpPr/>
              <p:nvPr/>
            </p:nvSpPr>
            <p:spPr>
              <a:xfrm>
                <a:off x="1007" y="2638"/>
                <a:ext cx="606" cy="595"/>
              </a:xfrm>
              <a:prstGeom prst="ellipse">
                <a:avLst/>
              </a:prstGeom>
              <a:gradFill rotWithShape="1">
                <a:gsLst>
                  <a:gs pos="0">
                    <a:srgbClr val="989898"/>
                  </a:gs>
                  <a:gs pos="100000">
                    <a:srgbClr val="C0C0C0">
                      <a:alpha val="48000"/>
                    </a:srgbClr>
                  </a:gs>
                </a:gsLst>
                <a:lin ang="5400000" scaled="1"/>
                <a:tileRect/>
              </a:gradFill>
              <a:ln w="9525">
                <a:noFill/>
              </a:ln>
            </p:spPr>
            <p:txBody>
              <a:bodyPr vert="eaVert" wrap="none" anchor="ctr" anchorCtr="0"/>
              <a:lstStyle/>
              <a:p>
                <a:endParaRPr lang="vi-VN" altLang="x-none" dirty="0">
                  <a:latin typeface="Times New Roman" panose="02020603050405020304" pitchFamily="18" charset="0"/>
                </a:endParaRPr>
              </a:p>
            </p:txBody>
          </p:sp>
          <p:sp>
            <p:nvSpPr>
              <p:cNvPr id="33821" name="Oval 170"/>
              <p:cNvSpPr/>
              <p:nvPr/>
            </p:nvSpPr>
            <p:spPr>
              <a:xfrm>
                <a:off x="1042" y="2655"/>
                <a:ext cx="539" cy="483"/>
              </a:xfrm>
              <a:prstGeom prst="ellipse">
                <a:avLst/>
              </a:prstGeom>
              <a:gradFill rotWithShape="1">
                <a:gsLst>
                  <a:gs pos="0">
                    <a:srgbClr val="FFFFFF"/>
                  </a:gs>
                  <a:gs pos="100000">
                    <a:srgbClr val="C0C0C0">
                      <a:alpha val="37999"/>
                    </a:srgbClr>
                  </a:gs>
                </a:gsLst>
                <a:lin ang="5400000" scaled="1"/>
                <a:tileRect/>
              </a:gradFill>
              <a:ln w="9525">
                <a:noFill/>
              </a:ln>
            </p:spPr>
            <p:txBody>
              <a:bodyPr vert="eaVert" wrap="none" anchor="ctr" anchorCtr="0"/>
              <a:lstStyle/>
              <a:p>
                <a:endParaRPr lang="vi-VN" altLang="x-none" dirty="0">
                  <a:latin typeface="Times New Roman" panose="02020603050405020304" pitchFamily="18" charset="0"/>
                </a:endParaRPr>
              </a:p>
            </p:txBody>
          </p:sp>
        </p:grpSp>
        <p:sp>
          <p:nvSpPr>
            <p:cNvPr id="33812" name="WordArt 171"/>
            <p:cNvSpPr>
              <a:spLocks noTextEdit="1"/>
            </p:cNvSpPr>
            <p:nvPr/>
          </p:nvSpPr>
          <p:spPr>
            <a:xfrm>
              <a:off x="2714" y="227"/>
              <a:ext cx="192" cy="312"/>
            </a:xfrm>
            <a:prstGeom prst="rect">
              <a:avLst/>
            </a:prstGeom>
          </p:spPr>
          <p:txBody>
            <a:bodyPr wrap="none" fromWordArt="1">
              <a:prstTxWarp prst="textPlain">
                <a:avLst>
                  <a:gd name="adj" fmla="val 50000"/>
                </a:avLst>
              </a:prstTxWarp>
              <a:normAutofit fontScale="77500" lnSpcReduction="20000"/>
            </a:bodyPr>
            <a:lstStyle/>
            <a:p>
              <a:pPr algn="l"/>
              <a:r>
                <a:rPr lang="en-US" sz="3600">
                  <a:ln w="9525" cap="flat" cmpd="sng">
                    <a:solidFill>
                      <a:srgbClr val="0000FF"/>
                    </a:solidFill>
                    <a:prstDash val="solid"/>
                    <a:headEnd type="none" w="med" len="med"/>
                    <a:tailEnd type="none" w="med" len="med"/>
                  </a:ln>
                  <a:solidFill>
                    <a:srgbClr val="99FF33"/>
                  </a:solidFill>
                  <a:latin typeface="Times New Roman" panose="02020603050405020304" pitchFamily="18" charset="0"/>
                  <a:ea typeface="Times New Roman" panose="02020603050405020304" pitchFamily="18" charset="0"/>
                </a:rPr>
                <a:t>1</a:t>
              </a:r>
            </a:p>
          </p:txBody>
        </p:sp>
      </p:grpSp>
      <p:sp>
        <p:nvSpPr>
          <p:cNvPr id="33806" name="Text Box 41"/>
          <p:cNvSpPr txBox="1"/>
          <p:nvPr/>
        </p:nvSpPr>
        <p:spPr>
          <a:xfrm>
            <a:off x="304800" y="1828800"/>
            <a:ext cx="8534400" cy="1190625"/>
          </a:xfrm>
          <a:prstGeom prst="rect">
            <a:avLst/>
          </a:prstGeom>
          <a:noFill/>
          <a:ln w="9525">
            <a:noFill/>
          </a:ln>
        </p:spPr>
        <p:txBody>
          <a:bodyPr>
            <a:spAutoFit/>
          </a:bodyPr>
          <a:lstStyle/>
          <a:p>
            <a:pPr>
              <a:spcBef>
                <a:spcPct val="50000"/>
              </a:spcBef>
            </a:pPr>
            <a:r>
              <a:rPr sz="3600" b="1" dirty="0">
                <a:latin typeface="Times New Roman" panose="02020603050405020304" pitchFamily="18" charset="0"/>
                <a:cs typeface="Times New Roman" panose="02020603050405020304" pitchFamily="18" charset="0"/>
              </a:rPr>
              <a:t>Khởi nghĩa Hai B</a:t>
            </a:r>
            <a:r>
              <a:rPr sz="3600" b="1" dirty="0">
                <a:latin typeface="Times New Roman" panose="02020603050405020304" pitchFamily="18" charset="0"/>
                <a:ea typeface="Times New Roman" panose="02020603050405020304" pitchFamily="18" charset="0"/>
              </a:rPr>
              <a:t>à</a:t>
            </a:r>
            <a:r>
              <a:rPr sz="3600" b="1" dirty="0">
                <a:latin typeface="Times New Roman" panose="02020603050405020304" pitchFamily="18" charset="0"/>
                <a:cs typeface="Times New Roman" panose="02020603050405020304" pitchFamily="18" charset="0"/>
              </a:rPr>
              <a:t> Trưng diễn ra v</a:t>
            </a:r>
            <a:r>
              <a:rPr sz="3600" b="1" dirty="0">
                <a:latin typeface="Times New Roman" panose="02020603050405020304" pitchFamily="18" charset="0"/>
                <a:ea typeface="Times New Roman" panose="02020603050405020304" pitchFamily="18" charset="0"/>
              </a:rPr>
              <a:t>à</a:t>
            </a:r>
            <a:r>
              <a:rPr sz="3600" b="1" dirty="0">
                <a:latin typeface="Times New Roman" panose="02020603050405020304" pitchFamily="18" charset="0"/>
                <a:cs typeface="Times New Roman" panose="02020603050405020304" pitchFamily="18" charset="0"/>
              </a:rPr>
              <a:t>o thời gian n</a:t>
            </a:r>
            <a:r>
              <a:rPr sz="3600" b="1" dirty="0">
                <a:latin typeface="Times New Roman" panose="02020603050405020304" pitchFamily="18" charset="0"/>
                <a:ea typeface="Times New Roman" panose="02020603050405020304" pitchFamily="18" charset="0"/>
              </a:rPr>
              <a:t>à</a:t>
            </a:r>
            <a:r>
              <a:rPr sz="3600" b="1" dirty="0">
                <a:latin typeface="Times New Roman" panose="02020603050405020304" pitchFamily="18" charset="0"/>
                <a:cs typeface="Times New Roman" panose="02020603050405020304" pitchFamily="18" charset="0"/>
              </a:rPr>
              <a:t>o?</a:t>
            </a:r>
            <a:endParaRPr sz="3600" b="1" dirty="0">
              <a:latin typeface="Times New Roman" panose="02020603050405020304" pitchFamily="18" charset="0"/>
              <a:ea typeface="Times New Roman" panose="02020603050405020304" pitchFamily="18" charset="0"/>
            </a:endParaRPr>
          </a:p>
        </p:txBody>
      </p:sp>
      <p:sp>
        <p:nvSpPr>
          <p:cNvPr id="33807" name="Oval 23"/>
          <p:cNvSpPr/>
          <p:nvPr/>
        </p:nvSpPr>
        <p:spPr>
          <a:xfrm>
            <a:off x="1371600" y="3276600"/>
            <a:ext cx="685800" cy="609600"/>
          </a:xfrm>
          <a:prstGeom prst="ellipse">
            <a:avLst/>
          </a:prstGeom>
          <a:solidFill>
            <a:srgbClr val="00CC00"/>
          </a:solidFill>
          <a:ln w="57150" cap="flat" cmpd="thickThin">
            <a:solidFill>
              <a:schemeClr val="hlink"/>
            </a:solidFill>
            <a:prstDash val="solid"/>
            <a:headEnd type="none" w="med" len="med"/>
            <a:tailEnd type="none" w="med" len="med"/>
          </a:ln>
        </p:spPr>
        <p:txBody>
          <a:bodyPr wrap="none" anchor="ctr" anchorCtr="0"/>
          <a:lstStyle/>
          <a:p>
            <a:r>
              <a:rPr sz="2800" dirty="0">
                <a:solidFill>
                  <a:srgbClr val="FFFF00"/>
                </a:solidFill>
                <a:latin typeface="Times New Roman" panose="02020603050405020304" pitchFamily="18" charset="0"/>
                <a:cs typeface="Times New Roman" panose="02020603050405020304" pitchFamily="18" charset="0"/>
              </a:rPr>
              <a:t>A</a:t>
            </a:r>
            <a:endParaRPr sz="2800" dirty="0">
              <a:solidFill>
                <a:srgbClr val="FFFF00"/>
              </a:solidFill>
              <a:latin typeface="Times New Roman" panose="02020603050405020304" pitchFamily="18" charset="0"/>
              <a:ea typeface="Times New Roman" panose="02020603050405020304" pitchFamily="18" charset="0"/>
            </a:endParaRPr>
          </a:p>
        </p:txBody>
      </p:sp>
      <p:sp>
        <p:nvSpPr>
          <p:cNvPr id="33808" name="Oval 26"/>
          <p:cNvSpPr/>
          <p:nvPr/>
        </p:nvSpPr>
        <p:spPr>
          <a:xfrm>
            <a:off x="1371600" y="4343400"/>
            <a:ext cx="685800" cy="609600"/>
          </a:xfrm>
          <a:prstGeom prst="ellipse">
            <a:avLst/>
          </a:prstGeom>
          <a:solidFill>
            <a:srgbClr val="00CC00"/>
          </a:solidFill>
          <a:ln w="57150" cap="flat" cmpd="thickThin">
            <a:solidFill>
              <a:schemeClr val="hlink"/>
            </a:solidFill>
            <a:prstDash val="solid"/>
            <a:headEnd type="none" w="med" len="med"/>
            <a:tailEnd type="none" w="med" len="med"/>
          </a:ln>
        </p:spPr>
        <p:txBody>
          <a:bodyPr wrap="none" anchor="ctr" anchorCtr="0"/>
          <a:lstStyle/>
          <a:p>
            <a:r>
              <a:rPr sz="2800" dirty="0">
                <a:solidFill>
                  <a:srgbClr val="FFFF00"/>
                </a:solidFill>
                <a:latin typeface="Times New Roman" panose="02020603050405020304" pitchFamily="18" charset="0"/>
                <a:cs typeface="Times New Roman" panose="02020603050405020304" pitchFamily="18" charset="0"/>
              </a:rPr>
              <a:t>B</a:t>
            </a:r>
            <a:endParaRPr sz="2800" dirty="0">
              <a:solidFill>
                <a:srgbClr val="FFFF00"/>
              </a:solidFill>
              <a:latin typeface="Times New Roman" panose="02020603050405020304" pitchFamily="18" charset="0"/>
              <a:ea typeface="Times New Roman" panose="02020603050405020304" pitchFamily="18" charset="0"/>
            </a:endParaRPr>
          </a:p>
        </p:txBody>
      </p:sp>
      <p:sp>
        <p:nvSpPr>
          <p:cNvPr id="33809" name="Oval 26"/>
          <p:cNvSpPr/>
          <p:nvPr/>
        </p:nvSpPr>
        <p:spPr>
          <a:xfrm>
            <a:off x="1371600" y="5410200"/>
            <a:ext cx="685800" cy="609600"/>
          </a:xfrm>
          <a:prstGeom prst="ellipse">
            <a:avLst/>
          </a:prstGeom>
          <a:solidFill>
            <a:srgbClr val="00CC00"/>
          </a:solidFill>
          <a:ln w="57150" cap="flat" cmpd="thickThin">
            <a:solidFill>
              <a:schemeClr val="hlink"/>
            </a:solidFill>
            <a:prstDash val="solid"/>
            <a:headEnd type="none" w="med" len="med"/>
            <a:tailEnd type="none" w="med" len="med"/>
          </a:ln>
        </p:spPr>
        <p:txBody>
          <a:bodyPr wrap="none" anchor="ctr" anchorCtr="0"/>
          <a:lstStyle/>
          <a:p>
            <a:r>
              <a:rPr sz="2800" dirty="0">
                <a:solidFill>
                  <a:srgbClr val="FFFF00"/>
                </a:solidFill>
                <a:latin typeface="Times New Roman" panose="02020603050405020304" pitchFamily="18" charset="0"/>
                <a:cs typeface="Times New Roman" panose="02020603050405020304" pitchFamily="18" charset="0"/>
              </a:rPr>
              <a:t>C</a:t>
            </a:r>
            <a:endParaRPr sz="2800" dirty="0">
              <a:solidFill>
                <a:srgbClr val="FFFF00"/>
              </a:solidFill>
              <a:latin typeface="Times New Roman" panose="02020603050405020304" pitchFamily="18" charset="0"/>
              <a:ea typeface="Times New Roman" panose="02020603050405020304" pitchFamily="18" charset="0"/>
            </a:endParaRPr>
          </a:p>
        </p:txBody>
      </p:sp>
      <p:sp>
        <p:nvSpPr>
          <p:cNvPr id="45" name="Oval 26"/>
          <p:cNvSpPr/>
          <p:nvPr/>
        </p:nvSpPr>
        <p:spPr>
          <a:xfrm>
            <a:off x="1371600" y="5410200"/>
            <a:ext cx="685800" cy="609600"/>
          </a:xfrm>
          <a:prstGeom prst="ellipse">
            <a:avLst/>
          </a:prstGeom>
          <a:solidFill>
            <a:srgbClr val="FF3300"/>
          </a:solidFill>
          <a:ln w="57150" cap="flat" cmpd="thickThin">
            <a:solidFill>
              <a:srgbClr val="CC0066"/>
            </a:solidFill>
            <a:prstDash val="solid"/>
            <a:headEnd type="none" w="med" len="med"/>
            <a:tailEnd type="none" w="med" len="med"/>
          </a:ln>
        </p:spPr>
        <p:txBody>
          <a:bodyPr wrap="none" anchor="ctr" anchorCtr="0"/>
          <a:lstStyle/>
          <a:p>
            <a:r>
              <a:rPr sz="2800" dirty="0">
                <a:solidFill>
                  <a:srgbClr val="FFFF00"/>
                </a:solidFill>
                <a:latin typeface="Times New Roman" panose="02020603050405020304" pitchFamily="18" charset="0"/>
                <a:cs typeface="Times New Roman" panose="02020603050405020304" pitchFamily="18" charset="0"/>
              </a:rPr>
              <a:t>C</a:t>
            </a:r>
            <a:endParaRPr sz="2800" dirty="0">
              <a:solidFill>
                <a:srgbClr val="FFFF00"/>
              </a:solidFill>
              <a:latin typeface="Times New Roman" panose="02020603050405020304" pitchFamily="18" charset="0"/>
              <a:ea typeface="Times New Roman" panose="02020603050405020304" pitchFamily="18"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9" presetClass="entr" presetSubtype="10"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5000" fill="hold"/>
                                        <p:tgtEl>
                                          <p:spTgt spid="8"/>
                                        </p:tgtEl>
                                        <p:attrNameLst>
                                          <p:attrName>ppt_w</p:attrName>
                                        </p:attrNameLst>
                                      </p:cBhvr>
                                      <p:tavLst>
                                        <p:tav tm="0" fmla="#ppt_w*sin(2.5*pi*$)">
                                          <p:val>
                                            <p:fltVal val="0"/>
                                          </p:val>
                                        </p:tav>
                                        <p:tav tm="100000">
                                          <p:val>
                                            <p:fltVal val="1"/>
                                          </p:val>
                                        </p:tav>
                                      </p:tavLst>
                                    </p:anim>
                                    <p:anim calcmode="lin" valueType="num">
                                      <p:cBhvr>
                                        <p:cTn id="8" dur="5000" fill="hold"/>
                                        <p:tgtEl>
                                          <p:spTgt spid="8"/>
                                        </p:tgtEl>
                                        <p:attrNameLst>
                                          <p:attrName>ppt_h</p:attrName>
                                        </p:attrNameLst>
                                      </p:cBhvr>
                                      <p:tavLst>
                                        <p:tav tm="0">
                                          <p:val>
                                            <p:strVal val="#ppt_h"/>
                                          </p:val>
                                        </p:tav>
                                        <p:tav tm="100000">
                                          <p:val>
                                            <p:strVal val="#ppt_h"/>
                                          </p:val>
                                        </p:tav>
                                      </p:tavLst>
                                    </p:anim>
                                  </p:childTnLst>
                                  <p:subTnLst>
                                    <p:audio>
                                      <p:cMediaNode>
                                        <p:cTn display="0" masterRel="sameClick">
                                          <p:stCondLst>
                                            <p:cond evt="begin" delay="0">
                                              <p:tn val="5"/>
                                            </p:cond>
                                          </p:stCondLst>
                                          <p:endCondLst>
                                            <p:cond evt="onStopAudio" delay="0">
                                              <p:tgtEl>
                                                <p:sldTgt/>
                                              </p:tgtEl>
                                            </p:cond>
                                          </p:endCondLst>
                                        </p:cTn>
                                        <p:tgtEl>
                                          <p:sndTgt r:embed="rId2" name="chimes.wav"/>
                                        </p:tgtEl>
                                      </p:cMediaNode>
                                    </p:audio>
                                  </p:subTnLst>
                                </p:cTn>
                              </p:par>
                              <p:par>
                                <p:cTn id="9" presetID="5" presetClass="entr" presetSubtype="10" fill="hold" grpId="0" nodeType="with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checkerboard(across)">
                                      <p:cBhvr>
                                        <p:cTn id="11" dur="500"/>
                                        <p:tgtEl>
                                          <p:spTgt spid="2"/>
                                        </p:tgtEl>
                                      </p:cBhvr>
                                    </p:animEffect>
                                  </p:childTnLst>
                                </p:cTn>
                              </p:par>
                              <p:par>
                                <p:cTn id="12" presetID="5" presetClass="entr" presetSubtype="10" fill="hold" grpId="0" nodeType="withEffect">
                                  <p:stCondLst>
                                    <p:cond delay="0"/>
                                  </p:stCondLst>
                                  <p:childTnLst>
                                    <p:set>
                                      <p:cBhvr>
                                        <p:cTn id="13" dur="1" fill="hold">
                                          <p:stCondLst>
                                            <p:cond delay="0"/>
                                          </p:stCondLst>
                                        </p:cTn>
                                        <p:tgtEl>
                                          <p:spTgt spid="17"/>
                                        </p:tgtEl>
                                        <p:attrNameLst>
                                          <p:attrName>style.visibility</p:attrName>
                                        </p:attrNameLst>
                                      </p:cBhvr>
                                      <p:to>
                                        <p:strVal val="visible"/>
                                      </p:to>
                                    </p:set>
                                    <p:animEffect transition="in" filter="checkerboard(across)">
                                      <p:cBhvr>
                                        <p:cTn id="14" dur="500"/>
                                        <p:tgtEl>
                                          <p:spTgt spid="17"/>
                                        </p:tgtEl>
                                      </p:cBhvr>
                                    </p:animEffect>
                                  </p:childTnLst>
                                </p:cTn>
                              </p:par>
                            </p:childTnLst>
                          </p:cTn>
                        </p:par>
                      </p:childTnLst>
                    </p:cTn>
                  </p:par>
                  <p:par>
                    <p:cTn id="15" fill="hold">
                      <p:stCondLst>
                        <p:cond delay="indefinite"/>
                      </p:stCondLst>
                      <p:childTnLst>
                        <p:par>
                          <p:cTn id="16" fill="hold">
                            <p:stCondLst>
                              <p:cond delay="0"/>
                            </p:stCondLst>
                            <p:childTnLst>
                              <p:par>
                                <p:cTn id="17" presetID="15" presetClass="entr" presetSubtype="0" fill="hold" nodeType="clickEffect">
                                  <p:stCondLst>
                                    <p:cond delay="0"/>
                                  </p:stCondLst>
                                  <p:childTnLst>
                                    <p:set>
                                      <p:cBhvr>
                                        <p:cTn id="18" dur="1" fill="hold">
                                          <p:stCondLst>
                                            <p:cond delay="0"/>
                                          </p:stCondLst>
                                        </p:cTn>
                                        <p:tgtEl>
                                          <p:spTgt spid="45"/>
                                        </p:tgtEl>
                                        <p:attrNameLst>
                                          <p:attrName>style.visibility</p:attrName>
                                        </p:attrNameLst>
                                      </p:cBhvr>
                                      <p:to>
                                        <p:strVal val="visible"/>
                                      </p:to>
                                    </p:set>
                                    <p:anim calcmode="lin" valueType="num">
                                      <p:cBhvr>
                                        <p:cTn id="19" dur="1000" fill="hold"/>
                                        <p:tgtEl>
                                          <p:spTgt spid="45"/>
                                        </p:tgtEl>
                                        <p:attrNameLst>
                                          <p:attrName>ppt_w</p:attrName>
                                        </p:attrNameLst>
                                      </p:cBhvr>
                                      <p:tavLst>
                                        <p:tav tm="0">
                                          <p:val>
                                            <p:fltVal val="0"/>
                                          </p:val>
                                        </p:tav>
                                        <p:tav tm="100000">
                                          <p:val>
                                            <p:strVal val="#ppt_w"/>
                                          </p:val>
                                        </p:tav>
                                      </p:tavLst>
                                    </p:anim>
                                    <p:anim calcmode="lin" valueType="num">
                                      <p:cBhvr>
                                        <p:cTn id="20" dur="1000" fill="hold"/>
                                        <p:tgtEl>
                                          <p:spTgt spid="45"/>
                                        </p:tgtEl>
                                        <p:attrNameLst>
                                          <p:attrName>ppt_h</p:attrName>
                                        </p:attrNameLst>
                                      </p:cBhvr>
                                      <p:tavLst>
                                        <p:tav tm="0">
                                          <p:val>
                                            <p:fltVal val="0"/>
                                          </p:val>
                                        </p:tav>
                                        <p:tav tm="100000">
                                          <p:val>
                                            <p:strVal val="#ppt_h"/>
                                          </p:val>
                                        </p:tav>
                                      </p:tavLst>
                                    </p:anim>
                                    <p:anim calcmode="lin" valueType="num">
                                      <p:cBhvr>
                                        <p:cTn id="21" dur="1000" fill="hold"/>
                                        <p:tgtEl>
                                          <p:spTgt spid="45"/>
                                        </p:tgtEl>
                                        <p:attrNameLst>
                                          <p:attrName>ppt_x</p:attrName>
                                        </p:attrNameLst>
                                      </p:cBhvr>
                                      <p:tavLst>
                                        <p:tav tm="0" fmla="#ppt_x+(cos(-2*pi*(1-$))*-#ppt_x-sin(-2*pi*(1-$))*(1-#ppt_y))*(1-$)">
                                          <p:val>
                                            <p:fltVal val="0"/>
                                          </p:val>
                                        </p:tav>
                                        <p:tav tm="100000">
                                          <p:val>
                                            <p:fltVal val="1"/>
                                          </p:val>
                                        </p:tav>
                                      </p:tavLst>
                                    </p:anim>
                                    <p:anim calcmode="lin" valueType="num">
                                      <p:cBhvr>
                                        <p:cTn id="22" dur="1000" fill="hold"/>
                                        <p:tgtEl>
                                          <p:spTgt spid="45"/>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7"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ext Box 4"/>
          <p:cNvSpPr txBox="1"/>
          <p:nvPr/>
        </p:nvSpPr>
        <p:spPr>
          <a:xfrm>
            <a:off x="1219200" y="3733800"/>
            <a:ext cx="2819400" cy="523875"/>
          </a:xfrm>
          <a:prstGeom prst="rect">
            <a:avLst/>
          </a:prstGeom>
          <a:noFill/>
          <a:ln w="9525">
            <a:noFill/>
          </a:ln>
        </p:spPr>
        <p:txBody>
          <a:bodyPr>
            <a:spAutoFit/>
          </a:bodyPr>
          <a:lstStyle/>
          <a:p>
            <a:pPr>
              <a:spcBef>
                <a:spcPct val="50000"/>
              </a:spcBef>
            </a:pPr>
            <a:endParaRPr lang="vi-VN" altLang="x-none" sz="2800" dirty="0">
              <a:latin typeface="Arial" panose="020B0604020202020204" pitchFamily="34" charset="0"/>
            </a:endParaRPr>
          </a:p>
        </p:txBody>
      </p:sp>
      <p:pic>
        <p:nvPicPr>
          <p:cNvPr id="34819" name="Picture 26" descr="AG00092_">
            <a:hlinkClick r:id="" action="ppaction://noaction"/>
          </p:cNvPr>
          <p:cNvPicPr>
            <a:picLocks noChangeAspect="1"/>
          </p:cNvPicPr>
          <p:nvPr/>
        </p:nvPicPr>
        <p:blipFill>
          <a:blip r:embed="rId3"/>
          <a:stretch>
            <a:fillRect/>
          </a:stretch>
        </p:blipFill>
        <p:spPr>
          <a:xfrm>
            <a:off x="8839200" y="6634163"/>
            <a:ext cx="152400" cy="147637"/>
          </a:xfrm>
          <a:prstGeom prst="rect">
            <a:avLst/>
          </a:prstGeom>
          <a:noFill/>
          <a:ln w="9525">
            <a:noFill/>
          </a:ln>
        </p:spPr>
      </p:pic>
      <p:grpSp>
        <p:nvGrpSpPr>
          <p:cNvPr id="34820" name="Group 27"/>
          <p:cNvGrpSpPr/>
          <p:nvPr/>
        </p:nvGrpSpPr>
        <p:grpSpPr>
          <a:xfrm>
            <a:off x="-28575" y="-152400"/>
            <a:ext cx="9248775" cy="7086600"/>
            <a:chOff x="0" y="192"/>
            <a:chExt cx="5760" cy="3936"/>
          </a:xfrm>
        </p:grpSpPr>
        <p:grpSp>
          <p:nvGrpSpPr>
            <p:cNvPr id="34845" name="Group 28"/>
            <p:cNvGrpSpPr/>
            <p:nvPr/>
          </p:nvGrpSpPr>
          <p:grpSpPr>
            <a:xfrm>
              <a:off x="0" y="336"/>
              <a:ext cx="5760" cy="3700"/>
              <a:chOff x="0" y="336"/>
              <a:chExt cx="5760" cy="3700"/>
            </a:xfrm>
          </p:grpSpPr>
          <p:pic>
            <p:nvPicPr>
              <p:cNvPr id="34848" name="Picture 29" descr="n3"/>
              <p:cNvPicPr>
                <a:picLocks noChangeAspect="1"/>
              </p:cNvPicPr>
              <p:nvPr/>
            </p:nvPicPr>
            <p:blipFill>
              <a:blip r:embed="rId4"/>
              <a:stretch>
                <a:fillRect/>
              </a:stretch>
            </p:blipFill>
            <p:spPr>
              <a:xfrm>
                <a:off x="0" y="3984"/>
                <a:ext cx="5760" cy="52"/>
              </a:xfrm>
              <a:prstGeom prst="rect">
                <a:avLst/>
              </a:prstGeom>
              <a:noFill/>
              <a:ln w="9525">
                <a:noFill/>
              </a:ln>
            </p:spPr>
          </p:pic>
          <p:pic>
            <p:nvPicPr>
              <p:cNvPr id="34849" name="Picture 30" descr="n3"/>
              <p:cNvPicPr>
                <a:picLocks noChangeAspect="1"/>
              </p:cNvPicPr>
              <p:nvPr/>
            </p:nvPicPr>
            <p:blipFill>
              <a:blip r:embed="rId4"/>
              <a:stretch>
                <a:fillRect/>
              </a:stretch>
            </p:blipFill>
            <p:spPr>
              <a:xfrm>
                <a:off x="0" y="336"/>
                <a:ext cx="5760" cy="48"/>
              </a:xfrm>
              <a:prstGeom prst="rect">
                <a:avLst/>
              </a:prstGeom>
              <a:noFill/>
              <a:ln w="9525">
                <a:noFill/>
              </a:ln>
            </p:spPr>
          </p:pic>
        </p:grpSp>
        <p:pic>
          <p:nvPicPr>
            <p:cNvPr id="34846" name="Picture 31" descr="n3"/>
            <p:cNvPicPr>
              <a:picLocks noChangeAspect="1"/>
            </p:cNvPicPr>
            <p:nvPr/>
          </p:nvPicPr>
          <p:blipFill>
            <a:blip r:embed="rId4"/>
            <a:stretch>
              <a:fillRect/>
            </a:stretch>
          </p:blipFill>
          <p:spPr>
            <a:xfrm rot="5400000">
              <a:off x="-1848" y="2136"/>
              <a:ext cx="3936" cy="48"/>
            </a:xfrm>
            <a:prstGeom prst="rect">
              <a:avLst/>
            </a:prstGeom>
            <a:noFill/>
            <a:ln w="9525">
              <a:noFill/>
            </a:ln>
          </p:spPr>
        </p:pic>
        <p:pic>
          <p:nvPicPr>
            <p:cNvPr id="34847" name="Picture 32" descr="n3"/>
            <p:cNvPicPr>
              <a:picLocks noChangeAspect="1"/>
            </p:cNvPicPr>
            <p:nvPr/>
          </p:nvPicPr>
          <p:blipFill>
            <a:blip r:embed="rId4"/>
            <a:stretch>
              <a:fillRect/>
            </a:stretch>
          </p:blipFill>
          <p:spPr>
            <a:xfrm rot="-5400000" flipH="1">
              <a:off x="3671" y="2135"/>
              <a:ext cx="3936" cy="50"/>
            </a:xfrm>
            <a:prstGeom prst="rect">
              <a:avLst/>
            </a:prstGeom>
            <a:noFill/>
            <a:ln w="9525">
              <a:noFill/>
            </a:ln>
          </p:spPr>
        </p:pic>
      </p:grpSp>
      <p:pic>
        <p:nvPicPr>
          <p:cNvPr id="34821" name="Picture 52" descr="Comemorativo_006"/>
          <p:cNvPicPr>
            <a:picLocks noChangeAspect="1"/>
          </p:cNvPicPr>
          <p:nvPr/>
        </p:nvPicPr>
        <p:blipFill>
          <a:blip r:embed="rId5"/>
          <a:stretch>
            <a:fillRect/>
          </a:stretch>
        </p:blipFill>
        <p:spPr>
          <a:xfrm>
            <a:off x="7010400" y="228600"/>
            <a:ext cx="1905000" cy="1447800"/>
          </a:xfrm>
          <a:prstGeom prst="rect">
            <a:avLst/>
          </a:prstGeom>
          <a:noFill/>
          <a:ln w="9525">
            <a:noFill/>
          </a:ln>
        </p:spPr>
      </p:pic>
      <p:pic>
        <p:nvPicPr>
          <p:cNvPr id="34822" name="Picture 53" descr="Tang !"/>
          <p:cNvPicPr>
            <a:picLocks noChangeAspect="1"/>
          </p:cNvPicPr>
          <p:nvPr/>
        </p:nvPicPr>
        <p:blipFill>
          <a:blip r:embed="rId6"/>
          <a:stretch>
            <a:fillRect/>
          </a:stretch>
        </p:blipFill>
        <p:spPr>
          <a:xfrm>
            <a:off x="304800" y="228600"/>
            <a:ext cx="1119188" cy="1600200"/>
          </a:xfrm>
          <a:prstGeom prst="rect">
            <a:avLst/>
          </a:prstGeom>
          <a:noFill/>
          <a:ln w="9525">
            <a:noFill/>
          </a:ln>
        </p:spPr>
      </p:pic>
      <p:pic>
        <p:nvPicPr>
          <p:cNvPr id="34823" name="Picture 23" descr="WhitecornerFlower"/>
          <p:cNvPicPr>
            <a:picLocks noChangeAspect="1"/>
          </p:cNvPicPr>
          <p:nvPr/>
        </p:nvPicPr>
        <p:blipFill>
          <a:blip r:embed="rId7"/>
          <a:stretch>
            <a:fillRect/>
          </a:stretch>
        </p:blipFill>
        <p:spPr>
          <a:xfrm>
            <a:off x="152400" y="5181600"/>
            <a:ext cx="1450975" cy="1450975"/>
          </a:xfrm>
          <a:prstGeom prst="rect">
            <a:avLst/>
          </a:prstGeom>
          <a:noFill/>
          <a:ln w="9525">
            <a:noFill/>
          </a:ln>
        </p:spPr>
      </p:pic>
      <p:sp>
        <p:nvSpPr>
          <p:cNvPr id="24" name="AutoShape 3"/>
          <p:cNvSpPr>
            <a:spLocks noChangeArrowheads="1"/>
          </p:cNvSpPr>
          <p:nvPr/>
        </p:nvSpPr>
        <p:spPr bwMode="auto">
          <a:xfrm>
            <a:off x="404813" y="1752600"/>
            <a:ext cx="8382000" cy="1143000"/>
          </a:xfrm>
          <a:prstGeom prst="roundRect">
            <a:avLst>
              <a:gd name="adj" fmla="val 16667"/>
            </a:avLst>
          </a:prstGeom>
          <a:gradFill rotWithShape="1">
            <a:gsLst>
              <a:gs pos="0">
                <a:srgbClr val="66FF33"/>
              </a:gs>
              <a:gs pos="50000">
                <a:schemeClr val="bg1"/>
              </a:gs>
              <a:gs pos="100000">
                <a:srgbClr val="66FF33"/>
              </a:gs>
            </a:gsLst>
            <a:lin ang="0" scaled="1"/>
          </a:gradFill>
          <a:ln w="57150" algn="ctr">
            <a:solidFill>
              <a:srgbClr val="0000FF"/>
            </a:solidFill>
            <a:round/>
          </a:ln>
          <a:effec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chemeClr val="tx1"/>
              </a:solidFill>
              <a:effectLst/>
              <a:uLnTx/>
              <a:uFillTx/>
              <a:latin typeface="Times New Roman" panose="02020603050405020304" pitchFamily="18" charset="0"/>
              <a:ea typeface="+mn-ea"/>
              <a:cs typeface="Arial" panose="020B0604020202020204" pitchFamily="34" charset="0"/>
            </a:endParaRPr>
          </a:p>
        </p:txBody>
      </p:sp>
      <p:sp>
        <p:nvSpPr>
          <p:cNvPr id="25" name="Rectangle 25"/>
          <p:cNvSpPr/>
          <p:nvPr/>
        </p:nvSpPr>
        <p:spPr>
          <a:xfrm>
            <a:off x="685800" y="1828800"/>
            <a:ext cx="8077200" cy="1066800"/>
          </a:xfrm>
          <a:prstGeom prst="rect">
            <a:avLst/>
          </a:prstGeom>
          <a:noFill/>
          <a:ln w="9525">
            <a:noFill/>
          </a:ln>
        </p:spPr>
        <p:txBody>
          <a:bodyPr>
            <a:spAutoFit/>
          </a:bodyPr>
          <a:lstStyle/>
          <a:p>
            <a:pPr>
              <a:spcBef>
                <a:spcPct val="50000"/>
              </a:spcBef>
            </a:pPr>
            <a:r>
              <a:rPr sz="3200" b="1" dirty="0">
                <a:solidFill>
                  <a:srgbClr val="0000FF"/>
                </a:solidFill>
                <a:latin typeface="Times New Roman" panose="02020603050405020304" pitchFamily="18" charset="0"/>
              </a:rPr>
              <a:t>Khởi nghĩa Hai Bà Trưng chống lại quân xâm lược nào?</a:t>
            </a:r>
          </a:p>
        </p:txBody>
      </p:sp>
      <p:sp>
        <p:nvSpPr>
          <p:cNvPr id="26" name="AutoShape 26"/>
          <p:cNvSpPr>
            <a:spLocks noChangeArrowheads="1"/>
          </p:cNvSpPr>
          <p:nvPr/>
        </p:nvSpPr>
        <p:spPr bwMode="auto">
          <a:xfrm>
            <a:off x="2667000" y="3276600"/>
            <a:ext cx="3886200" cy="838200"/>
          </a:xfrm>
          <a:prstGeom prst="flowChartAlternateProcess">
            <a:avLst/>
          </a:prstGeom>
          <a:gradFill rotWithShape="1">
            <a:gsLst>
              <a:gs pos="0">
                <a:srgbClr val="FFCCFF"/>
              </a:gs>
              <a:gs pos="50000">
                <a:schemeClr val="bg1"/>
              </a:gs>
              <a:gs pos="100000">
                <a:srgbClr val="FFCCFF"/>
              </a:gs>
            </a:gsLst>
            <a:lin ang="5400000" scaled="1"/>
          </a:gradFill>
          <a:ln w="57150" cmpd="thinThick">
            <a:solidFill>
              <a:srgbClr val="FF66CC"/>
            </a:solidFill>
            <a:miter lim="800000"/>
          </a:ln>
          <a:effec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defRPr/>
            </a:pPr>
            <a:r>
              <a:rPr kumimoji="0" lang="en-US" sz="3200" b="1" i="0" u="none" strike="noStrike" kern="1200" cap="none" spc="0" normalizeH="0" baseline="0" noProof="0">
                <a:ln>
                  <a:noFill/>
                </a:ln>
                <a:solidFill>
                  <a:srgbClr val="990000"/>
                </a:solidFill>
                <a:effectLst/>
                <a:uLnTx/>
                <a:uFillTx/>
                <a:latin typeface="Times New Roman" panose="02020603050405020304" pitchFamily="18" charset="0"/>
                <a:ea typeface="+mn-ea"/>
                <a:cs typeface="Arial" panose="020B0604020202020204" pitchFamily="34" charset="0"/>
              </a:rPr>
              <a:t> Quân Thanh</a:t>
            </a:r>
          </a:p>
        </p:txBody>
      </p:sp>
      <p:sp>
        <p:nvSpPr>
          <p:cNvPr id="27" name="Oval 23"/>
          <p:cNvSpPr/>
          <p:nvPr/>
        </p:nvSpPr>
        <p:spPr>
          <a:xfrm>
            <a:off x="1371600" y="3352800"/>
            <a:ext cx="685800" cy="609600"/>
          </a:xfrm>
          <a:prstGeom prst="ellipse">
            <a:avLst/>
          </a:prstGeom>
          <a:solidFill>
            <a:srgbClr val="66FF99"/>
          </a:solidFill>
          <a:ln w="57150" cap="flat" cmpd="thickThin">
            <a:solidFill>
              <a:schemeClr val="hlink"/>
            </a:solidFill>
            <a:prstDash val="solid"/>
            <a:headEnd type="none" w="med" len="med"/>
            <a:tailEnd type="none" w="med" len="med"/>
          </a:ln>
        </p:spPr>
        <p:txBody>
          <a:bodyPr wrap="none" anchor="ctr" anchorCtr="0"/>
          <a:lstStyle/>
          <a:p>
            <a:r>
              <a:rPr sz="2800" dirty="0">
                <a:solidFill>
                  <a:srgbClr val="FFFF00"/>
                </a:solidFill>
                <a:latin typeface="Times New Roman" panose="02020603050405020304" pitchFamily="18" charset="0"/>
                <a:cs typeface="Times New Roman" panose="02020603050405020304" pitchFamily="18" charset="0"/>
              </a:rPr>
              <a:t>A</a:t>
            </a:r>
            <a:endParaRPr sz="2800" dirty="0">
              <a:solidFill>
                <a:srgbClr val="FFFF00"/>
              </a:solidFill>
              <a:latin typeface="Times New Roman" panose="02020603050405020304" pitchFamily="18" charset="0"/>
              <a:ea typeface="Times New Roman" panose="02020603050405020304" pitchFamily="18" charset="0"/>
            </a:endParaRPr>
          </a:p>
        </p:txBody>
      </p:sp>
      <p:sp>
        <p:nvSpPr>
          <p:cNvPr id="28" name="AutoShape 28"/>
          <p:cNvSpPr>
            <a:spLocks noChangeArrowheads="1"/>
          </p:cNvSpPr>
          <p:nvPr/>
        </p:nvSpPr>
        <p:spPr bwMode="auto">
          <a:xfrm>
            <a:off x="2667000" y="4267200"/>
            <a:ext cx="3886200" cy="838200"/>
          </a:xfrm>
          <a:prstGeom prst="flowChartAlternateProcess">
            <a:avLst/>
          </a:prstGeom>
          <a:gradFill rotWithShape="1">
            <a:gsLst>
              <a:gs pos="0">
                <a:srgbClr val="FFCCFF"/>
              </a:gs>
              <a:gs pos="50000">
                <a:schemeClr val="bg1"/>
              </a:gs>
              <a:gs pos="100000">
                <a:srgbClr val="FFCCFF"/>
              </a:gs>
            </a:gsLst>
            <a:lin ang="5400000" scaled="1"/>
          </a:gradFill>
          <a:ln w="57150" cmpd="thinThick">
            <a:solidFill>
              <a:srgbClr val="FF66CC"/>
            </a:solidFill>
            <a:miter lim="800000"/>
          </a:ln>
          <a:effec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defRPr/>
            </a:pPr>
            <a:r>
              <a:rPr kumimoji="0" lang="en-US" sz="3200" b="1" i="0" u="none" strike="noStrike" kern="1200" cap="none" spc="0" normalizeH="0" baseline="0" noProof="0">
                <a:ln>
                  <a:noFill/>
                </a:ln>
                <a:solidFill>
                  <a:srgbClr val="990000"/>
                </a:solidFill>
                <a:effectLst/>
                <a:uLnTx/>
                <a:uFillTx/>
                <a:latin typeface="Times New Roman" panose="02020603050405020304" pitchFamily="18" charset="0"/>
                <a:ea typeface="+mn-ea"/>
                <a:cs typeface="Arial" panose="020B0604020202020204" pitchFamily="34" charset="0"/>
              </a:rPr>
              <a:t>Quân Hán </a:t>
            </a:r>
          </a:p>
        </p:txBody>
      </p:sp>
      <p:sp>
        <p:nvSpPr>
          <p:cNvPr id="29" name="Oval 26"/>
          <p:cNvSpPr/>
          <p:nvPr/>
        </p:nvSpPr>
        <p:spPr>
          <a:xfrm>
            <a:off x="1371600" y="4343400"/>
            <a:ext cx="685800" cy="609600"/>
          </a:xfrm>
          <a:prstGeom prst="ellipse">
            <a:avLst/>
          </a:prstGeom>
          <a:solidFill>
            <a:srgbClr val="66FF99"/>
          </a:solidFill>
          <a:ln w="57150" cap="flat" cmpd="thickThin">
            <a:solidFill>
              <a:schemeClr val="hlink"/>
            </a:solidFill>
            <a:prstDash val="solid"/>
            <a:headEnd type="none" w="med" len="med"/>
            <a:tailEnd type="none" w="med" len="med"/>
          </a:ln>
        </p:spPr>
        <p:txBody>
          <a:bodyPr wrap="none" anchor="ctr" anchorCtr="0"/>
          <a:lstStyle/>
          <a:p>
            <a:r>
              <a:rPr sz="2800" dirty="0">
                <a:solidFill>
                  <a:srgbClr val="FFFF00"/>
                </a:solidFill>
                <a:latin typeface="Times New Roman" panose="02020603050405020304" pitchFamily="18" charset="0"/>
                <a:cs typeface="Times New Roman" panose="02020603050405020304" pitchFamily="18" charset="0"/>
              </a:rPr>
              <a:t>B</a:t>
            </a:r>
            <a:endParaRPr sz="2800" dirty="0">
              <a:solidFill>
                <a:srgbClr val="FFFF00"/>
              </a:solidFill>
              <a:latin typeface="Times New Roman" panose="02020603050405020304" pitchFamily="18" charset="0"/>
              <a:ea typeface="Times New Roman" panose="02020603050405020304" pitchFamily="18" charset="0"/>
            </a:endParaRPr>
          </a:p>
        </p:txBody>
      </p:sp>
      <p:sp>
        <p:nvSpPr>
          <p:cNvPr id="30" name="Oval 26"/>
          <p:cNvSpPr/>
          <p:nvPr/>
        </p:nvSpPr>
        <p:spPr>
          <a:xfrm>
            <a:off x="1371600" y="4267200"/>
            <a:ext cx="685800" cy="685800"/>
          </a:xfrm>
          <a:prstGeom prst="ellipse">
            <a:avLst/>
          </a:prstGeom>
          <a:solidFill>
            <a:srgbClr val="FF3300"/>
          </a:solidFill>
          <a:ln w="57150" cap="flat" cmpd="thickThin">
            <a:solidFill>
              <a:srgbClr val="CC0066"/>
            </a:solidFill>
            <a:prstDash val="solid"/>
            <a:headEnd type="none" w="med" len="med"/>
            <a:tailEnd type="none" w="med" len="med"/>
          </a:ln>
        </p:spPr>
        <p:txBody>
          <a:bodyPr wrap="none" anchor="ctr" anchorCtr="0"/>
          <a:lstStyle/>
          <a:p>
            <a:r>
              <a:rPr sz="2800" dirty="0">
                <a:solidFill>
                  <a:srgbClr val="FFFF00"/>
                </a:solidFill>
                <a:latin typeface="Times New Roman" panose="02020603050405020304" pitchFamily="18" charset="0"/>
                <a:cs typeface="Times New Roman" panose="02020603050405020304" pitchFamily="18" charset="0"/>
              </a:rPr>
              <a:t>B</a:t>
            </a:r>
            <a:endParaRPr sz="2800" dirty="0">
              <a:solidFill>
                <a:srgbClr val="FFFF00"/>
              </a:solidFill>
              <a:latin typeface="Times New Roman" panose="02020603050405020304" pitchFamily="18" charset="0"/>
              <a:ea typeface="Times New Roman" panose="02020603050405020304" pitchFamily="18" charset="0"/>
            </a:endParaRPr>
          </a:p>
        </p:txBody>
      </p:sp>
      <p:sp>
        <p:nvSpPr>
          <p:cNvPr id="31" name="AutoShape 7"/>
          <p:cNvSpPr>
            <a:spLocks noChangeArrowheads="1"/>
          </p:cNvSpPr>
          <p:nvPr/>
        </p:nvSpPr>
        <p:spPr bwMode="auto">
          <a:xfrm>
            <a:off x="2667000" y="5233988"/>
            <a:ext cx="3886200" cy="862013"/>
          </a:xfrm>
          <a:prstGeom prst="roundRect">
            <a:avLst>
              <a:gd name="adj" fmla="val 16667"/>
            </a:avLst>
          </a:prstGeom>
          <a:gradFill rotWithShape="1">
            <a:gsLst>
              <a:gs pos="0">
                <a:srgbClr val="FFCCFF"/>
              </a:gs>
              <a:gs pos="50000">
                <a:schemeClr val="bg1"/>
              </a:gs>
              <a:gs pos="100000">
                <a:srgbClr val="FFCCFF"/>
              </a:gs>
            </a:gsLst>
            <a:lin ang="5400000" scaled="1"/>
          </a:gradFill>
          <a:ln w="57150" cmpd="thickThin" algn="ctr">
            <a:solidFill>
              <a:srgbClr val="F066D2"/>
            </a:solidFill>
            <a:roun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sz="3200" b="1" i="0" u="none" strike="noStrike" kern="1200" cap="none" spc="0" normalizeH="0" baseline="0" noProof="0">
              <a:ln>
                <a:noFill/>
              </a:ln>
              <a:solidFill>
                <a:srgbClr val="990000"/>
              </a:solidFill>
              <a:effectLst/>
              <a:uLnTx/>
              <a:uFillTx/>
              <a:latin typeface="Times New Roman" panose="02020603050405020304" pitchFamily="18" charset="0"/>
              <a:ea typeface="+mn-ea"/>
              <a:cs typeface="Arial" panose="020B0604020202020204" pitchFamily="34" charset="0"/>
            </a:endParaRPr>
          </a:p>
          <a:p>
            <a:pPr marL="0" marR="0" lvl="0" indent="0" algn="l" defTabSz="914400" rtl="0" eaLnBrk="1" fontAlgn="base" latinLnBrk="0" hangingPunct="1">
              <a:lnSpc>
                <a:spcPct val="100000"/>
              </a:lnSpc>
              <a:spcBef>
                <a:spcPct val="0"/>
              </a:spcBef>
              <a:spcAft>
                <a:spcPct val="0"/>
              </a:spcAft>
              <a:buClrTx/>
              <a:buSzTx/>
              <a:buFontTx/>
              <a:buNone/>
              <a:defRPr/>
            </a:pPr>
            <a:r>
              <a:rPr kumimoji="0" lang="en-US" sz="3200" b="1" i="0" u="none" strike="noStrike" kern="1200" cap="none" spc="0" normalizeH="0" baseline="0" noProof="0">
                <a:ln>
                  <a:noFill/>
                </a:ln>
                <a:solidFill>
                  <a:srgbClr val="990000"/>
                </a:solidFill>
                <a:effectLst/>
                <a:uLnTx/>
                <a:uFillTx/>
                <a:latin typeface="Times New Roman" panose="02020603050405020304" pitchFamily="18" charset="0"/>
                <a:ea typeface="+mn-ea"/>
                <a:cs typeface="Arial" panose="020B0604020202020204" pitchFamily="34" charset="0"/>
              </a:rPr>
              <a:t>Quân Mông - Nguyên</a:t>
            </a:r>
          </a:p>
          <a:p>
            <a:pPr marL="0" marR="0" lvl="0" indent="0" algn="l" defTabSz="914400" rtl="0" eaLnBrk="1" fontAlgn="base" latinLnBrk="0" hangingPunct="1">
              <a:lnSpc>
                <a:spcPct val="100000"/>
              </a:lnSpc>
              <a:spcBef>
                <a:spcPct val="0"/>
              </a:spcBef>
              <a:spcAft>
                <a:spcPct val="0"/>
              </a:spcAft>
              <a:buClrTx/>
              <a:buSzTx/>
              <a:buFontTx/>
              <a:buNone/>
              <a:defRPr/>
            </a:pPr>
            <a:endParaRPr kumimoji="0" lang="en-US" sz="3200" b="1" i="0" u="none" strike="noStrike" kern="1200" cap="none" spc="0" normalizeH="0" baseline="0" noProof="0">
              <a:ln>
                <a:noFill/>
              </a:ln>
              <a:solidFill>
                <a:srgbClr val="990000"/>
              </a:solidFill>
              <a:effectLst/>
              <a:uLnTx/>
              <a:uFillTx/>
              <a:latin typeface="Times New Roman" panose="02020603050405020304" pitchFamily="18" charset="0"/>
              <a:ea typeface="+mn-ea"/>
              <a:cs typeface="Arial" panose="020B0604020202020204" pitchFamily="34" charset="0"/>
            </a:endParaRPr>
          </a:p>
        </p:txBody>
      </p:sp>
      <p:sp>
        <p:nvSpPr>
          <p:cNvPr id="32" name="Oval 26"/>
          <p:cNvSpPr/>
          <p:nvPr/>
        </p:nvSpPr>
        <p:spPr>
          <a:xfrm>
            <a:off x="1371600" y="5334000"/>
            <a:ext cx="685800" cy="609600"/>
          </a:xfrm>
          <a:prstGeom prst="ellipse">
            <a:avLst/>
          </a:prstGeom>
          <a:solidFill>
            <a:srgbClr val="66FF99"/>
          </a:solidFill>
          <a:ln w="57150" cap="flat" cmpd="thickThin">
            <a:solidFill>
              <a:schemeClr val="hlink"/>
            </a:solidFill>
            <a:prstDash val="solid"/>
            <a:headEnd type="none" w="med" len="med"/>
            <a:tailEnd type="none" w="med" len="med"/>
          </a:ln>
        </p:spPr>
        <p:txBody>
          <a:bodyPr wrap="none" anchor="ctr" anchorCtr="0"/>
          <a:lstStyle/>
          <a:p>
            <a:r>
              <a:rPr sz="2800" dirty="0">
                <a:solidFill>
                  <a:srgbClr val="FFFF00"/>
                </a:solidFill>
                <a:latin typeface="Times New Roman" panose="02020603050405020304" pitchFamily="18" charset="0"/>
                <a:cs typeface="Times New Roman" panose="02020603050405020304" pitchFamily="18" charset="0"/>
              </a:rPr>
              <a:t>C</a:t>
            </a:r>
            <a:endParaRPr sz="2800" dirty="0">
              <a:solidFill>
                <a:srgbClr val="FFFF00"/>
              </a:solidFill>
              <a:latin typeface="Times New Roman" panose="02020603050405020304" pitchFamily="18" charset="0"/>
              <a:ea typeface="Times New Roman" panose="02020603050405020304" pitchFamily="18" charset="0"/>
            </a:endParaRPr>
          </a:p>
        </p:txBody>
      </p:sp>
      <p:grpSp>
        <p:nvGrpSpPr>
          <p:cNvPr id="4" name="Group 160"/>
          <p:cNvGrpSpPr/>
          <p:nvPr/>
        </p:nvGrpSpPr>
        <p:grpSpPr>
          <a:xfrm>
            <a:off x="3581400" y="304800"/>
            <a:ext cx="1219200" cy="838200"/>
            <a:chOff x="2495" y="92"/>
            <a:chExt cx="627" cy="575"/>
          </a:xfrm>
        </p:grpSpPr>
        <p:grpSp>
          <p:nvGrpSpPr>
            <p:cNvPr id="34834" name="Group 161"/>
            <p:cNvGrpSpPr/>
            <p:nvPr/>
          </p:nvGrpSpPr>
          <p:grpSpPr>
            <a:xfrm>
              <a:off x="2495" y="92"/>
              <a:ext cx="627" cy="575"/>
              <a:chOff x="940" y="2628"/>
              <a:chExt cx="751" cy="653"/>
            </a:xfrm>
          </p:grpSpPr>
          <p:sp>
            <p:nvSpPr>
              <p:cNvPr id="34836" name="Oval 162"/>
              <p:cNvSpPr/>
              <p:nvPr/>
            </p:nvSpPr>
            <p:spPr>
              <a:xfrm>
                <a:off x="980" y="2768"/>
                <a:ext cx="114" cy="374"/>
              </a:xfrm>
              <a:prstGeom prst="ellipse">
                <a:avLst/>
              </a:prstGeom>
              <a:gradFill rotWithShape="1">
                <a:gsLst>
                  <a:gs pos="0">
                    <a:srgbClr val="FFFFFF"/>
                  </a:gs>
                  <a:gs pos="50000">
                    <a:srgbClr val="00CC66"/>
                  </a:gs>
                  <a:gs pos="100000">
                    <a:srgbClr val="FFFFFF"/>
                  </a:gs>
                </a:gsLst>
                <a:lin ang="2700000" scaled="1"/>
                <a:tileRect/>
              </a:gradFill>
              <a:ln w="38100">
                <a:noFill/>
              </a:ln>
            </p:spPr>
            <p:txBody>
              <a:bodyPr wrap="none" anchor="ctr" anchorCtr="0">
                <a:spAutoFit/>
              </a:bodyPr>
              <a:lstStyle/>
              <a:p>
                <a:endParaRPr lang="vi-VN" altLang="x-none" dirty="0">
                  <a:latin typeface="Times New Roman" panose="02020603050405020304" pitchFamily="18" charset="0"/>
                </a:endParaRPr>
              </a:p>
            </p:txBody>
          </p:sp>
          <p:sp>
            <p:nvSpPr>
              <p:cNvPr id="34837" name="Oval 163"/>
              <p:cNvSpPr/>
              <p:nvPr/>
            </p:nvSpPr>
            <p:spPr>
              <a:xfrm>
                <a:off x="980" y="2768"/>
                <a:ext cx="114" cy="374"/>
              </a:xfrm>
              <a:prstGeom prst="ellipse">
                <a:avLst/>
              </a:prstGeom>
              <a:gradFill rotWithShape="1">
                <a:gsLst>
                  <a:gs pos="0">
                    <a:srgbClr val="00CC66">
                      <a:alpha val="32001"/>
                    </a:srgbClr>
                  </a:gs>
                  <a:gs pos="100000">
                    <a:srgbClr val="000000">
                      <a:alpha val="89998"/>
                    </a:srgbClr>
                  </a:gs>
                </a:gsLst>
                <a:lin ang="2700000" scaled="1"/>
                <a:tileRect/>
              </a:gradFill>
              <a:ln w="38100">
                <a:noFill/>
              </a:ln>
            </p:spPr>
            <p:txBody>
              <a:bodyPr wrap="none" anchor="ctr" anchorCtr="0">
                <a:spAutoFit/>
              </a:bodyPr>
              <a:lstStyle/>
              <a:p>
                <a:endParaRPr lang="vi-VN" altLang="x-none" dirty="0">
                  <a:latin typeface="Times New Roman" panose="02020603050405020304" pitchFamily="18" charset="0"/>
                </a:endParaRPr>
              </a:p>
            </p:txBody>
          </p:sp>
          <p:sp>
            <p:nvSpPr>
              <p:cNvPr id="34838" name="Oval 164"/>
              <p:cNvSpPr/>
              <p:nvPr/>
            </p:nvSpPr>
            <p:spPr>
              <a:xfrm>
                <a:off x="940" y="2768"/>
                <a:ext cx="751" cy="374"/>
              </a:xfrm>
              <a:prstGeom prst="ellipse">
                <a:avLst/>
              </a:prstGeom>
              <a:gradFill rotWithShape="1">
                <a:gsLst>
                  <a:gs pos="0">
                    <a:srgbClr val="006E37"/>
                  </a:gs>
                  <a:gs pos="50000">
                    <a:srgbClr val="00CC66"/>
                  </a:gs>
                  <a:gs pos="100000">
                    <a:srgbClr val="006E37"/>
                  </a:gs>
                </a:gsLst>
                <a:lin ang="18900000" scaled="1"/>
                <a:tileRect/>
              </a:gradFill>
              <a:ln w="38100">
                <a:noFill/>
              </a:ln>
            </p:spPr>
            <p:txBody>
              <a:bodyPr anchor="ctr" anchorCtr="0">
                <a:spAutoFit/>
              </a:bodyPr>
              <a:lstStyle/>
              <a:p>
                <a:endParaRPr lang="vi-VN" altLang="x-none" dirty="0">
                  <a:latin typeface="Times New Roman" panose="02020603050405020304" pitchFamily="18" charset="0"/>
                </a:endParaRPr>
              </a:p>
            </p:txBody>
          </p:sp>
          <p:sp>
            <p:nvSpPr>
              <p:cNvPr id="34839" name="Oval 165"/>
              <p:cNvSpPr/>
              <p:nvPr/>
            </p:nvSpPr>
            <p:spPr>
              <a:xfrm>
                <a:off x="940" y="2768"/>
                <a:ext cx="750" cy="374"/>
              </a:xfrm>
              <a:prstGeom prst="ellipse">
                <a:avLst/>
              </a:prstGeom>
              <a:gradFill rotWithShape="1">
                <a:gsLst>
                  <a:gs pos="0">
                    <a:srgbClr val="008241"/>
                  </a:gs>
                  <a:gs pos="100000">
                    <a:srgbClr val="00CC66">
                      <a:alpha val="0"/>
                    </a:srgbClr>
                  </a:gs>
                </a:gsLst>
                <a:lin ang="2700000" scaled="1"/>
                <a:tileRect/>
              </a:gradFill>
              <a:ln w="38100">
                <a:noFill/>
              </a:ln>
            </p:spPr>
            <p:txBody>
              <a:bodyPr anchor="ctr" anchorCtr="0">
                <a:spAutoFit/>
              </a:bodyPr>
              <a:lstStyle/>
              <a:p>
                <a:endParaRPr lang="vi-VN" altLang="x-none" dirty="0">
                  <a:latin typeface="Times New Roman" panose="02020603050405020304" pitchFamily="18" charset="0"/>
                </a:endParaRPr>
              </a:p>
            </p:txBody>
          </p:sp>
          <p:sp>
            <p:nvSpPr>
              <p:cNvPr id="34840" name="Oval 166"/>
              <p:cNvSpPr/>
              <p:nvPr/>
            </p:nvSpPr>
            <p:spPr>
              <a:xfrm>
                <a:off x="979" y="2768"/>
                <a:ext cx="677" cy="374"/>
              </a:xfrm>
              <a:prstGeom prst="ellipse">
                <a:avLst/>
              </a:prstGeom>
              <a:solidFill>
                <a:srgbClr val="333333"/>
              </a:solidFill>
              <a:ln w="38100">
                <a:noFill/>
              </a:ln>
            </p:spPr>
            <p:txBody>
              <a:bodyPr anchor="ctr" anchorCtr="0">
                <a:spAutoFit/>
              </a:bodyPr>
              <a:lstStyle/>
              <a:p>
                <a:endParaRPr lang="vi-VN" altLang="x-none" dirty="0">
                  <a:latin typeface="Times New Roman" panose="02020603050405020304" pitchFamily="18" charset="0"/>
                </a:endParaRPr>
              </a:p>
            </p:txBody>
          </p:sp>
          <p:sp>
            <p:nvSpPr>
              <p:cNvPr id="34841" name="Oval 167"/>
              <p:cNvSpPr/>
              <p:nvPr/>
            </p:nvSpPr>
            <p:spPr>
              <a:xfrm>
                <a:off x="992" y="2628"/>
                <a:ext cx="653" cy="653"/>
              </a:xfrm>
              <a:prstGeom prst="ellipse">
                <a:avLst/>
              </a:prstGeom>
              <a:gradFill rotWithShape="1">
                <a:gsLst>
                  <a:gs pos="0">
                    <a:srgbClr val="595959"/>
                  </a:gs>
                  <a:gs pos="100000">
                    <a:srgbClr val="C0C0C0"/>
                  </a:gs>
                </a:gsLst>
                <a:lin ang="5400000" scaled="1"/>
                <a:tileRect/>
              </a:gradFill>
              <a:ln w="9525">
                <a:noFill/>
              </a:ln>
            </p:spPr>
            <p:txBody>
              <a:bodyPr vert="eaVert" wrap="none" anchor="ctr" anchorCtr="0"/>
              <a:lstStyle/>
              <a:p>
                <a:endParaRPr lang="vi-VN" altLang="x-none" dirty="0">
                  <a:latin typeface="Times New Roman" panose="02020603050405020304" pitchFamily="18" charset="0"/>
                </a:endParaRPr>
              </a:p>
            </p:txBody>
          </p:sp>
          <p:sp>
            <p:nvSpPr>
              <p:cNvPr id="34842" name="Oval 168"/>
              <p:cNvSpPr/>
              <p:nvPr/>
            </p:nvSpPr>
            <p:spPr>
              <a:xfrm>
                <a:off x="1000" y="2632"/>
                <a:ext cx="637" cy="636"/>
              </a:xfrm>
              <a:prstGeom prst="ellipse">
                <a:avLst/>
              </a:prstGeom>
              <a:gradFill rotWithShape="1">
                <a:gsLst>
                  <a:gs pos="0">
                    <a:srgbClr val="C0C0C0">
                      <a:alpha val="0"/>
                    </a:srgbClr>
                  </a:gs>
                  <a:gs pos="100000">
                    <a:srgbClr val="E9E9E9"/>
                  </a:gs>
                </a:gsLst>
                <a:lin ang="5400000" scaled="1"/>
                <a:tileRect/>
              </a:gradFill>
              <a:ln w="9525">
                <a:noFill/>
              </a:ln>
            </p:spPr>
            <p:txBody>
              <a:bodyPr vert="eaVert" wrap="none" anchor="ctr" anchorCtr="0"/>
              <a:lstStyle/>
              <a:p>
                <a:endParaRPr lang="vi-VN" altLang="x-none" dirty="0">
                  <a:latin typeface="Times New Roman" panose="02020603050405020304" pitchFamily="18" charset="0"/>
                </a:endParaRPr>
              </a:p>
            </p:txBody>
          </p:sp>
          <p:sp>
            <p:nvSpPr>
              <p:cNvPr id="34843" name="Oval 169"/>
              <p:cNvSpPr/>
              <p:nvPr/>
            </p:nvSpPr>
            <p:spPr>
              <a:xfrm>
                <a:off x="1007" y="2638"/>
                <a:ext cx="606" cy="595"/>
              </a:xfrm>
              <a:prstGeom prst="ellipse">
                <a:avLst/>
              </a:prstGeom>
              <a:gradFill rotWithShape="1">
                <a:gsLst>
                  <a:gs pos="0">
                    <a:srgbClr val="989898"/>
                  </a:gs>
                  <a:gs pos="100000">
                    <a:srgbClr val="C0C0C0">
                      <a:alpha val="48000"/>
                    </a:srgbClr>
                  </a:gs>
                </a:gsLst>
                <a:lin ang="5400000" scaled="1"/>
                <a:tileRect/>
              </a:gradFill>
              <a:ln w="9525">
                <a:noFill/>
              </a:ln>
            </p:spPr>
            <p:txBody>
              <a:bodyPr vert="eaVert" wrap="none" anchor="ctr" anchorCtr="0"/>
              <a:lstStyle/>
              <a:p>
                <a:endParaRPr lang="vi-VN" altLang="x-none" dirty="0">
                  <a:latin typeface="Times New Roman" panose="02020603050405020304" pitchFamily="18" charset="0"/>
                </a:endParaRPr>
              </a:p>
            </p:txBody>
          </p:sp>
          <p:sp>
            <p:nvSpPr>
              <p:cNvPr id="34844" name="Oval 170"/>
              <p:cNvSpPr/>
              <p:nvPr/>
            </p:nvSpPr>
            <p:spPr>
              <a:xfrm>
                <a:off x="1042" y="2655"/>
                <a:ext cx="539" cy="483"/>
              </a:xfrm>
              <a:prstGeom prst="ellipse">
                <a:avLst/>
              </a:prstGeom>
              <a:gradFill rotWithShape="1">
                <a:gsLst>
                  <a:gs pos="0">
                    <a:srgbClr val="FFFFFF"/>
                  </a:gs>
                  <a:gs pos="100000">
                    <a:srgbClr val="C0C0C0">
                      <a:alpha val="37999"/>
                    </a:srgbClr>
                  </a:gs>
                </a:gsLst>
                <a:lin ang="5400000" scaled="1"/>
                <a:tileRect/>
              </a:gradFill>
              <a:ln w="9525">
                <a:noFill/>
              </a:ln>
            </p:spPr>
            <p:txBody>
              <a:bodyPr vert="eaVert" wrap="none" anchor="ctr" anchorCtr="0"/>
              <a:lstStyle/>
              <a:p>
                <a:endParaRPr lang="vi-VN" altLang="x-none" dirty="0">
                  <a:latin typeface="Times New Roman" panose="02020603050405020304" pitchFamily="18" charset="0"/>
                </a:endParaRPr>
              </a:p>
            </p:txBody>
          </p:sp>
        </p:grpSp>
        <p:sp>
          <p:nvSpPr>
            <p:cNvPr id="34835" name="WordArt 171"/>
            <p:cNvSpPr>
              <a:spLocks noTextEdit="1"/>
            </p:cNvSpPr>
            <p:nvPr/>
          </p:nvSpPr>
          <p:spPr>
            <a:xfrm>
              <a:off x="2714" y="227"/>
              <a:ext cx="192" cy="312"/>
            </a:xfrm>
            <a:prstGeom prst="rect">
              <a:avLst/>
            </a:prstGeom>
          </p:spPr>
          <p:txBody>
            <a:bodyPr wrap="none" fromWordArt="1">
              <a:prstTxWarp prst="textPlain">
                <a:avLst>
                  <a:gd name="adj" fmla="val 50000"/>
                </a:avLst>
              </a:prstTxWarp>
              <a:normAutofit fontScale="77500" lnSpcReduction="20000"/>
            </a:bodyPr>
            <a:lstStyle/>
            <a:p>
              <a:pPr algn="l"/>
              <a:r>
                <a:rPr lang="en-US" sz="3600">
                  <a:ln w="9525" cap="flat" cmpd="sng">
                    <a:solidFill>
                      <a:srgbClr val="0000FF"/>
                    </a:solidFill>
                    <a:prstDash val="solid"/>
                    <a:headEnd type="none" w="med" len="med"/>
                    <a:tailEnd type="none" w="med" len="med"/>
                  </a:ln>
                  <a:solidFill>
                    <a:srgbClr val="99FF33"/>
                  </a:solidFill>
                  <a:latin typeface="Times New Roman" panose="02020603050405020304" pitchFamily="18" charset="0"/>
                  <a:ea typeface="Times New Roman" panose="02020603050405020304" pitchFamily="18" charset="0"/>
                </a:rPr>
                <a:t>2</a:t>
              </a:r>
            </a:p>
          </p:txBody>
        </p:sp>
      </p:gr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9" presetClass="entr" presetSubtype="1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0" fill="hold"/>
                                        <p:tgtEl>
                                          <p:spTgt spid="4"/>
                                        </p:tgtEl>
                                        <p:attrNameLst>
                                          <p:attrName>ppt_w</p:attrName>
                                        </p:attrNameLst>
                                      </p:cBhvr>
                                      <p:tavLst>
                                        <p:tav tm="0" fmla="#ppt_w*sin(2.5*pi*$)">
                                          <p:val>
                                            <p:fltVal val="0"/>
                                          </p:val>
                                        </p:tav>
                                        <p:tav tm="100000">
                                          <p:val>
                                            <p:fltVal val="1"/>
                                          </p:val>
                                        </p:tav>
                                      </p:tavLst>
                                    </p:anim>
                                    <p:anim calcmode="lin" valueType="num">
                                      <p:cBhvr>
                                        <p:cTn id="8" dur="5000" fill="hold"/>
                                        <p:tgtEl>
                                          <p:spTgt spid="4"/>
                                        </p:tgtEl>
                                        <p:attrNameLst>
                                          <p:attrName>ppt_h</p:attrName>
                                        </p:attrNameLst>
                                      </p:cBhvr>
                                      <p:tavLst>
                                        <p:tav tm="0">
                                          <p:val>
                                            <p:strVal val="#ppt_h"/>
                                          </p:val>
                                        </p:tav>
                                        <p:tav tm="100000">
                                          <p:val>
                                            <p:strVal val="#ppt_h"/>
                                          </p:val>
                                        </p:tav>
                                      </p:tavLst>
                                    </p:anim>
                                  </p:childTnLst>
                                  <p:subTnLst>
                                    <p:audio>
                                      <p:cMediaNode>
                                        <p:cTn display="0" masterRel="sameClick">
                                          <p:stCondLst>
                                            <p:cond evt="begin" delay="0">
                                              <p:tn val="5"/>
                                            </p:cond>
                                          </p:stCondLst>
                                          <p:endCondLst>
                                            <p:cond evt="onStopAudio" delay="0">
                                              <p:tgtEl>
                                                <p:sldTgt/>
                                              </p:tgtEl>
                                            </p:cond>
                                          </p:endCondLst>
                                        </p:cTn>
                                        <p:tgtEl>
                                          <p:sndTgt r:embed="rId2" name="chimes.wav"/>
                                        </p:tgtEl>
                                      </p:cMediaNode>
                                    </p:audio>
                                  </p:subTnLst>
                                </p:cTn>
                              </p:par>
                              <p:par>
                                <p:cTn id="9" presetID="5" presetClass="entr" presetSubtype="10" fill="hold" grpId="0" nodeType="withEffect">
                                  <p:stCondLst>
                                    <p:cond delay="0"/>
                                  </p:stCondLst>
                                  <p:childTnLst>
                                    <p:set>
                                      <p:cBhvr>
                                        <p:cTn id="10" dur="1" fill="hold">
                                          <p:stCondLst>
                                            <p:cond delay="0"/>
                                          </p:stCondLst>
                                        </p:cTn>
                                        <p:tgtEl>
                                          <p:spTgt spid="25"/>
                                        </p:tgtEl>
                                        <p:attrNameLst>
                                          <p:attrName>style.visibility</p:attrName>
                                        </p:attrNameLst>
                                      </p:cBhvr>
                                      <p:to>
                                        <p:strVal val="visible"/>
                                      </p:to>
                                    </p:set>
                                    <p:animEffect transition="in" filter="checkerboard(across)">
                                      <p:cBhvr>
                                        <p:cTn id="11" dur="500"/>
                                        <p:tgtEl>
                                          <p:spTgt spid="25"/>
                                        </p:tgtEl>
                                      </p:cBhvr>
                                    </p:animEffect>
                                  </p:childTnLst>
                                </p:cTn>
                              </p:par>
                              <p:par>
                                <p:cTn id="12" presetID="9" presetClass="entr" presetSubtype="0" fill="hold" grpId="0" nodeType="withEffect">
                                  <p:stCondLst>
                                    <p:cond delay="0"/>
                                  </p:stCondLst>
                                  <p:childTnLst>
                                    <p:set>
                                      <p:cBhvr>
                                        <p:cTn id="13" dur="1" fill="hold">
                                          <p:stCondLst>
                                            <p:cond delay="0"/>
                                          </p:stCondLst>
                                        </p:cTn>
                                        <p:tgtEl>
                                          <p:spTgt spid="27"/>
                                        </p:tgtEl>
                                        <p:attrNameLst>
                                          <p:attrName>style.visibility</p:attrName>
                                        </p:attrNameLst>
                                      </p:cBhvr>
                                      <p:to>
                                        <p:strVal val="visible"/>
                                      </p:to>
                                    </p:set>
                                    <p:animEffect transition="in" filter="dissolve">
                                      <p:cBhvr>
                                        <p:cTn id="14" dur="500"/>
                                        <p:tgtEl>
                                          <p:spTgt spid="27"/>
                                        </p:tgtEl>
                                      </p:cBhvr>
                                    </p:animEffect>
                                  </p:childTnLst>
                                </p:cTn>
                              </p:par>
                              <p:par>
                                <p:cTn id="15" presetID="9" presetClass="entr" presetSubtype="0" fill="hold" nodeType="withEffect">
                                  <p:stCondLst>
                                    <p:cond delay="0"/>
                                  </p:stCondLst>
                                  <p:childTnLst>
                                    <p:set>
                                      <p:cBhvr>
                                        <p:cTn id="16" dur="1" fill="hold">
                                          <p:stCondLst>
                                            <p:cond delay="0"/>
                                          </p:stCondLst>
                                        </p:cTn>
                                        <p:tgtEl>
                                          <p:spTgt spid="29"/>
                                        </p:tgtEl>
                                        <p:attrNameLst>
                                          <p:attrName>style.visibility</p:attrName>
                                        </p:attrNameLst>
                                      </p:cBhvr>
                                      <p:to>
                                        <p:strVal val="visible"/>
                                      </p:to>
                                    </p:set>
                                    <p:animEffect transition="in" filter="dissolve">
                                      <p:cBhvr>
                                        <p:cTn id="17" dur="500"/>
                                        <p:tgtEl>
                                          <p:spTgt spid="29"/>
                                        </p:tgtEl>
                                      </p:cBhvr>
                                    </p:animEffect>
                                  </p:childTnLst>
                                </p:cTn>
                              </p:par>
                              <p:par>
                                <p:cTn id="18" presetID="9" presetClass="entr" presetSubtype="0" fill="hold" nodeType="withEffect">
                                  <p:stCondLst>
                                    <p:cond delay="0"/>
                                  </p:stCondLst>
                                  <p:childTnLst>
                                    <p:set>
                                      <p:cBhvr>
                                        <p:cTn id="19" dur="1" fill="hold">
                                          <p:stCondLst>
                                            <p:cond delay="0"/>
                                          </p:stCondLst>
                                        </p:cTn>
                                        <p:tgtEl>
                                          <p:spTgt spid="32"/>
                                        </p:tgtEl>
                                        <p:attrNameLst>
                                          <p:attrName>style.visibility</p:attrName>
                                        </p:attrNameLst>
                                      </p:cBhvr>
                                      <p:to>
                                        <p:strVal val="visible"/>
                                      </p:to>
                                    </p:set>
                                    <p:animEffect transition="in" filter="dissolve">
                                      <p:cBhvr>
                                        <p:cTn id="20" dur="500"/>
                                        <p:tgtEl>
                                          <p:spTgt spid="32"/>
                                        </p:tgtEl>
                                      </p:cBhvr>
                                    </p:animEffect>
                                  </p:childTnLst>
                                </p:cTn>
                              </p:par>
                            </p:childTnLst>
                          </p:cTn>
                        </p:par>
                      </p:childTnLst>
                    </p:cTn>
                  </p:par>
                  <p:par>
                    <p:cTn id="21" fill="hold">
                      <p:stCondLst>
                        <p:cond delay="indefinite"/>
                      </p:stCondLst>
                      <p:childTnLst>
                        <p:par>
                          <p:cTn id="22" fill="hold">
                            <p:stCondLst>
                              <p:cond delay="0"/>
                            </p:stCondLst>
                            <p:childTnLst>
                              <p:par>
                                <p:cTn id="23" presetID="15" presetClass="entr" presetSubtype="0" fill="hold" nodeType="clickEffect">
                                  <p:stCondLst>
                                    <p:cond delay="0"/>
                                  </p:stCondLst>
                                  <p:childTnLst>
                                    <p:set>
                                      <p:cBhvr>
                                        <p:cTn id="24" dur="1" fill="hold">
                                          <p:stCondLst>
                                            <p:cond delay="0"/>
                                          </p:stCondLst>
                                        </p:cTn>
                                        <p:tgtEl>
                                          <p:spTgt spid="30"/>
                                        </p:tgtEl>
                                        <p:attrNameLst>
                                          <p:attrName>style.visibility</p:attrName>
                                        </p:attrNameLst>
                                      </p:cBhvr>
                                      <p:to>
                                        <p:strVal val="visible"/>
                                      </p:to>
                                    </p:set>
                                    <p:anim calcmode="lin" valueType="num">
                                      <p:cBhvr>
                                        <p:cTn id="25" dur="1000" fill="hold"/>
                                        <p:tgtEl>
                                          <p:spTgt spid="30"/>
                                        </p:tgtEl>
                                        <p:attrNameLst>
                                          <p:attrName>ppt_w</p:attrName>
                                        </p:attrNameLst>
                                      </p:cBhvr>
                                      <p:tavLst>
                                        <p:tav tm="0">
                                          <p:val>
                                            <p:fltVal val="0"/>
                                          </p:val>
                                        </p:tav>
                                        <p:tav tm="100000">
                                          <p:val>
                                            <p:strVal val="#ppt_w"/>
                                          </p:val>
                                        </p:tav>
                                      </p:tavLst>
                                    </p:anim>
                                    <p:anim calcmode="lin" valueType="num">
                                      <p:cBhvr>
                                        <p:cTn id="26" dur="1000" fill="hold"/>
                                        <p:tgtEl>
                                          <p:spTgt spid="30"/>
                                        </p:tgtEl>
                                        <p:attrNameLst>
                                          <p:attrName>ppt_h</p:attrName>
                                        </p:attrNameLst>
                                      </p:cBhvr>
                                      <p:tavLst>
                                        <p:tav tm="0">
                                          <p:val>
                                            <p:fltVal val="0"/>
                                          </p:val>
                                        </p:tav>
                                        <p:tav tm="100000">
                                          <p:val>
                                            <p:strVal val="#ppt_h"/>
                                          </p:val>
                                        </p:tav>
                                      </p:tavLst>
                                    </p:anim>
                                    <p:anim calcmode="lin" valueType="num">
                                      <p:cBhvr>
                                        <p:cTn id="27" dur="1000" fill="hold"/>
                                        <p:tgtEl>
                                          <p:spTgt spid="30"/>
                                        </p:tgtEl>
                                        <p:attrNameLst>
                                          <p:attrName>ppt_x</p:attrName>
                                        </p:attrNameLst>
                                      </p:cBhvr>
                                      <p:tavLst>
                                        <p:tav tm="0" fmla="#ppt_x+(cos(-2*pi*(1-$))*-#ppt_x-sin(-2*pi*(1-$))*(1-#ppt_y))*(1-$)">
                                          <p:val>
                                            <p:fltVal val="0"/>
                                          </p:val>
                                        </p:tav>
                                        <p:tav tm="100000">
                                          <p:val>
                                            <p:fltVal val="1"/>
                                          </p:val>
                                        </p:tav>
                                      </p:tavLst>
                                    </p:anim>
                                    <p:anim calcmode="lin" valueType="num">
                                      <p:cBhvr>
                                        <p:cTn id="28" dur="1000" fill="hold"/>
                                        <p:tgtEl>
                                          <p:spTgt spid="30"/>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P spid="27"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3"/>
          <p:cNvSpPr>
            <a:spLocks noChangeArrowheads="1"/>
          </p:cNvSpPr>
          <p:nvPr/>
        </p:nvSpPr>
        <p:spPr bwMode="auto">
          <a:xfrm>
            <a:off x="457200" y="1752600"/>
            <a:ext cx="8382000" cy="1066800"/>
          </a:xfrm>
          <a:prstGeom prst="roundRect">
            <a:avLst>
              <a:gd name="adj" fmla="val 16667"/>
            </a:avLst>
          </a:prstGeom>
          <a:gradFill rotWithShape="1">
            <a:gsLst>
              <a:gs pos="0">
                <a:srgbClr val="66FF33"/>
              </a:gs>
              <a:gs pos="50000">
                <a:schemeClr val="bg1"/>
              </a:gs>
              <a:gs pos="100000">
                <a:srgbClr val="66FF33"/>
              </a:gs>
            </a:gsLst>
            <a:lin ang="0" scaled="1"/>
          </a:gradFill>
          <a:ln w="57150" algn="ctr">
            <a:solidFill>
              <a:srgbClr val="0000FF"/>
            </a:solidFill>
            <a:round/>
          </a:ln>
          <a:effec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chemeClr val="tx1"/>
              </a:solidFill>
              <a:effectLst/>
              <a:uLnTx/>
              <a:uFillTx/>
              <a:latin typeface="Times New Roman" panose="02020603050405020304" pitchFamily="18" charset="0"/>
              <a:ea typeface="+mn-ea"/>
              <a:cs typeface="Arial" panose="020B0604020202020204" pitchFamily="34" charset="0"/>
            </a:endParaRPr>
          </a:p>
        </p:txBody>
      </p:sp>
      <p:sp>
        <p:nvSpPr>
          <p:cNvPr id="35843" name="Text Box 4"/>
          <p:cNvSpPr txBox="1"/>
          <p:nvPr/>
        </p:nvSpPr>
        <p:spPr>
          <a:xfrm>
            <a:off x="1219200" y="3733800"/>
            <a:ext cx="2819400" cy="523875"/>
          </a:xfrm>
          <a:prstGeom prst="rect">
            <a:avLst/>
          </a:prstGeom>
          <a:noFill/>
          <a:ln w="9525">
            <a:noFill/>
          </a:ln>
        </p:spPr>
        <p:txBody>
          <a:bodyPr>
            <a:spAutoFit/>
          </a:bodyPr>
          <a:lstStyle/>
          <a:p>
            <a:pPr>
              <a:spcBef>
                <a:spcPct val="50000"/>
              </a:spcBef>
            </a:pPr>
            <a:endParaRPr lang="vi-VN" altLang="x-none" sz="2800" dirty="0">
              <a:latin typeface="Arial" panose="020B0604020202020204" pitchFamily="34" charset="0"/>
            </a:endParaRPr>
          </a:p>
        </p:txBody>
      </p:sp>
      <p:sp>
        <p:nvSpPr>
          <p:cNvPr id="4" name="AutoShape 7"/>
          <p:cNvSpPr>
            <a:spLocks noChangeArrowheads="1"/>
          </p:cNvSpPr>
          <p:nvPr/>
        </p:nvSpPr>
        <p:spPr bwMode="auto">
          <a:xfrm>
            <a:off x="1371600" y="5181600"/>
            <a:ext cx="7010400" cy="862013"/>
          </a:xfrm>
          <a:prstGeom prst="roundRect">
            <a:avLst>
              <a:gd name="adj" fmla="val 16667"/>
            </a:avLst>
          </a:prstGeom>
          <a:gradFill rotWithShape="1">
            <a:gsLst>
              <a:gs pos="0">
                <a:srgbClr val="FFCCFF"/>
              </a:gs>
              <a:gs pos="50000">
                <a:schemeClr val="bg1"/>
              </a:gs>
              <a:gs pos="100000">
                <a:srgbClr val="FFCCFF"/>
              </a:gs>
            </a:gsLst>
            <a:lin ang="5400000" scaled="1"/>
          </a:gradFill>
          <a:ln w="57150" cmpd="thickThin" algn="ctr">
            <a:solidFill>
              <a:srgbClr val="F066D2"/>
            </a:solidFill>
            <a:round/>
          </a:ln>
        </p:spPr>
        <p:txBody>
          <a:bodyPr wrap="none" anchor="ctr"/>
          <a:lstStyle/>
          <a:p>
            <a:pPr>
              <a:buNone/>
            </a:pPr>
            <a:endParaRPr sz="3200" b="1" dirty="0">
              <a:solidFill>
                <a:srgbClr val="FF0000"/>
              </a:solidFill>
              <a:latin typeface="Times New Roman" panose="02020603050405020304" pitchFamily="18" charset="0"/>
              <a:cs typeface="Times New Roman" panose="02020603050405020304" pitchFamily="18" charset="0"/>
            </a:endParaRPr>
          </a:p>
          <a:p>
            <a:pPr>
              <a:buNone/>
            </a:pPr>
            <a:r>
              <a:rPr sz="3200" b="1" dirty="0">
                <a:solidFill>
                  <a:srgbClr val="0000FF"/>
                </a:solidFill>
                <a:latin typeface="Times New Roman" panose="02020603050405020304" pitchFamily="18" charset="0"/>
                <a:cs typeface="Times New Roman" panose="02020603050405020304" pitchFamily="18" charset="0"/>
              </a:rPr>
              <a:t>   Hát Môn, Luy Lâu, Cổ Loa, Mê Linh</a:t>
            </a:r>
          </a:p>
          <a:p>
            <a:pPr>
              <a:buNone/>
            </a:pPr>
            <a:endParaRPr sz="3200" b="1" dirty="0">
              <a:solidFill>
                <a:srgbClr val="FF0000"/>
              </a:solidFill>
              <a:latin typeface="Times New Roman" panose="02020603050405020304" pitchFamily="18" charset="0"/>
              <a:ea typeface="Times New Roman" panose="02020603050405020304" pitchFamily="18" charset="0"/>
            </a:endParaRPr>
          </a:p>
        </p:txBody>
      </p:sp>
      <p:pic>
        <p:nvPicPr>
          <p:cNvPr id="35845" name="Picture 26" descr="AG00092_">
            <a:hlinkClick r:id="" action="ppaction://noaction"/>
          </p:cNvPr>
          <p:cNvPicPr>
            <a:picLocks noChangeAspect="1"/>
          </p:cNvPicPr>
          <p:nvPr/>
        </p:nvPicPr>
        <p:blipFill>
          <a:blip r:embed="rId3"/>
          <a:stretch>
            <a:fillRect/>
          </a:stretch>
        </p:blipFill>
        <p:spPr>
          <a:xfrm>
            <a:off x="8839200" y="6634163"/>
            <a:ext cx="152400" cy="147637"/>
          </a:xfrm>
          <a:prstGeom prst="rect">
            <a:avLst/>
          </a:prstGeom>
          <a:noFill/>
          <a:ln w="9525">
            <a:noFill/>
          </a:ln>
        </p:spPr>
      </p:pic>
      <p:grpSp>
        <p:nvGrpSpPr>
          <p:cNvPr id="35846" name="Group 27"/>
          <p:cNvGrpSpPr/>
          <p:nvPr/>
        </p:nvGrpSpPr>
        <p:grpSpPr>
          <a:xfrm>
            <a:off x="-28575" y="-152400"/>
            <a:ext cx="9248775" cy="7086600"/>
            <a:chOff x="0" y="192"/>
            <a:chExt cx="5760" cy="3936"/>
          </a:xfrm>
        </p:grpSpPr>
        <p:grpSp>
          <p:nvGrpSpPr>
            <p:cNvPr id="35870" name="Group 28"/>
            <p:cNvGrpSpPr/>
            <p:nvPr/>
          </p:nvGrpSpPr>
          <p:grpSpPr>
            <a:xfrm>
              <a:off x="0" y="336"/>
              <a:ext cx="5760" cy="3700"/>
              <a:chOff x="0" y="336"/>
              <a:chExt cx="5760" cy="3700"/>
            </a:xfrm>
          </p:grpSpPr>
          <p:pic>
            <p:nvPicPr>
              <p:cNvPr id="35873" name="Picture 29" descr="n3"/>
              <p:cNvPicPr>
                <a:picLocks noChangeAspect="1"/>
              </p:cNvPicPr>
              <p:nvPr/>
            </p:nvPicPr>
            <p:blipFill>
              <a:blip r:embed="rId4"/>
              <a:stretch>
                <a:fillRect/>
              </a:stretch>
            </p:blipFill>
            <p:spPr>
              <a:xfrm>
                <a:off x="0" y="3984"/>
                <a:ext cx="5760" cy="52"/>
              </a:xfrm>
              <a:prstGeom prst="rect">
                <a:avLst/>
              </a:prstGeom>
              <a:noFill/>
              <a:ln w="9525">
                <a:noFill/>
              </a:ln>
            </p:spPr>
          </p:pic>
          <p:pic>
            <p:nvPicPr>
              <p:cNvPr id="35874" name="Picture 30" descr="n3"/>
              <p:cNvPicPr>
                <a:picLocks noChangeAspect="1"/>
              </p:cNvPicPr>
              <p:nvPr/>
            </p:nvPicPr>
            <p:blipFill>
              <a:blip r:embed="rId4"/>
              <a:stretch>
                <a:fillRect/>
              </a:stretch>
            </p:blipFill>
            <p:spPr>
              <a:xfrm>
                <a:off x="0" y="336"/>
                <a:ext cx="5760" cy="48"/>
              </a:xfrm>
              <a:prstGeom prst="rect">
                <a:avLst/>
              </a:prstGeom>
              <a:noFill/>
              <a:ln w="9525">
                <a:noFill/>
              </a:ln>
            </p:spPr>
          </p:pic>
        </p:grpSp>
        <p:pic>
          <p:nvPicPr>
            <p:cNvPr id="35871" name="Picture 31" descr="n3"/>
            <p:cNvPicPr>
              <a:picLocks noChangeAspect="1"/>
            </p:cNvPicPr>
            <p:nvPr/>
          </p:nvPicPr>
          <p:blipFill>
            <a:blip r:embed="rId4"/>
            <a:stretch>
              <a:fillRect/>
            </a:stretch>
          </p:blipFill>
          <p:spPr>
            <a:xfrm rot="5400000">
              <a:off x="-1848" y="2136"/>
              <a:ext cx="3936" cy="48"/>
            </a:xfrm>
            <a:prstGeom prst="rect">
              <a:avLst/>
            </a:prstGeom>
            <a:noFill/>
            <a:ln w="9525">
              <a:noFill/>
            </a:ln>
          </p:spPr>
        </p:pic>
        <p:pic>
          <p:nvPicPr>
            <p:cNvPr id="35872" name="Picture 32" descr="n3"/>
            <p:cNvPicPr>
              <a:picLocks noChangeAspect="1"/>
            </p:cNvPicPr>
            <p:nvPr/>
          </p:nvPicPr>
          <p:blipFill>
            <a:blip r:embed="rId4"/>
            <a:stretch>
              <a:fillRect/>
            </a:stretch>
          </p:blipFill>
          <p:spPr>
            <a:xfrm rot="-5400000" flipH="1">
              <a:off x="3671" y="2135"/>
              <a:ext cx="3936" cy="50"/>
            </a:xfrm>
            <a:prstGeom prst="rect">
              <a:avLst/>
            </a:prstGeom>
            <a:noFill/>
            <a:ln w="9525">
              <a:noFill/>
            </a:ln>
          </p:spPr>
        </p:pic>
      </p:grpSp>
      <p:pic>
        <p:nvPicPr>
          <p:cNvPr id="35847" name="Picture 52" descr="Comemorativo_006"/>
          <p:cNvPicPr>
            <a:picLocks noChangeAspect="1"/>
          </p:cNvPicPr>
          <p:nvPr/>
        </p:nvPicPr>
        <p:blipFill>
          <a:blip r:embed="rId5"/>
          <a:stretch>
            <a:fillRect/>
          </a:stretch>
        </p:blipFill>
        <p:spPr>
          <a:xfrm>
            <a:off x="7010400" y="228600"/>
            <a:ext cx="1905000" cy="1447800"/>
          </a:xfrm>
          <a:prstGeom prst="rect">
            <a:avLst/>
          </a:prstGeom>
          <a:noFill/>
          <a:ln w="9525">
            <a:noFill/>
          </a:ln>
        </p:spPr>
      </p:pic>
      <p:pic>
        <p:nvPicPr>
          <p:cNvPr id="35848" name="Picture 53" descr="Tang !"/>
          <p:cNvPicPr>
            <a:picLocks noChangeAspect="1"/>
          </p:cNvPicPr>
          <p:nvPr/>
        </p:nvPicPr>
        <p:blipFill>
          <a:blip r:embed="rId6"/>
          <a:stretch>
            <a:fillRect/>
          </a:stretch>
        </p:blipFill>
        <p:spPr>
          <a:xfrm>
            <a:off x="304800" y="228600"/>
            <a:ext cx="1119188" cy="1600200"/>
          </a:xfrm>
          <a:prstGeom prst="rect">
            <a:avLst/>
          </a:prstGeom>
          <a:noFill/>
          <a:ln w="9525">
            <a:noFill/>
          </a:ln>
        </p:spPr>
      </p:pic>
      <p:pic>
        <p:nvPicPr>
          <p:cNvPr id="35849" name="Picture 23" descr="WhitecornerFlower"/>
          <p:cNvPicPr>
            <a:picLocks noChangeAspect="1"/>
          </p:cNvPicPr>
          <p:nvPr/>
        </p:nvPicPr>
        <p:blipFill>
          <a:blip r:embed="rId7"/>
          <a:stretch>
            <a:fillRect/>
          </a:stretch>
        </p:blipFill>
        <p:spPr>
          <a:xfrm>
            <a:off x="179388" y="5229225"/>
            <a:ext cx="1450975" cy="1450975"/>
          </a:xfrm>
          <a:prstGeom prst="rect">
            <a:avLst/>
          </a:prstGeom>
          <a:noFill/>
          <a:ln w="9525">
            <a:noFill/>
          </a:ln>
        </p:spPr>
      </p:pic>
      <p:sp>
        <p:nvSpPr>
          <p:cNvPr id="15" name="Text Box 33"/>
          <p:cNvSpPr txBox="1"/>
          <p:nvPr/>
        </p:nvSpPr>
        <p:spPr>
          <a:xfrm>
            <a:off x="2328863" y="1752600"/>
            <a:ext cx="4224337" cy="701675"/>
          </a:xfrm>
          <a:prstGeom prst="rect">
            <a:avLst/>
          </a:prstGeom>
          <a:noFill/>
          <a:ln w="9525">
            <a:noFill/>
          </a:ln>
        </p:spPr>
        <p:txBody>
          <a:bodyPr>
            <a:spAutoFit/>
          </a:bodyPr>
          <a:lstStyle/>
          <a:p>
            <a:pPr>
              <a:spcBef>
                <a:spcPct val="50000"/>
              </a:spcBef>
            </a:pPr>
            <a:endParaRPr lang="vi-VN" altLang="x-none" sz="4000" dirty="0">
              <a:solidFill>
                <a:srgbClr val="FF3300"/>
              </a:solidFill>
              <a:latin typeface="Arial" panose="020B0604020202020204" pitchFamily="34" charset="0"/>
            </a:endParaRPr>
          </a:p>
        </p:txBody>
      </p:sp>
      <p:grpSp>
        <p:nvGrpSpPr>
          <p:cNvPr id="6" name="Group 160"/>
          <p:cNvGrpSpPr/>
          <p:nvPr/>
        </p:nvGrpSpPr>
        <p:grpSpPr>
          <a:xfrm>
            <a:off x="3581400" y="304800"/>
            <a:ext cx="1219200" cy="838200"/>
            <a:chOff x="2495" y="92"/>
            <a:chExt cx="627" cy="575"/>
          </a:xfrm>
        </p:grpSpPr>
        <p:grpSp>
          <p:nvGrpSpPr>
            <p:cNvPr id="35859" name="Group 161"/>
            <p:cNvGrpSpPr/>
            <p:nvPr/>
          </p:nvGrpSpPr>
          <p:grpSpPr>
            <a:xfrm>
              <a:off x="2495" y="92"/>
              <a:ext cx="627" cy="575"/>
              <a:chOff x="940" y="2628"/>
              <a:chExt cx="751" cy="653"/>
            </a:xfrm>
          </p:grpSpPr>
          <p:sp>
            <p:nvSpPr>
              <p:cNvPr id="35861" name="Oval 162"/>
              <p:cNvSpPr/>
              <p:nvPr/>
            </p:nvSpPr>
            <p:spPr>
              <a:xfrm>
                <a:off x="980" y="2768"/>
                <a:ext cx="114" cy="374"/>
              </a:xfrm>
              <a:prstGeom prst="ellipse">
                <a:avLst/>
              </a:prstGeom>
              <a:gradFill rotWithShape="1">
                <a:gsLst>
                  <a:gs pos="0">
                    <a:srgbClr val="FFFFFF"/>
                  </a:gs>
                  <a:gs pos="50000">
                    <a:srgbClr val="00CC66"/>
                  </a:gs>
                  <a:gs pos="100000">
                    <a:srgbClr val="FFFFFF"/>
                  </a:gs>
                </a:gsLst>
                <a:lin ang="2700000" scaled="1"/>
                <a:tileRect/>
              </a:gradFill>
              <a:ln w="38100">
                <a:noFill/>
              </a:ln>
            </p:spPr>
            <p:txBody>
              <a:bodyPr wrap="none" anchor="ctr" anchorCtr="0">
                <a:spAutoFit/>
              </a:bodyPr>
              <a:lstStyle/>
              <a:p>
                <a:endParaRPr lang="vi-VN" altLang="x-none" dirty="0">
                  <a:latin typeface="Times New Roman" panose="02020603050405020304" pitchFamily="18" charset="0"/>
                </a:endParaRPr>
              </a:p>
            </p:txBody>
          </p:sp>
          <p:sp>
            <p:nvSpPr>
              <p:cNvPr id="35862" name="Oval 163"/>
              <p:cNvSpPr/>
              <p:nvPr/>
            </p:nvSpPr>
            <p:spPr>
              <a:xfrm>
                <a:off x="980" y="2768"/>
                <a:ext cx="114" cy="374"/>
              </a:xfrm>
              <a:prstGeom prst="ellipse">
                <a:avLst/>
              </a:prstGeom>
              <a:gradFill rotWithShape="1">
                <a:gsLst>
                  <a:gs pos="0">
                    <a:srgbClr val="00CC66">
                      <a:alpha val="32001"/>
                    </a:srgbClr>
                  </a:gs>
                  <a:gs pos="100000">
                    <a:srgbClr val="000000">
                      <a:alpha val="89998"/>
                    </a:srgbClr>
                  </a:gs>
                </a:gsLst>
                <a:lin ang="2700000" scaled="1"/>
                <a:tileRect/>
              </a:gradFill>
              <a:ln w="38100">
                <a:noFill/>
              </a:ln>
            </p:spPr>
            <p:txBody>
              <a:bodyPr wrap="none" anchor="ctr" anchorCtr="0">
                <a:spAutoFit/>
              </a:bodyPr>
              <a:lstStyle/>
              <a:p>
                <a:endParaRPr lang="vi-VN" altLang="x-none" dirty="0">
                  <a:latin typeface="Times New Roman" panose="02020603050405020304" pitchFamily="18" charset="0"/>
                </a:endParaRPr>
              </a:p>
            </p:txBody>
          </p:sp>
          <p:sp>
            <p:nvSpPr>
              <p:cNvPr id="35863" name="Oval 164"/>
              <p:cNvSpPr/>
              <p:nvPr/>
            </p:nvSpPr>
            <p:spPr>
              <a:xfrm>
                <a:off x="940" y="2768"/>
                <a:ext cx="751" cy="374"/>
              </a:xfrm>
              <a:prstGeom prst="ellipse">
                <a:avLst/>
              </a:prstGeom>
              <a:gradFill rotWithShape="1">
                <a:gsLst>
                  <a:gs pos="0">
                    <a:srgbClr val="006E37"/>
                  </a:gs>
                  <a:gs pos="50000">
                    <a:srgbClr val="00CC66"/>
                  </a:gs>
                  <a:gs pos="100000">
                    <a:srgbClr val="006E37"/>
                  </a:gs>
                </a:gsLst>
                <a:lin ang="18900000" scaled="1"/>
                <a:tileRect/>
              </a:gradFill>
              <a:ln w="38100">
                <a:noFill/>
              </a:ln>
            </p:spPr>
            <p:txBody>
              <a:bodyPr anchor="ctr" anchorCtr="0">
                <a:spAutoFit/>
              </a:bodyPr>
              <a:lstStyle/>
              <a:p>
                <a:endParaRPr lang="vi-VN" altLang="x-none" dirty="0">
                  <a:latin typeface="Times New Roman" panose="02020603050405020304" pitchFamily="18" charset="0"/>
                </a:endParaRPr>
              </a:p>
            </p:txBody>
          </p:sp>
          <p:sp>
            <p:nvSpPr>
              <p:cNvPr id="35864" name="Oval 165"/>
              <p:cNvSpPr/>
              <p:nvPr/>
            </p:nvSpPr>
            <p:spPr>
              <a:xfrm>
                <a:off x="940" y="2768"/>
                <a:ext cx="750" cy="374"/>
              </a:xfrm>
              <a:prstGeom prst="ellipse">
                <a:avLst/>
              </a:prstGeom>
              <a:gradFill rotWithShape="1">
                <a:gsLst>
                  <a:gs pos="0">
                    <a:srgbClr val="008241"/>
                  </a:gs>
                  <a:gs pos="100000">
                    <a:srgbClr val="00CC66">
                      <a:alpha val="0"/>
                    </a:srgbClr>
                  </a:gs>
                </a:gsLst>
                <a:lin ang="2700000" scaled="1"/>
                <a:tileRect/>
              </a:gradFill>
              <a:ln w="38100">
                <a:noFill/>
              </a:ln>
            </p:spPr>
            <p:txBody>
              <a:bodyPr anchor="ctr" anchorCtr="0">
                <a:spAutoFit/>
              </a:bodyPr>
              <a:lstStyle/>
              <a:p>
                <a:endParaRPr lang="vi-VN" altLang="x-none" dirty="0">
                  <a:latin typeface="Times New Roman" panose="02020603050405020304" pitchFamily="18" charset="0"/>
                </a:endParaRPr>
              </a:p>
            </p:txBody>
          </p:sp>
          <p:sp>
            <p:nvSpPr>
              <p:cNvPr id="35865" name="Oval 166"/>
              <p:cNvSpPr/>
              <p:nvPr/>
            </p:nvSpPr>
            <p:spPr>
              <a:xfrm>
                <a:off x="979" y="2768"/>
                <a:ext cx="677" cy="374"/>
              </a:xfrm>
              <a:prstGeom prst="ellipse">
                <a:avLst/>
              </a:prstGeom>
              <a:solidFill>
                <a:srgbClr val="333333"/>
              </a:solidFill>
              <a:ln w="38100">
                <a:noFill/>
              </a:ln>
            </p:spPr>
            <p:txBody>
              <a:bodyPr anchor="ctr" anchorCtr="0">
                <a:spAutoFit/>
              </a:bodyPr>
              <a:lstStyle/>
              <a:p>
                <a:endParaRPr lang="vi-VN" altLang="x-none" dirty="0">
                  <a:latin typeface="Times New Roman" panose="02020603050405020304" pitchFamily="18" charset="0"/>
                </a:endParaRPr>
              </a:p>
            </p:txBody>
          </p:sp>
          <p:sp>
            <p:nvSpPr>
              <p:cNvPr id="35866" name="Oval 167"/>
              <p:cNvSpPr/>
              <p:nvPr/>
            </p:nvSpPr>
            <p:spPr>
              <a:xfrm>
                <a:off x="992" y="2628"/>
                <a:ext cx="653" cy="653"/>
              </a:xfrm>
              <a:prstGeom prst="ellipse">
                <a:avLst/>
              </a:prstGeom>
              <a:gradFill rotWithShape="1">
                <a:gsLst>
                  <a:gs pos="0">
                    <a:srgbClr val="595959"/>
                  </a:gs>
                  <a:gs pos="100000">
                    <a:srgbClr val="C0C0C0"/>
                  </a:gs>
                </a:gsLst>
                <a:lin ang="5400000" scaled="1"/>
                <a:tileRect/>
              </a:gradFill>
              <a:ln w="9525">
                <a:noFill/>
              </a:ln>
            </p:spPr>
            <p:txBody>
              <a:bodyPr vert="eaVert" wrap="none" anchor="ctr" anchorCtr="0"/>
              <a:lstStyle/>
              <a:p>
                <a:endParaRPr lang="vi-VN" altLang="x-none" dirty="0">
                  <a:latin typeface="Times New Roman" panose="02020603050405020304" pitchFamily="18" charset="0"/>
                </a:endParaRPr>
              </a:p>
            </p:txBody>
          </p:sp>
          <p:sp>
            <p:nvSpPr>
              <p:cNvPr id="35867" name="Oval 168"/>
              <p:cNvSpPr/>
              <p:nvPr/>
            </p:nvSpPr>
            <p:spPr>
              <a:xfrm>
                <a:off x="1000" y="2632"/>
                <a:ext cx="637" cy="636"/>
              </a:xfrm>
              <a:prstGeom prst="ellipse">
                <a:avLst/>
              </a:prstGeom>
              <a:gradFill rotWithShape="1">
                <a:gsLst>
                  <a:gs pos="0">
                    <a:srgbClr val="C0C0C0">
                      <a:alpha val="0"/>
                    </a:srgbClr>
                  </a:gs>
                  <a:gs pos="100000">
                    <a:srgbClr val="E9E9E9"/>
                  </a:gs>
                </a:gsLst>
                <a:lin ang="5400000" scaled="1"/>
                <a:tileRect/>
              </a:gradFill>
              <a:ln w="9525">
                <a:noFill/>
              </a:ln>
            </p:spPr>
            <p:txBody>
              <a:bodyPr vert="eaVert" wrap="none" anchor="ctr" anchorCtr="0"/>
              <a:lstStyle/>
              <a:p>
                <a:endParaRPr lang="vi-VN" altLang="x-none" dirty="0">
                  <a:latin typeface="Times New Roman" panose="02020603050405020304" pitchFamily="18" charset="0"/>
                </a:endParaRPr>
              </a:p>
            </p:txBody>
          </p:sp>
          <p:sp>
            <p:nvSpPr>
              <p:cNvPr id="35868" name="Oval 169"/>
              <p:cNvSpPr/>
              <p:nvPr/>
            </p:nvSpPr>
            <p:spPr>
              <a:xfrm>
                <a:off x="1007" y="2638"/>
                <a:ext cx="606" cy="595"/>
              </a:xfrm>
              <a:prstGeom prst="ellipse">
                <a:avLst/>
              </a:prstGeom>
              <a:gradFill rotWithShape="1">
                <a:gsLst>
                  <a:gs pos="0">
                    <a:srgbClr val="989898"/>
                  </a:gs>
                  <a:gs pos="100000">
                    <a:srgbClr val="C0C0C0">
                      <a:alpha val="48000"/>
                    </a:srgbClr>
                  </a:gs>
                </a:gsLst>
                <a:lin ang="5400000" scaled="1"/>
                <a:tileRect/>
              </a:gradFill>
              <a:ln w="9525">
                <a:noFill/>
              </a:ln>
            </p:spPr>
            <p:txBody>
              <a:bodyPr vert="eaVert" wrap="none" anchor="ctr" anchorCtr="0"/>
              <a:lstStyle/>
              <a:p>
                <a:endParaRPr lang="vi-VN" altLang="x-none" dirty="0">
                  <a:latin typeface="Times New Roman" panose="02020603050405020304" pitchFamily="18" charset="0"/>
                </a:endParaRPr>
              </a:p>
            </p:txBody>
          </p:sp>
          <p:sp>
            <p:nvSpPr>
              <p:cNvPr id="35869" name="Oval 170"/>
              <p:cNvSpPr/>
              <p:nvPr/>
            </p:nvSpPr>
            <p:spPr>
              <a:xfrm>
                <a:off x="1042" y="2655"/>
                <a:ext cx="539" cy="483"/>
              </a:xfrm>
              <a:prstGeom prst="ellipse">
                <a:avLst/>
              </a:prstGeom>
              <a:gradFill rotWithShape="1">
                <a:gsLst>
                  <a:gs pos="0">
                    <a:srgbClr val="FFFFFF"/>
                  </a:gs>
                  <a:gs pos="100000">
                    <a:srgbClr val="C0C0C0">
                      <a:alpha val="37999"/>
                    </a:srgbClr>
                  </a:gs>
                </a:gsLst>
                <a:lin ang="5400000" scaled="1"/>
                <a:tileRect/>
              </a:gradFill>
              <a:ln w="9525">
                <a:noFill/>
              </a:ln>
            </p:spPr>
            <p:txBody>
              <a:bodyPr vert="eaVert" wrap="none" anchor="ctr" anchorCtr="0"/>
              <a:lstStyle/>
              <a:p>
                <a:endParaRPr lang="vi-VN" altLang="x-none" dirty="0">
                  <a:latin typeface="Times New Roman" panose="02020603050405020304" pitchFamily="18" charset="0"/>
                </a:endParaRPr>
              </a:p>
            </p:txBody>
          </p:sp>
        </p:grpSp>
        <p:sp>
          <p:nvSpPr>
            <p:cNvPr id="35860" name="WordArt 171"/>
            <p:cNvSpPr>
              <a:spLocks noTextEdit="1"/>
            </p:cNvSpPr>
            <p:nvPr/>
          </p:nvSpPr>
          <p:spPr>
            <a:xfrm>
              <a:off x="2714" y="227"/>
              <a:ext cx="192" cy="312"/>
            </a:xfrm>
            <a:prstGeom prst="rect">
              <a:avLst/>
            </a:prstGeom>
          </p:spPr>
          <p:txBody>
            <a:bodyPr wrap="none" fromWordArt="1">
              <a:prstTxWarp prst="textPlain">
                <a:avLst>
                  <a:gd name="adj" fmla="val 50000"/>
                </a:avLst>
              </a:prstTxWarp>
              <a:normAutofit fontScale="77500" lnSpcReduction="20000"/>
            </a:bodyPr>
            <a:lstStyle/>
            <a:p>
              <a:pPr algn="l"/>
              <a:r>
                <a:rPr lang="en-US" sz="3600">
                  <a:ln w="9525" cap="flat" cmpd="sng">
                    <a:solidFill>
                      <a:srgbClr val="0000FF"/>
                    </a:solidFill>
                    <a:prstDash val="solid"/>
                    <a:headEnd type="none" w="med" len="med"/>
                    <a:tailEnd type="none" w="med" len="med"/>
                  </a:ln>
                  <a:solidFill>
                    <a:srgbClr val="99FF33"/>
                  </a:solidFill>
                  <a:latin typeface="Times New Roman" panose="02020603050405020304" pitchFamily="18" charset="0"/>
                  <a:ea typeface="Times New Roman" panose="02020603050405020304" pitchFamily="18" charset="0"/>
                </a:rPr>
                <a:t>3</a:t>
              </a:r>
            </a:p>
          </p:txBody>
        </p:sp>
      </p:grpSp>
      <p:sp>
        <p:nvSpPr>
          <p:cNvPr id="35852" name="Text Box 39"/>
          <p:cNvSpPr txBox="1"/>
          <p:nvPr/>
        </p:nvSpPr>
        <p:spPr>
          <a:xfrm>
            <a:off x="762000" y="1828800"/>
            <a:ext cx="7924800" cy="1066800"/>
          </a:xfrm>
          <a:prstGeom prst="rect">
            <a:avLst/>
          </a:prstGeom>
          <a:noFill/>
          <a:ln w="9525">
            <a:noFill/>
          </a:ln>
        </p:spPr>
        <p:txBody>
          <a:bodyPr>
            <a:spAutoFit/>
          </a:bodyPr>
          <a:lstStyle/>
          <a:p>
            <a:pPr>
              <a:spcBef>
                <a:spcPct val="50000"/>
              </a:spcBef>
            </a:pPr>
            <a:r>
              <a:rPr sz="3200" b="1" dirty="0">
                <a:latin typeface="Times New Roman" panose="02020603050405020304" pitchFamily="18" charset="0"/>
                <a:cs typeface="Times New Roman" panose="02020603050405020304" pitchFamily="18" charset="0"/>
              </a:rPr>
              <a:t>Nêu thứ tự diễn ra cuộc khởi nghĩa Hai B</a:t>
            </a:r>
            <a:r>
              <a:rPr sz="3200" b="1" dirty="0">
                <a:latin typeface="Times New Roman" panose="02020603050405020304" pitchFamily="18" charset="0"/>
                <a:ea typeface="Times New Roman" panose="02020603050405020304" pitchFamily="18" charset="0"/>
              </a:rPr>
              <a:t>à</a:t>
            </a:r>
            <a:r>
              <a:rPr sz="3200" b="1" dirty="0">
                <a:latin typeface="Times New Roman" panose="02020603050405020304" pitchFamily="18" charset="0"/>
                <a:cs typeface="Times New Roman" panose="02020603050405020304" pitchFamily="18" charset="0"/>
              </a:rPr>
              <a:t> Trưng.</a:t>
            </a:r>
            <a:endParaRPr sz="3200" b="1" dirty="0">
              <a:latin typeface="Times New Roman" panose="02020603050405020304" pitchFamily="18" charset="0"/>
              <a:ea typeface="Times New Roman" panose="02020603050405020304" pitchFamily="18" charset="0"/>
            </a:endParaRPr>
          </a:p>
        </p:txBody>
      </p:sp>
      <p:sp>
        <p:nvSpPr>
          <p:cNvPr id="40" name="AutoShape 40"/>
          <p:cNvSpPr>
            <a:spLocks noChangeArrowheads="1"/>
          </p:cNvSpPr>
          <p:nvPr/>
        </p:nvSpPr>
        <p:spPr bwMode="auto">
          <a:xfrm>
            <a:off x="1371600" y="3200400"/>
            <a:ext cx="7010400" cy="838200"/>
          </a:xfrm>
          <a:prstGeom prst="flowChartAlternateProcess">
            <a:avLst/>
          </a:prstGeom>
          <a:gradFill rotWithShape="1">
            <a:gsLst>
              <a:gs pos="0">
                <a:srgbClr val="FFCCFF"/>
              </a:gs>
              <a:gs pos="50000">
                <a:schemeClr val="bg1"/>
              </a:gs>
              <a:gs pos="100000">
                <a:srgbClr val="FFCCFF"/>
              </a:gs>
            </a:gsLst>
            <a:lin ang="5400000" scaled="1"/>
          </a:gradFill>
          <a:ln w="57150" cmpd="thinThick">
            <a:solidFill>
              <a:srgbClr val="FF66CC"/>
            </a:solidFill>
            <a:miter lim="800000"/>
          </a:ln>
          <a:effectLst/>
        </p:spPr>
        <p:txBody>
          <a:bodyPr wrap="none" anchor="ctr"/>
          <a:lstStyle/>
          <a:p>
            <a:pPr algn="ctr">
              <a:buNone/>
            </a:pPr>
            <a:r>
              <a:rPr sz="3200" b="1" dirty="0">
                <a:solidFill>
                  <a:srgbClr val="0000FF"/>
                </a:solidFill>
                <a:latin typeface="Times New Roman" panose="02020603050405020304" pitchFamily="18" charset="0"/>
                <a:cs typeface="Times New Roman" panose="02020603050405020304" pitchFamily="18" charset="0"/>
              </a:rPr>
              <a:t>Hát Môn, Cổ Loa, Luy Lâu, Mê Linh</a:t>
            </a:r>
            <a:endParaRPr sz="3200" b="1" dirty="0">
              <a:solidFill>
                <a:srgbClr val="0000FF"/>
              </a:solidFill>
              <a:latin typeface="Times New Roman" panose="02020603050405020304" pitchFamily="18" charset="0"/>
              <a:ea typeface="Times New Roman" panose="02020603050405020304" pitchFamily="18" charset="0"/>
            </a:endParaRPr>
          </a:p>
        </p:txBody>
      </p:sp>
      <p:sp>
        <p:nvSpPr>
          <p:cNvPr id="41" name="AutoShape 41"/>
          <p:cNvSpPr>
            <a:spLocks noChangeArrowheads="1"/>
          </p:cNvSpPr>
          <p:nvPr/>
        </p:nvSpPr>
        <p:spPr bwMode="auto">
          <a:xfrm>
            <a:off x="1371600" y="4191000"/>
            <a:ext cx="7010400" cy="838200"/>
          </a:xfrm>
          <a:prstGeom prst="flowChartAlternateProcess">
            <a:avLst/>
          </a:prstGeom>
          <a:gradFill rotWithShape="1">
            <a:gsLst>
              <a:gs pos="0">
                <a:srgbClr val="FFCCFF"/>
              </a:gs>
              <a:gs pos="50000">
                <a:schemeClr val="bg1"/>
              </a:gs>
              <a:gs pos="100000">
                <a:srgbClr val="FFCCFF"/>
              </a:gs>
            </a:gsLst>
            <a:lin ang="5400000" scaled="1"/>
          </a:gradFill>
          <a:ln w="57150" cmpd="thinThick">
            <a:solidFill>
              <a:srgbClr val="FF66CC"/>
            </a:solidFill>
            <a:miter lim="800000"/>
          </a:ln>
          <a:effectLst/>
        </p:spPr>
        <p:txBody>
          <a:bodyPr wrap="none" anchor="ctr"/>
          <a:lstStyle/>
          <a:p>
            <a:pPr algn="ctr">
              <a:buNone/>
            </a:pPr>
            <a:r>
              <a:rPr sz="3200" b="1" dirty="0">
                <a:solidFill>
                  <a:srgbClr val="0000FF"/>
                </a:solidFill>
                <a:latin typeface="Times New Roman" panose="02020603050405020304" pitchFamily="18" charset="0"/>
                <a:cs typeface="Times New Roman" panose="02020603050405020304" pitchFamily="18" charset="0"/>
              </a:rPr>
              <a:t>Hát Môn, Mê Linh, Cổ Loa, Luy Lâu</a:t>
            </a:r>
            <a:endParaRPr sz="3200" b="1" dirty="0">
              <a:solidFill>
                <a:srgbClr val="0000FF"/>
              </a:solidFill>
              <a:latin typeface="Times New Roman" panose="02020603050405020304" pitchFamily="18" charset="0"/>
              <a:ea typeface="Times New Roman" panose="02020603050405020304" pitchFamily="18" charset="0"/>
            </a:endParaRPr>
          </a:p>
        </p:txBody>
      </p:sp>
      <p:sp>
        <p:nvSpPr>
          <p:cNvPr id="35855" name="Oval 23"/>
          <p:cNvSpPr/>
          <p:nvPr/>
        </p:nvSpPr>
        <p:spPr>
          <a:xfrm>
            <a:off x="457200" y="3276600"/>
            <a:ext cx="685800" cy="609600"/>
          </a:xfrm>
          <a:prstGeom prst="ellipse">
            <a:avLst/>
          </a:prstGeom>
          <a:solidFill>
            <a:schemeClr val="accent2"/>
          </a:solidFill>
          <a:ln w="57150" cap="flat" cmpd="thickThin">
            <a:solidFill>
              <a:srgbClr val="FFCCFF"/>
            </a:solidFill>
            <a:prstDash val="solid"/>
            <a:headEnd type="none" w="med" len="med"/>
            <a:tailEnd type="none" w="med" len="med"/>
          </a:ln>
        </p:spPr>
        <p:txBody>
          <a:bodyPr wrap="none" anchor="ctr" anchorCtr="0"/>
          <a:lstStyle/>
          <a:p>
            <a:r>
              <a:rPr sz="2800" dirty="0">
                <a:solidFill>
                  <a:srgbClr val="FFFF00"/>
                </a:solidFill>
                <a:latin typeface="Times New Roman" panose="02020603050405020304" pitchFamily="18" charset="0"/>
                <a:cs typeface="Times New Roman" panose="02020603050405020304" pitchFamily="18" charset="0"/>
              </a:rPr>
              <a:t>A</a:t>
            </a:r>
            <a:endParaRPr sz="2800" dirty="0">
              <a:solidFill>
                <a:srgbClr val="FFFF00"/>
              </a:solidFill>
              <a:latin typeface="Times New Roman" panose="02020603050405020304" pitchFamily="18" charset="0"/>
              <a:ea typeface="Times New Roman" panose="02020603050405020304" pitchFamily="18" charset="0"/>
            </a:endParaRPr>
          </a:p>
        </p:txBody>
      </p:sp>
      <p:sp>
        <p:nvSpPr>
          <p:cNvPr id="35856" name="Oval 25"/>
          <p:cNvSpPr/>
          <p:nvPr/>
        </p:nvSpPr>
        <p:spPr>
          <a:xfrm>
            <a:off x="457200" y="5257800"/>
            <a:ext cx="685800" cy="609600"/>
          </a:xfrm>
          <a:prstGeom prst="ellipse">
            <a:avLst/>
          </a:prstGeom>
          <a:solidFill>
            <a:schemeClr val="accent2"/>
          </a:solidFill>
          <a:ln w="57150" cap="flat" cmpd="thickThin">
            <a:solidFill>
              <a:schemeClr val="hlink"/>
            </a:solidFill>
            <a:prstDash val="solid"/>
            <a:headEnd type="none" w="med" len="med"/>
            <a:tailEnd type="none" w="med" len="med"/>
          </a:ln>
        </p:spPr>
        <p:txBody>
          <a:bodyPr wrap="none" anchor="ctr" anchorCtr="0"/>
          <a:lstStyle/>
          <a:p>
            <a:r>
              <a:rPr sz="2800" dirty="0">
                <a:solidFill>
                  <a:srgbClr val="FFFF00"/>
                </a:solidFill>
                <a:latin typeface="Times New Roman" panose="02020603050405020304" pitchFamily="18" charset="0"/>
                <a:cs typeface="Times New Roman" panose="02020603050405020304" pitchFamily="18" charset="0"/>
              </a:rPr>
              <a:t>C</a:t>
            </a:r>
            <a:endParaRPr sz="2800" dirty="0">
              <a:solidFill>
                <a:srgbClr val="FFFF00"/>
              </a:solidFill>
              <a:latin typeface="Times New Roman" panose="02020603050405020304" pitchFamily="18" charset="0"/>
              <a:ea typeface="Times New Roman" panose="02020603050405020304" pitchFamily="18" charset="0"/>
            </a:endParaRPr>
          </a:p>
        </p:txBody>
      </p:sp>
      <p:sp>
        <p:nvSpPr>
          <p:cNvPr id="35857" name="Oval 26"/>
          <p:cNvSpPr/>
          <p:nvPr/>
        </p:nvSpPr>
        <p:spPr>
          <a:xfrm>
            <a:off x="457200" y="4267200"/>
            <a:ext cx="685800" cy="609600"/>
          </a:xfrm>
          <a:prstGeom prst="ellipse">
            <a:avLst/>
          </a:prstGeom>
          <a:solidFill>
            <a:schemeClr val="accent2"/>
          </a:solidFill>
          <a:ln w="57150" cap="flat" cmpd="thickThin">
            <a:solidFill>
              <a:schemeClr val="hlink"/>
            </a:solidFill>
            <a:prstDash val="solid"/>
            <a:headEnd type="none" w="med" len="med"/>
            <a:tailEnd type="none" w="med" len="med"/>
          </a:ln>
        </p:spPr>
        <p:txBody>
          <a:bodyPr wrap="none" anchor="ctr" anchorCtr="0"/>
          <a:lstStyle/>
          <a:p>
            <a:r>
              <a:rPr sz="2800" dirty="0">
                <a:solidFill>
                  <a:srgbClr val="FFFF00"/>
                </a:solidFill>
                <a:latin typeface="Times New Roman" panose="02020603050405020304" pitchFamily="18" charset="0"/>
                <a:cs typeface="Times New Roman" panose="02020603050405020304" pitchFamily="18" charset="0"/>
              </a:rPr>
              <a:t>B</a:t>
            </a:r>
            <a:endParaRPr sz="2800" dirty="0">
              <a:solidFill>
                <a:srgbClr val="FFFF00"/>
              </a:solidFill>
              <a:latin typeface="Times New Roman" panose="02020603050405020304" pitchFamily="18" charset="0"/>
              <a:ea typeface="Times New Roman" panose="02020603050405020304" pitchFamily="18" charset="0"/>
            </a:endParaRPr>
          </a:p>
        </p:txBody>
      </p:sp>
      <p:sp>
        <p:nvSpPr>
          <p:cNvPr id="45" name="Oval 26"/>
          <p:cNvSpPr/>
          <p:nvPr/>
        </p:nvSpPr>
        <p:spPr>
          <a:xfrm>
            <a:off x="457200" y="4284663"/>
            <a:ext cx="685800" cy="609600"/>
          </a:xfrm>
          <a:prstGeom prst="ellipse">
            <a:avLst/>
          </a:prstGeom>
          <a:solidFill>
            <a:srgbClr val="FF3300"/>
          </a:solidFill>
          <a:ln w="57150" cap="flat" cmpd="thickThin">
            <a:solidFill>
              <a:srgbClr val="CC0066"/>
            </a:solidFill>
            <a:prstDash val="solid"/>
            <a:headEnd type="none" w="med" len="med"/>
            <a:tailEnd type="none" w="med" len="med"/>
          </a:ln>
        </p:spPr>
        <p:txBody>
          <a:bodyPr wrap="none" anchor="ctr" anchorCtr="0"/>
          <a:lstStyle/>
          <a:p>
            <a:r>
              <a:rPr sz="2800" dirty="0">
                <a:solidFill>
                  <a:srgbClr val="FFFF00"/>
                </a:solidFill>
                <a:latin typeface="Times New Roman" panose="02020603050405020304" pitchFamily="18" charset="0"/>
                <a:cs typeface="Times New Roman" panose="02020603050405020304" pitchFamily="18" charset="0"/>
              </a:rPr>
              <a:t>B</a:t>
            </a:r>
            <a:endParaRPr sz="2800" dirty="0">
              <a:solidFill>
                <a:srgbClr val="FFFF00"/>
              </a:solidFill>
              <a:latin typeface="Times New Roman" panose="02020603050405020304" pitchFamily="18" charset="0"/>
              <a:ea typeface="Times New Roman" panose="02020603050405020304" pitchFamily="18"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1" presetClass="entr" presetSubtype="0"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770" decel="100000"/>
                                        <p:tgtEl>
                                          <p:spTgt spid="6"/>
                                        </p:tgtEl>
                                      </p:cBhvr>
                                    </p:animEffect>
                                    <p:animScale>
                                      <p:cBhvr>
                                        <p:cTn id="8" dur="770" decel="100000"/>
                                        <p:tgtEl>
                                          <p:spTgt spid="6"/>
                                        </p:tgtEl>
                                      </p:cBhvr>
                                      <p:from x="10000" y="10000"/>
                                      <p:to x="200000" y="450000"/>
                                    </p:animScale>
                                    <p:animScale>
                                      <p:cBhvr>
                                        <p:cTn id="9" dur="1230" accel="100000" fill="hold">
                                          <p:stCondLst>
                                            <p:cond delay="770"/>
                                          </p:stCondLst>
                                        </p:cTn>
                                        <p:tgtEl>
                                          <p:spTgt spid="6"/>
                                        </p:tgtEl>
                                      </p:cBhvr>
                                      <p:from x="200000" y="450000"/>
                                      <p:to x="100000" y="100000"/>
                                    </p:animScale>
                                    <p:set>
                                      <p:cBhvr>
                                        <p:cTn id="10" dur="770" fill="hold"/>
                                        <p:tgtEl>
                                          <p:spTgt spid="6"/>
                                        </p:tgtEl>
                                        <p:attrNameLst>
                                          <p:attrName>ppt_x</p:attrName>
                                        </p:attrNameLst>
                                      </p:cBhvr>
                                      <p:to>
                                        <p:strVal val="(0.5)"/>
                                      </p:to>
                                    </p:set>
                                    <p:anim from="(0.5)" to="(#ppt_x)" calcmode="lin" valueType="num">
                                      <p:cBhvr>
                                        <p:cTn id="11" dur="1230" accel="100000" fill="hold">
                                          <p:stCondLst>
                                            <p:cond delay="770"/>
                                          </p:stCondLst>
                                        </p:cTn>
                                        <p:tgtEl>
                                          <p:spTgt spid="6"/>
                                        </p:tgtEl>
                                        <p:attrNameLst>
                                          <p:attrName>ppt_x</p:attrName>
                                        </p:attrNameLst>
                                      </p:cBhvr>
                                    </p:anim>
                                    <p:set>
                                      <p:cBhvr>
                                        <p:cTn id="12" dur="770" fill="hold"/>
                                        <p:tgtEl>
                                          <p:spTgt spid="6"/>
                                        </p:tgtEl>
                                        <p:attrNameLst>
                                          <p:attrName>ppt_y</p:attrName>
                                        </p:attrNameLst>
                                      </p:cBhvr>
                                      <p:to>
                                        <p:strVal val="(#ppt_y+0.4)"/>
                                      </p:to>
                                    </p:set>
                                    <p:anim from="(#ppt_y+0.4)" to="(#ppt_y)" calcmode="lin" valueType="num">
                                      <p:cBhvr>
                                        <p:cTn id="13" dur="1230" accel="100000" fill="hold">
                                          <p:stCondLst>
                                            <p:cond delay="770"/>
                                          </p:stCondLst>
                                        </p:cTn>
                                        <p:tgtEl>
                                          <p:spTgt spid="6"/>
                                        </p:tgtEl>
                                        <p:attrNameLst>
                                          <p:attrName>ppt_y</p:attrName>
                                        </p:attrNameLst>
                                      </p:cBhvr>
                                    </p:anim>
                                  </p:childTnLst>
                                </p:cTn>
                              </p:par>
                              <p:par>
                                <p:cTn id="14" presetID="19" presetClass="entr" presetSubtype="10" fill="hold" nodeType="with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p:cTn id="16" dur="5000" fill="hold"/>
                                        <p:tgtEl>
                                          <p:spTgt spid="6"/>
                                        </p:tgtEl>
                                        <p:attrNameLst>
                                          <p:attrName>ppt_w</p:attrName>
                                        </p:attrNameLst>
                                      </p:cBhvr>
                                      <p:tavLst>
                                        <p:tav tm="0" fmla="#ppt_w*sin(2.5*pi*$)">
                                          <p:val>
                                            <p:fltVal val="0"/>
                                          </p:val>
                                        </p:tav>
                                        <p:tav tm="100000">
                                          <p:val>
                                            <p:fltVal val="1"/>
                                          </p:val>
                                        </p:tav>
                                      </p:tavLst>
                                    </p:anim>
                                    <p:anim calcmode="lin" valueType="num">
                                      <p:cBhvr>
                                        <p:cTn id="17" dur="5000" fill="hold"/>
                                        <p:tgtEl>
                                          <p:spTgt spid="6"/>
                                        </p:tgtEl>
                                        <p:attrNameLst>
                                          <p:attrName>ppt_h</p:attrName>
                                        </p:attrNameLst>
                                      </p:cBhvr>
                                      <p:tavLst>
                                        <p:tav tm="0">
                                          <p:val>
                                            <p:strVal val="#ppt_h"/>
                                          </p:val>
                                        </p:tav>
                                        <p:tav tm="100000">
                                          <p:val>
                                            <p:strVal val="#ppt_h"/>
                                          </p:val>
                                        </p:tav>
                                      </p:tavLst>
                                    </p:anim>
                                  </p:childTnLst>
                                  <p:subTnLst>
                                    <p:audio>
                                      <p:cMediaNode>
                                        <p:cTn display="0" masterRel="sameClick">
                                          <p:stCondLst>
                                            <p:cond evt="begin" delay="0">
                                              <p:tn val="14"/>
                                            </p:cond>
                                          </p:stCondLst>
                                          <p:endCondLst>
                                            <p:cond evt="onStopAudio" delay="0">
                                              <p:tgtEl>
                                                <p:sldTgt/>
                                              </p:tgtEl>
                                            </p:cond>
                                          </p:endCondLst>
                                        </p:cTn>
                                        <p:tgtEl>
                                          <p:sndTgt r:embed="rId2" name="chimes.wav"/>
                                        </p:tgtEl>
                                      </p:cMediaNode>
                                    </p:audio>
                                  </p:subTnLst>
                                </p:cTn>
                              </p:par>
                              <p:par>
                                <p:cTn id="18" presetID="5" presetClass="entr" presetSubtype="10" fill="hold" grpId="0" nodeType="withEffect">
                                  <p:stCondLst>
                                    <p:cond delay="0"/>
                                  </p:stCondLst>
                                  <p:childTnLst>
                                    <p:set>
                                      <p:cBhvr>
                                        <p:cTn id="19" dur="1" fill="hold">
                                          <p:stCondLst>
                                            <p:cond delay="0"/>
                                          </p:stCondLst>
                                        </p:cTn>
                                        <p:tgtEl>
                                          <p:spTgt spid="2"/>
                                        </p:tgtEl>
                                        <p:attrNameLst>
                                          <p:attrName>style.visibility</p:attrName>
                                        </p:attrNameLst>
                                      </p:cBhvr>
                                      <p:to>
                                        <p:strVal val="visible"/>
                                      </p:to>
                                    </p:set>
                                    <p:animEffect transition="in" filter="checkerboard(across)">
                                      <p:cBhvr>
                                        <p:cTn id="20" dur="500"/>
                                        <p:tgtEl>
                                          <p:spTgt spid="2"/>
                                        </p:tgtEl>
                                      </p:cBhvr>
                                    </p:animEffect>
                                  </p:childTnLst>
                                </p:cTn>
                              </p:par>
                              <p:par>
                                <p:cTn id="21" presetID="5" presetClass="entr" presetSubtype="10" fill="hold" grpId="0" nodeType="withEffect" nodePh="1">
                                  <p:stCondLst>
                                    <p:cond delay="0"/>
                                  </p:stCondLst>
                                  <p:endCondLst>
                                    <p:cond evt="begin" delay="0">
                                      <p:tn val="21"/>
                                    </p:cond>
                                  </p:endCondLst>
                                  <p:childTnLst>
                                    <p:set>
                                      <p:cBhvr>
                                        <p:cTn id="22" dur="1" fill="hold">
                                          <p:stCondLst>
                                            <p:cond delay="0"/>
                                          </p:stCondLst>
                                        </p:cTn>
                                        <p:tgtEl>
                                          <p:spTgt spid="15"/>
                                        </p:tgtEl>
                                        <p:attrNameLst>
                                          <p:attrName>style.visibility</p:attrName>
                                        </p:attrNameLst>
                                      </p:cBhvr>
                                      <p:to>
                                        <p:strVal val="visible"/>
                                      </p:to>
                                    </p:set>
                                    <p:animEffect transition="in" filter="checkerboard(across)">
                                      <p:cBhvr>
                                        <p:cTn id="23" dur="500"/>
                                        <p:tgtEl>
                                          <p:spTgt spid="15"/>
                                        </p:tgtEl>
                                      </p:cBhvr>
                                    </p:animEffect>
                                  </p:childTnLst>
                                </p:cTn>
                              </p:par>
                            </p:childTnLst>
                          </p:cTn>
                        </p:par>
                      </p:childTnLst>
                    </p:cTn>
                  </p:par>
                  <p:par>
                    <p:cTn id="24" fill="hold">
                      <p:stCondLst>
                        <p:cond delay="indefinite"/>
                      </p:stCondLst>
                      <p:childTnLst>
                        <p:par>
                          <p:cTn id="25" fill="hold">
                            <p:stCondLst>
                              <p:cond delay="0"/>
                            </p:stCondLst>
                            <p:childTnLst>
                              <p:par>
                                <p:cTn id="26" presetID="15" presetClass="entr" presetSubtype="0" fill="hold" nodeType="clickEffect">
                                  <p:stCondLst>
                                    <p:cond delay="0"/>
                                  </p:stCondLst>
                                  <p:childTnLst>
                                    <p:set>
                                      <p:cBhvr>
                                        <p:cTn id="27" dur="1" fill="hold">
                                          <p:stCondLst>
                                            <p:cond delay="0"/>
                                          </p:stCondLst>
                                        </p:cTn>
                                        <p:tgtEl>
                                          <p:spTgt spid="45"/>
                                        </p:tgtEl>
                                        <p:attrNameLst>
                                          <p:attrName>style.visibility</p:attrName>
                                        </p:attrNameLst>
                                      </p:cBhvr>
                                      <p:to>
                                        <p:strVal val="visible"/>
                                      </p:to>
                                    </p:set>
                                    <p:anim calcmode="lin" valueType="num">
                                      <p:cBhvr>
                                        <p:cTn id="28" dur="1000" fill="hold"/>
                                        <p:tgtEl>
                                          <p:spTgt spid="45"/>
                                        </p:tgtEl>
                                        <p:attrNameLst>
                                          <p:attrName>ppt_w</p:attrName>
                                        </p:attrNameLst>
                                      </p:cBhvr>
                                      <p:tavLst>
                                        <p:tav tm="0">
                                          <p:val>
                                            <p:fltVal val="0"/>
                                          </p:val>
                                        </p:tav>
                                        <p:tav tm="100000">
                                          <p:val>
                                            <p:strVal val="#ppt_w"/>
                                          </p:val>
                                        </p:tav>
                                      </p:tavLst>
                                    </p:anim>
                                    <p:anim calcmode="lin" valueType="num">
                                      <p:cBhvr>
                                        <p:cTn id="29" dur="1000" fill="hold"/>
                                        <p:tgtEl>
                                          <p:spTgt spid="45"/>
                                        </p:tgtEl>
                                        <p:attrNameLst>
                                          <p:attrName>ppt_h</p:attrName>
                                        </p:attrNameLst>
                                      </p:cBhvr>
                                      <p:tavLst>
                                        <p:tav tm="0">
                                          <p:val>
                                            <p:fltVal val="0"/>
                                          </p:val>
                                        </p:tav>
                                        <p:tav tm="100000">
                                          <p:val>
                                            <p:strVal val="#ppt_h"/>
                                          </p:val>
                                        </p:tav>
                                      </p:tavLst>
                                    </p:anim>
                                    <p:anim calcmode="lin" valueType="num">
                                      <p:cBhvr>
                                        <p:cTn id="30" dur="1000" fill="hold"/>
                                        <p:tgtEl>
                                          <p:spTgt spid="45"/>
                                        </p:tgtEl>
                                        <p:attrNameLst>
                                          <p:attrName>ppt_x</p:attrName>
                                        </p:attrNameLst>
                                      </p:cBhvr>
                                      <p:tavLst>
                                        <p:tav tm="0" fmla="#ppt_x+(cos(-2*pi*(1-$))*-#ppt_x-sin(-2*pi*(1-$))*(1-#ppt_y))*(1-$)">
                                          <p:val>
                                            <p:fltVal val="0"/>
                                          </p:val>
                                        </p:tav>
                                        <p:tav tm="100000">
                                          <p:val>
                                            <p:fltVal val="1"/>
                                          </p:val>
                                        </p:tav>
                                      </p:tavLst>
                                    </p:anim>
                                    <p:anim calcmode="lin" valueType="num">
                                      <p:cBhvr>
                                        <p:cTn id="31" dur="1000" fill="hold"/>
                                        <p:tgtEl>
                                          <p:spTgt spid="45"/>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5"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Pentagon 12">
            <a:hlinkClick r:id="" action="ppaction://noaction"/>
          </p:cNvPr>
          <p:cNvSpPr/>
          <p:nvPr/>
        </p:nvSpPr>
        <p:spPr>
          <a:xfrm>
            <a:off x="3086100" y="76200"/>
            <a:ext cx="2971800" cy="990600"/>
          </a:xfrm>
          <a:prstGeom prst="homePlate">
            <a:avLst/>
          </a:prstGeom>
          <a:solidFill>
            <a:srgbClr val="FFFF00"/>
          </a:solidFill>
          <a:ln w="57150" cmpd="dbl">
            <a:solidFill>
              <a:srgbClr val="7030A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1311910" rtl="0" eaLnBrk="1" latinLnBrk="0" hangingPunct="1">
              <a:defRPr sz="2600" kern="1200">
                <a:solidFill>
                  <a:schemeClr val="lt1"/>
                </a:solidFill>
                <a:latin typeface="+mn-lt"/>
                <a:ea typeface="+mn-ea"/>
                <a:cs typeface="+mn-cs"/>
              </a:defRPr>
            </a:lvl1pPr>
            <a:lvl2pPr marL="655955" algn="l" defTabSz="1311910" rtl="0" eaLnBrk="1" latinLnBrk="0" hangingPunct="1">
              <a:defRPr sz="2600" kern="1200">
                <a:solidFill>
                  <a:schemeClr val="lt1"/>
                </a:solidFill>
                <a:latin typeface="+mn-lt"/>
                <a:ea typeface="+mn-ea"/>
                <a:cs typeface="+mn-cs"/>
              </a:defRPr>
            </a:lvl2pPr>
            <a:lvl3pPr marL="1311910" algn="l" defTabSz="1311910" rtl="0" eaLnBrk="1" latinLnBrk="0" hangingPunct="1">
              <a:defRPr sz="2600" kern="1200">
                <a:solidFill>
                  <a:schemeClr val="lt1"/>
                </a:solidFill>
                <a:latin typeface="+mn-lt"/>
                <a:ea typeface="+mn-ea"/>
                <a:cs typeface="+mn-cs"/>
              </a:defRPr>
            </a:lvl3pPr>
            <a:lvl4pPr marL="1967230" algn="l" defTabSz="1311910" rtl="0" eaLnBrk="1" latinLnBrk="0" hangingPunct="1">
              <a:defRPr sz="2600" kern="1200">
                <a:solidFill>
                  <a:schemeClr val="lt1"/>
                </a:solidFill>
                <a:latin typeface="+mn-lt"/>
                <a:ea typeface="+mn-ea"/>
                <a:cs typeface="+mn-cs"/>
              </a:defRPr>
            </a:lvl4pPr>
            <a:lvl5pPr marL="2623185" algn="l" defTabSz="1311910" rtl="0" eaLnBrk="1" latinLnBrk="0" hangingPunct="1">
              <a:defRPr sz="2600" kern="1200">
                <a:solidFill>
                  <a:schemeClr val="lt1"/>
                </a:solidFill>
                <a:latin typeface="+mn-lt"/>
                <a:ea typeface="+mn-ea"/>
                <a:cs typeface="+mn-cs"/>
              </a:defRPr>
            </a:lvl5pPr>
            <a:lvl6pPr marL="3279140" algn="l" defTabSz="1311910" rtl="0" eaLnBrk="1" latinLnBrk="0" hangingPunct="1">
              <a:defRPr sz="2600" kern="1200">
                <a:solidFill>
                  <a:schemeClr val="lt1"/>
                </a:solidFill>
                <a:latin typeface="+mn-lt"/>
                <a:ea typeface="+mn-ea"/>
                <a:cs typeface="+mn-cs"/>
              </a:defRPr>
            </a:lvl6pPr>
            <a:lvl7pPr marL="3935095" algn="l" defTabSz="1311910" rtl="0" eaLnBrk="1" latinLnBrk="0" hangingPunct="1">
              <a:defRPr sz="2600" kern="1200">
                <a:solidFill>
                  <a:schemeClr val="lt1"/>
                </a:solidFill>
                <a:latin typeface="+mn-lt"/>
                <a:ea typeface="+mn-ea"/>
                <a:cs typeface="+mn-cs"/>
              </a:defRPr>
            </a:lvl7pPr>
            <a:lvl8pPr marL="4590415" algn="l" defTabSz="1311910" rtl="0" eaLnBrk="1" latinLnBrk="0" hangingPunct="1">
              <a:defRPr sz="2600" kern="1200">
                <a:solidFill>
                  <a:schemeClr val="lt1"/>
                </a:solidFill>
                <a:latin typeface="+mn-lt"/>
                <a:ea typeface="+mn-ea"/>
                <a:cs typeface="+mn-cs"/>
              </a:defRPr>
            </a:lvl8pPr>
            <a:lvl9pPr marL="5246370" algn="l" defTabSz="1311910" rtl="0" eaLnBrk="1" latinLnBrk="0" hangingPunct="1">
              <a:defRPr sz="2600" kern="1200">
                <a:solidFill>
                  <a:schemeClr val="lt1"/>
                </a:solidFill>
                <a:latin typeface="+mn-lt"/>
                <a:ea typeface="+mn-ea"/>
                <a:cs typeface="+mn-cs"/>
              </a:defRPr>
            </a:lvl9pPr>
          </a:lstStyle>
          <a:p>
            <a:pPr marL="0" marR="0" lvl="0" indent="0" algn="ctr" defTabSz="1311910" rtl="0" eaLnBrk="1" fontAlgn="base" latinLnBrk="0" hangingPunct="1">
              <a:lnSpc>
                <a:spcPct val="100000"/>
              </a:lnSpc>
              <a:spcBef>
                <a:spcPct val="0"/>
              </a:spcBef>
              <a:spcAft>
                <a:spcPct val="0"/>
              </a:spcAft>
              <a:buClrTx/>
              <a:buSzTx/>
              <a:buFontTx/>
              <a:buNone/>
              <a:defRPr/>
            </a:pPr>
            <a:r>
              <a:rPr kumimoji="0" lang="vi-VN" sz="5400" b="1" i="0" u="none" strike="noStrike" kern="120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Dặn dò</a:t>
            </a:r>
          </a:p>
        </p:txBody>
      </p:sp>
      <p:sp>
        <p:nvSpPr>
          <p:cNvPr id="2" name="Text Box 1"/>
          <p:cNvSpPr txBox="1"/>
          <p:nvPr/>
        </p:nvSpPr>
        <p:spPr>
          <a:xfrm>
            <a:off x="87630" y="1371600"/>
            <a:ext cx="8969375" cy="4170680"/>
          </a:xfrm>
          <a:prstGeom prst="rect">
            <a:avLst/>
          </a:prstGeom>
          <a:noFill/>
        </p:spPr>
        <p:txBody>
          <a:bodyPr wrap="square" rtlCol="0" anchor="t">
            <a:spAutoFit/>
          </a:bodyPr>
          <a:lstStyle/>
          <a:p>
            <a:pPr algn="ctr" eaLnBrk="1" hangingPunct="1">
              <a:lnSpc>
                <a:spcPct val="130000"/>
              </a:lnSpc>
              <a:spcBef>
                <a:spcPct val="50000"/>
              </a:spcBef>
              <a:buNone/>
            </a:pPr>
            <a:r>
              <a:rPr lang="vi-VN" sz="5400" b="1" dirty="0">
                <a:solidFill>
                  <a:schemeClr val="tx1"/>
                </a:solidFill>
                <a:latin typeface="Times New Roman" panose="02020603050405020304" pitchFamily="18" charset="0"/>
                <a:cs typeface="Times New Roman" panose="02020603050405020304" pitchFamily="18" charset="0"/>
                <a:sym typeface="+mn-ea"/>
              </a:rPr>
              <a:t>X</a:t>
            </a:r>
            <a:r>
              <a:rPr sz="5400" b="1" dirty="0">
                <a:solidFill>
                  <a:schemeClr val="tx1"/>
                </a:solidFill>
                <a:latin typeface="Times New Roman" panose="02020603050405020304" pitchFamily="18" charset="0"/>
                <a:cs typeface="Times New Roman" panose="02020603050405020304" pitchFamily="18" charset="0"/>
                <a:sym typeface="+mn-ea"/>
              </a:rPr>
              <a:t>em trước b</a:t>
            </a:r>
            <a:r>
              <a:rPr sz="5400" b="1" dirty="0">
                <a:solidFill>
                  <a:schemeClr val="tx1"/>
                </a:solidFill>
                <a:latin typeface="Times New Roman" panose="02020603050405020304" pitchFamily="18" charset="0"/>
                <a:ea typeface="Times New Roman" panose="02020603050405020304" pitchFamily="18" charset="0"/>
                <a:sym typeface="+mn-ea"/>
              </a:rPr>
              <a:t>à</a:t>
            </a:r>
            <a:r>
              <a:rPr sz="5400" b="1" dirty="0">
                <a:solidFill>
                  <a:schemeClr val="tx1"/>
                </a:solidFill>
                <a:latin typeface="Times New Roman" panose="02020603050405020304" pitchFamily="18" charset="0"/>
                <a:cs typeface="Times New Roman" panose="02020603050405020304" pitchFamily="18" charset="0"/>
                <a:sym typeface="+mn-ea"/>
              </a:rPr>
              <a:t>i</a:t>
            </a:r>
            <a:r>
              <a:rPr sz="4800" b="1" i="1" dirty="0">
                <a:solidFill>
                  <a:schemeClr val="tx1"/>
                </a:solidFill>
                <a:latin typeface="Times New Roman" panose="02020603050405020304" pitchFamily="18" charset="0"/>
                <a:cs typeface="Times New Roman" panose="02020603050405020304" pitchFamily="18" charset="0"/>
                <a:sym typeface="+mn-ea"/>
              </a:rPr>
              <a:t> </a:t>
            </a:r>
            <a:br>
              <a:rPr sz="4800" b="1" i="1" dirty="0">
                <a:solidFill>
                  <a:schemeClr val="tx1"/>
                </a:solidFill>
                <a:latin typeface="Times New Roman" panose="02020603050405020304" pitchFamily="18" charset="0"/>
                <a:cs typeface="Times New Roman" panose="02020603050405020304" pitchFamily="18" charset="0"/>
                <a:sym typeface="+mn-ea"/>
              </a:rPr>
            </a:br>
            <a:r>
              <a:rPr sz="4800" b="1" dirty="0">
                <a:solidFill>
                  <a:srgbClr val="FF0000"/>
                </a:solidFill>
                <a:latin typeface="Times New Roman" panose="02020603050405020304" pitchFamily="18" charset="0"/>
                <a:cs typeface="Times New Roman" panose="02020603050405020304" pitchFamily="18" charset="0"/>
                <a:sym typeface="+mn-ea"/>
              </a:rPr>
              <a:t>“</a:t>
            </a:r>
            <a:r>
              <a:rPr lang="vi-VN" sz="4800" b="1" dirty="0">
                <a:solidFill>
                  <a:srgbClr val="FF0000"/>
                </a:solidFill>
                <a:latin typeface="Times New Roman" panose="02020603050405020304" pitchFamily="18" charset="0"/>
                <a:cs typeface="Times New Roman" panose="02020603050405020304" pitchFamily="18" charset="0"/>
                <a:sym typeface="+mn-ea"/>
              </a:rPr>
              <a:t>CHIẾN THẮNG BẠCH ĐẰNG (năm 938)”</a:t>
            </a:r>
            <a:br>
              <a:rPr lang="vi-VN" sz="5400" b="1" i="1" dirty="0">
                <a:solidFill>
                  <a:schemeClr val="tx1"/>
                </a:solidFill>
                <a:latin typeface="Times New Roman" panose="02020603050405020304" pitchFamily="18" charset="0"/>
                <a:cs typeface="Times New Roman" panose="02020603050405020304" pitchFamily="18" charset="0"/>
                <a:sym typeface="+mn-ea"/>
              </a:rPr>
            </a:br>
            <a:r>
              <a:rPr lang="vi-VN" sz="5400" b="1" i="1" dirty="0">
                <a:solidFill>
                  <a:schemeClr val="tx1"/>
                </a:solidFill>
                <a:highlight>
                  <a:srgbClr val="00FFFF"/>
                </a:highlight>
                <a:latin typeface="Times New Roman" panose="02020603050405020304" pitchFamily="18" charset="0"/>
                <a:cs typeface="Times New Roman" panose="02020603050405020304" pitchFamily="18" charset="0"/>
                <a:sym typeface="+mn-ea"/>
              </a:rPr>
              <a:t>SGK T</a:t>
            </a:r>
            <a:r>
              <a:rPr sz="5400" b="1" i="1" dirty="0">
                <a:solidFill>
                  <a:schemeClr val="tx1"/>
                </a:solidFill>
                <a:highlight>
                  <a:srgbClr val="00FFFF"/>
                </a:highlight>
                <a:latin typeface="Times New Roman" panose="02020603050405020304" pitchFamily="18" charset="0"/>
                <a:cs typeface="Times New Roman" panose="02020603050405020304" pitchFamily="18" charset="0"/>
                <a:sym typeface="+mn-ea"/>
              </a:rPr>
              <a:t>rang </a:t>
            </a:r>
            <a:r>
              <a:rPr lang="vi-VN" sz="5400" b="1" i="1" dirty="0">
                <a:solidFill>
                  <a:schemeClr val="tx1"/>
                </a:solidFill>
                <a:highlight>
                  <a:srgbClr val="00FFFF"/>
                </a:highlight>
                <a:latin typeface="Times New Roman" panose="02020603050405020304" pitchFamily="18" charset="0"/>
                <a:cs typeface="Times New Roman" panose="02020603050405020304" pitchFamily="18" charset="0"/>
                <a:sym typeface="+mn-ea"/>
              </a:rPr>
              <a:t>23</a:t>
            </a:r>
          </a:p>
        </p:txBody>
      </p:sp>
    </p:spTree>
  </p:cSld>
  <p:clrMapOvr>
    <a:masterClrMapping/>
  </p:clrMapOvr>
  <p:transition>
    <p:comb/>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5"/>
          <p:cNvGrpSpPr>
            <a:grpSpLocks/>
          </p:cNvGrpSpPr>
          <p:nvPr/>
        </p:nvGrpSpPr>
        <p:grpSpPr bwMode="auto">
          <a:xfrm>
            <a:off x="1054100" y="4267200"/>
            <a:ext cx="6413500" cy="838200"/>
            <a:chOff x="504" y="1008"/>
            <a:chExt cx="4416" cy="765"/>
          </a:xfrm>
        </p:grpSpPr>
        <p:sp>
          <p:nvSpPr>
            <p:cNvPr id="65542" name="AutoShape 6"/>
            <p:cNvSpPr>
              <a:spLocks noChangeArrowheads="1"/>
            </p:cNvSpPr>
            <p:nvPr/>
          </p:nvSpPr>
          <p:spPr bwMode="gray">
            <a:xfrm>
              <a:off x="504" y="1008"/>
              <a:ext cx="4416" cy="765"/>
            </a:xfrm>
            <a:prstGeom prst="roundRect">
              <a:avLst>
                <a:gd name="adj" fmla="val 10889"/>
              </a:avLst>
            </a:prstGeom>
            <a:gradFill rotWithShape="1">
              <a:gsLst>
                <a:gs pos="0">
                  <a:srgbClr val="DDDDDD"/>
                </a:gs>
                <a:gs pos="50000">
                  <a:srgbClr val="DDDDDD">
                    <a:gamma/>
                    <a:tint val="36471"/>
                    <a:invGamma/>
                  </a:srgbClr>
                </a:gs>
                <a:gs pos="100000">
                  <a:srgbClr val="DDDDDD"/>
                </a:gs>
              </a:gsLst>
              <a:lin ang="2700000" scaled="1"/>
            </a:gradFill>
            <a:ln w="38100">
              <a:solidFill>
                <a:srgbClr val="FFFFFF"/>
              </a:solidFill>
              <a:round/>
              <a:headEnd/>
              <a:tailEnd/>
            </a:ln>
            <a:effectLst>
              <a:outerShdw dist="135003" dir="2928844" algn="ctr" rotWithShape="0">
                <a:srgbClr val="000000">
                  <a:alpha val="50000"/>
                </a:srgbClr>
              </a:outerShdw>
            </a:effectLst>
          </p:spPr>
          <p:txBody>
            <a:bodyPr wrap="none" anchor="ctr"/>
            <a:lstStyle/>
            <a:p>
              <a:pPr fontAlgn="auto">
                <a:spcBef>
                  <a:spcPts val="0"/>
                </a:spcBef>
                <a:spcAft>
                  <a:spcPts val="0"/>
                </a:spcAft>
                <a:defRPr/>
              </a:pPr>
              <a:endParaRPr lang="en-US">
                <a:latin typeface="+mn-lt"/>
              </a:endParaRPr>
            </a:p>
          </p:txBody>
        </p:sp>
        <p:sp>
          <p:nvSpPr>
            <p:cNvPr id="9276" name="Text Box 7"/>
            <p:cNvSpPr txBox="1">
              <a:spLocks noChangeArrowheads="1"/>
            </p:cNvSpPr>
            <p:nvPr/>
          </p:nvSpPr>
          <p:spPr bwMode="gray">
            <a:xfrm>
              <a:off x="801" y="1169"/>
              <a:ext cx="3976" cy="4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defRPr>
                  <a:solidFill>
                    <a:schemeClr val="tx1"/>
                  </a:solidFill>
                  <a:latin typeface="Times New Roman" pitchFamily="18" charset="0"/>
                </a:defRPr>
              </a:lvl1pPr>
              <a:lvl2pPr marL="742950" indent="-285750">
                <a:defRPr>
                  <a:solidFill>
                    <a:schemeClr val="tx1"/>
                  </a:solidFill>
                  <a:latin typeface="Times New Roman" pitchFamily="18" charset="0"/>
                </a:defRPr>
              </a:lvl2pPr>
              <a:lvl3pPr marL="1143000" indent="-228600">
                <a:defRPr>
                  <a:solidFill>
                    <a:schemeClr val="tx1"/>
                  </a:solidFill>
                  <a:latin typeface="Times New Roman" pitchFamily="18" charset="0"/>
                </a:defRPr>
              </a:lvl3pPr>
              <a:lvl4pPr marL="1600200" indent="-228600">
                <a:defRPr>
                  <a:solidFill>
                    <a:schemeClr val="tx1"/>
                  </a:solidFill>
                  <a:latin typeface="Times New Roman" pitchFamily="18" charset="0"/>
                </a:defRPr>
              </a:lvl4pPr>
              <a:lvl5pPr marL="2057400" indent="-22860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r>
                <a:rPr lang="en-US" sz="2400" b="1"/>
                <a:t>Khởi nghĩa Hai Bà Trưng</a:t>
              </a:r>
              <a:endParaRPr lang="en-US" sz="2400"/>
            </a:p>
          </p:txBody>
        </p:sp>
      </p:grpSp>
      <p:grpSp>
        <p:nvGrpSpPr>
          <p:cNvPr id="4" name="Group 8"/>
          <p:cNvGrpSpPr>
            <a:grpSpLocks/>
          </p:cNvGrpSpPr>
          <p:nvPr/>
        </p:nvGrpSpPr>
        <p:grpSpPr bwMode="auto">
          <a:xfrm>
            <a:off x="1130300" y="3048000"/>
            <a:ext cx="6261100" cy="838200"/>
            <a:chOff x="504" y="1008"/>
            <a:chExt cx="4416" cy="765"/>
          </a:xfrm>
        </p:grpSpPr>
        <p:sp>
          <p:nvSpPr>
            <p:cNvPr id="65545" name="AutoShape 9"/>
            <p:cNvSpPr>
              <a:spLocks noChangeArrowheads="1"/>
            </p:cNvSpPr>
            <p:nvPr/>
          </p:nvSpPr>
          <p:spPr bwMode="gray">
            <a:xfrm>
              <a:off x="504" y="1008"/>
              <a:ext cx="4416" cy="765"/>
            </a:xfrm>
            <a:prstGeom prst="roundRect">
              <a:avLst>
                <a:gd name="adj" fmla="val 10889"/>
              </a:avLst>
            </a:prstGeom>
            <a:gradFill rotWithShape="1">
              <a:gsLst>
                <a:gs pos="0">
                  <a:srgbClr val="DDDDDD"/>
                </a:gs>
                <a:gs pos="50000">
                  <a:srgbClr val="DDDDDD">
                    <a:gamma/>
                    <a:tint val="36471"/>
                    <a:invGamma/>
                  </a:srgbClr>
                </a:gs>
                <a:gs pos="100000">
                  <a:srgbClr val="DDDDDD"/>
                </a:gs>
              </a:gsLst>
              <a:lin ang="2700000" scaled="1"/>
            </a:gradFill>
            <a:ln w="38100">
              <a:solidFill>
                <a:srgbClr val="FFFFFF"/>
              </a:solidFill>
              <a:round/>
              <a:headEnd/>
              <a:tailEnd/>
            </a:ln>
            <a:effectLst>
              <a:outerShdw dist="135003" dir="2928844" algn="ctr" rotWithShape="0">
                <a:srgbClr val="000000">
                  <a:alpha val="50000"/>
                </a:srgbClr>
              </a:outerShdw>
            </a:effectLst>
          </p:spPr>
          <p:txBody>
            <a:bodyPr wrap="none" anchor="ctr"/>
            <a:lstStyle/>
            <a:p>
              <a:pPr fontAlgn="auto">
                <a:spcBef>
                  <a:spcPts val="0"/>
                </a:spcBef>
                <a:spcAft>
                  <a:spcPts val="0"/>
                </a:spcAft>
                <a:defRPr/>
              </a:pPr>
              <a:endParaRPr lang="en-US">
                <a:latin typeface="+mn-lt"/>
              </a:endParaRPr>
            </a:p>
          </p:txBody>
        </p:sp>
        <p:sp>
          <p:nvSpPr>
            <p:cNvPr id="9274" name="Text Box 10"/>
            <p:cNvSpPr txBox="1">
              <a:spLocks noChangeArrowheads="1"/>
            </p:cNvSpPr>
            <p:nvPr/>
          </p:nvSpPr>
          <p:spPr bwMode="gray">
            <a:xfrm>
              <a:off x="754" y="1178"/>
              <a:ext cx="3976" cy="4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defRPr>
                  <a:solidFill>
                    <a:schemeClr val="tx1"/>
                  </a:solidFill>
                  <a:latin typeface="Times New Roman" pitchFamily="18" charset="0"/>
                </a:defRPr>
              </a:lvl1pPr>
              <a:lvl2pPr marL="742950" indent="-285750">
                <a:defRPr>
                  <a:solidFill>
                    <a:schemeClr val="tx1"/>
                  </a:solidFill>
                  <a:latin typeface="Times New Roman" pitchFamily="18" charset="0"/>
                </a:defRPr>
              </a:lvl2pPr>
              <a:lvl3pPr marL="1143000" indent="-228600">
                <a:defRPr>
                  <a:solidFill>
                    <a:schemeClr val="tx1"/>
                  </a:solidFill>
                  <a:latin typeface="Times New Roman" pitchFamily="18" charset="0"/>
                </a:defRPr>
              </a:lvl3pPr>
              <a:lvl4pPr marL="1600200" indent="-228600">
                <a:defRPr>
                  <a:solidFill>
                    <a:schemeClr val="tx1"/>
                  </a:solidFill>
                  <a:latin typeface="Times New Roman" pitchFamily="18" charset="0"/>
                </a:defRPr>
              </a:lvl4pPr>
              <a:lvl5pPr marL="2057400" indent="-22860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eaLnBrk="1" hangingPunct="1"/>
              <a:r>
                <a:rPr lang="en-US" sz="2400" b="1"/>
                <a:t>Khởi nghĩa Mai Thúc Loan</a:t>
              </a:r>
              <a:endParaRPr lang="en-US" sz="2200" b="1">
                <a:latin typeface="Tahoma" pitchFamily="34" charset="0"/>
                <a:cs typeface="Arial" pitchFamily="34" charset="0"/>
                <a:sym typeface="Symbol" pitchFamily="18" charset="2"/>
              </a:endParaRPr>
            </a:p>
          </p:txBody>
        </p:sp>
      </p:grpSp>
      <p:grpSp>
        <p:nvGrpSpPr>
          <p:cNvPr id="5" name="Group 11"/>
          <p:cNvGrpSpPr>
            <a:grpSpLocks/>
          </p:cNvGrpSpPr>
          <p:nvPr/>
        </p:nvGrpSpPr>
        <p:grpSpPr bwMode="auto">
          <a:xfrm rot="5400000">
            <a:off x="292100" y="4254500"/>
            <a:ext cx="1371600" cy="152400"/>
            <a:chOff x="0" y="1896"/>
            <a:chExt cx="5760" cy="120"/>
          </a:xfrm>
        </p:grpSpPr>
        <p:sp>
          <p:nvSpPr>
            <p:cNvPr id="9271" name="Rectangle 12"/>
            <p:cNvSpPr>
              <a:spLocks noChangeArrowheads="1"/>
            </p:cNvSpPr>
            <p:nvPr/>
          </p:nvSpPr>
          <p:spPr bwMode="gray">
            <a:xfrm>
              <a:off x="0" y="1896"/>
              <a:ext cx="5760" cy="47"/>
            </a:xfrm>
            <a:prstGeom prst="rect">
              <a:avLst/>
            </a:prstGeom>
            <a:gradFill rotWithShape="1">
              <a:gsLst>
                <a:gs pos="0">
                  <a:srgbClr val="808080"/>
                </a:gs>
                <a:gs pos="100000">
                  <a:srgbClr val="ECECEC"/>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p>
              <a:endParaRPr lang="vi-VN">
                <a:latin typeface="Calibri" pitchFamily="34" charset="0"/>
              </a:endParaRPr>
            </a:p>
          </p:txBody>
        </p:sp>
        <p:sp>
          <p:nvSpPr>
            <p:cNvPr id="9272" name="Rectangle 13"/>
            <p:cNvSpPr>
              <a:spLocks noChangeArrowheads="1"/>
            </p:cNvSpPr>
            <p:nvPr/>
          </p:nvSpPr>
          <p:spPr bwMode="gray">
            <a:xfrm>
              <a:off x="0" y="1942"/>
              <a:ext cx="5760" cy="74"/>
            </a:xfrm>
            <a:prstGeom prst="rect">
              <a:avLst/>
            </a:prstGeom>
            <a:gradFill rotWithShape="1">
              <a:gsLst>
                <a:gs pos="0">
                  <a:srgbClr val="CFCFCF"/>
                </a:gs>
                <a:gs pos="100000">
                  <a:srgbClr val="5F5F5F"/>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p>
              <a:endParaRPr lang="vi-VN">
                <a:latin typeface="Calibri" pitchFamily="34" charset="0"/>
              </a:endParaRPr>
            </a:p>
          </p:txBody>
        </p:sp>
      </p:grpSp>
      <p:grpSp>
        <p:nvGrpSpPr>
          <p:cNvPr id="6" name="Group 14"/>
          <p:cNvGrpSpPr>
            <a:grpSpLocks/>
          </p:cNvGrpSpPr>
          <p:nvPr/>
        </p:nvGrpSpPr>
        <p:grpSpPr bwMode="auto">
          <a:xfrm rot="5400000">
            <a:off x="358775" y="3178175"/>
            <a:ext cx="1238250" cy="152400"/>
            <a:chOff x="0" y="1896"/>
            <a:chExt cx="5760" cy="120"/>
          </a:xfrm>
        </p:grpSpPr>
        <p:sp>
          <p:nvSpPr>
            <p:cNvPr id="9269" name="Rectangle 15"/>
            <p:cNvSpPr>
              <a:spLocks noChangeArrowheads="1"/>
            </p:cNvSpPr>
            <p:nvPr/>
          </p:nvSpPr>
          <p:spPr bwMode="gray">
            <a:xfrm>
              <a:off x="0" y="1896"/>
              <a:ext cx="5760" cy="47"/>
            </a:xfrm>
            <a:prstGeom prst="rect">
              <a:avLst/>
            </a:prstGeom>
            <a:gradFill rotWithShape="1">
              <a:gsLst>
                <a:gs pos="0">
                  <a:srgbClr val="808080"/>
                </a:gs>
                <a:gs pos="100000">
                  <a:srgbClr val="ECECEC"/>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p>
              <a:endParaRPr lang="vi-VN">
                <a:latin typeface="Calibri" pitchFamily="34" charset="0"/>
              </a:endParaRPr>
            </a:p>
          </p:txBody>
        </p:sp>
        <p:sp>
          <p:nvSpPr>
            <p:cNvPr id="9270" name="Rectangle 16"/>
            <p:cNvSpPr>
              <a:spLocks noChangeArrowheads="1"/>
            </p:cNvSpPr>
            <p:nvPr/>
          </p:nvSpPr>
          <p:spPr bwMode="gray">
            <a:xfrm>
              <a:off x="0" y="1942"/>
              <a:ext cx="5760" cy="74"/>
            </a:xfrm>
            <a:prstGeom prst="rect">
              <a:avLst/>
            </a:prstGeom>
            <a:gradFill rotWithShape="1">
              <a:gsLst>
                <a:gs pos="0">
                  <a:srgbClr val="CFCFCF"/>
                </a:gs>
                <a:gs pos="100000">
                  <a:srgbClr val="5F5F5F"/>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p>
              <a:endParaRPr lang="vi-VN">
                <a:latin typeface="Calibri" pitchFamily="34" charset="0"/>
              </a:endParaRPr>
            </a:p>
          </p:txBody>
        </p:sp>
      </p:grpSp>
      <p:grpSp>
        <p:nvGrpSpPr>
          <p:cNvPr id="8" name="Group 20"/>
          <p:cNvGrpSpPr>
            <a:grpSpLocks/>
          </p:cNvGrpSpPr>
          <p:nvPr/>
        </p:nvGrpSpPr>
        <p:grpSpPr bwMode="auto">
          <a:xfrm rot="5400000">
            <a:off x="434975" y="1730375"/>
            <a:ext cx="1085850" cy="152400"/>
            <a:chOff x="0" y="1896"/>
            <a:chExt cx="5760" cy="120"/>
          </a:xfrm>
        </p:grpSpPr>
        <p:sp>
          <p:nvSpPr>
            <p:cNvPr id="9267" name="Rectangle 21"/>
            <p:cNvSpPr>
              <a:spLocks noChangeArrowheads="1"/>
            </p:cNvSpPr>
            <p:nvPr/>
          </p:nvSpPr>
          <p:spPr bwMode="gray">
            <a:xfrm>
              <a:off x="0" y="1896"/>
              <a:ext cx="5760" cy="47"/>
            </a:xfrm>
            <a:prstGeom prst="rect">
              <a:avLst/>
            </a:prstGeom>
            <a:gradFill rotWithShape="1">
              <a:gsLst>
                <a:gs pos="0">
                  <a:srgbClr val="808080"/>
                </a:gs>
                <a:gs pos="100000">
                  <a:srgbClr val="ECECEC"/>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p>
              <a:endParaRPr lang="vi-VN">
                <a:latin typeface="Calibri" pitchFamily="34" charset="0"/>
              </a:endParaRPr>
            </a:p>
          </p:txBody>
        </p:sp>
        <p:sp>
          <p:nvSpPr>
            <p:cNvPr id="9268" name="Rectangle 22"/>
            <p:cNvSpPr>
              <a:spLocks noChangeArrowheads="1"/>
            </p:cNvSpPr>
            <p:nvPr/>
          </p:nvSpPr>
          <p:spPr bwMode="gray">
            <a:xfrm>
              <a:off x="0" y="1942"/>
              <a:ext cx="5760" cy="74"/>
            </a:xfrm>
            <a:prstGeom prst="rect">
              <a:avLst/>
            </a:prstGeom>
            <a:gradFill rotWithShape="1">
              <a:gsLst>
                <a:gs pos="0">
                  <a:srgbClr val="CFCFCF"/>
                </a:gs>
                <a:gs pos="100000">
                  <a:srgbClr val="5F5F5F"/>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p>
              <a:endParaRPr lang="vi-VN">
                <a:latin typeface="Calibri" pitchFamily="34" charset="0"/>
              </a:endParaRPr>
            </a:p>
          </p:txBody>
        </p:sp>
      </p:grpSp>
      <p:grpSp>
        <p:nvGrpSpPr>
          <p:cNvPr id="9" name="Group 23"/>
          <p:cNvGrpSpPr>
            <a:grpSpLocks/>
          </p:cNvGrpSpPr>
          <p:nvPr/>
        </p:nvGrpSpPr>
        <p:grpSpPr bwMode="auto">
          <a:xfrm>
            <a:off x="1066800" y="1890713"/>
            <a:ext cx="6324600" cy="838200"/>
            <a:chOff x="504" y="1008"/>
            <a:chExt cx="4416" cy="765"/>
          </a:xfrm>
        </p:grpSpPr>
        <p:sp>
          <p:nvSpPr>
            <p:cNvPr id="65560" name="AutoShape 24"/>
            <p:cNvSpPr>
              <a:spLocks noChangeArrowheads="1"/>
            </p:cNvSpPr>
            <p:nvPr/>
          </p:nvSpPr>
          <p:spPr bwMode="gray">
            <a:xfrm>
              <a:off x="504" y="1008"/>
              <a:ext cx="4416" cy="765"/>
            </a:xfrm>
            <a:prstGeom prst="roundRect">
              <a:avLst>
                <a:gd name="adj" fmla="val 10889"/>
              </a:avLst>
            </a:prstGeom>
            <a:gradFill rotWithShape="1">
              <a:gsLst>
                <a:gs pos="0">
                  <a:srgbClr val="DDDDDD"/>
                </a:gs>
                <a:gs pos="50000">
                  <a:srgbClr val="DDDDDD">
                    <a:gamma/>
                    <a:tint val="36471"/>
                    <a:invGamma/>
                  </a:srgbClr>
                </a:gs>
                <a:gs pos="100000">
                  <a:srgbClr val="DDDDDD"/>
                </a:gs>
              </a:gsLst>
              <a:lin ang="2700000" scaled="1"/>
            </a:gradFill>
            <a:ln w="38100">
              <a:solidFill>
                <a:srgbClr val="FFFFFF"/>
              </a:solidFill>
              <a:round/>
              <a:headEnd/>
              <a:tailEnd/>
            </a:ln>
            <a:effectLst>
              <a:outerShdw dist="135003" dir="2928844" algn="ctr" rotWithShape="0">
                <a:srgbClr val="000000">
                  <a:alpha val="50000"/>
                </a:srgbClr>
              </a:outerShdw>
            </a:effectLst>
          </p:spPr>
          <p:txBody>
            <a:bodyPr wrap="none" anchor="ctr"/>
            <a:lstStyle/>
            <a:p>
              <a:pPr fontAlgn="auto">
                <a:spcBef>
                  <a:spcPts val="0"/>
                </a:spcBef>
                <a:spcAft>
                  <a:spcPts val="0"/>
                </a:spcAft>
                <a:defRPr/>
              </a:pPr>
              <a:endParaRPr lang="en-US">
                <a:latin typeface="+mn-lt"/>
              </a:endParaRPr>
            </a:p>
          </p:txBody>
        </p:sp>
        <p:sp>
          <p:nvSpPr>
            <p:cNvPr id="9266" name="Text Box 25"/>
            <p:cNvSpPr txBox="1">
              <a:spLocks noChangeArrowheads="1"/>
            </p:cNvSpPr>
            <p:nvPr/>
          </p:nvSpPr>
          <p:spPr bwMode="gray">
            <a:xfrm>
              <a:off x="788" y="1264"/>
              <a:ext cx="3976" cy="4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defRPr>
                  <a:solidFill>
                    <a:schemeClr val="tx1"/>
                  </a:solidFill>
                  <a:latin typeface="Times New Roman" pitchFamily="18" charset="0"/>
                </a:defRPr>
              </a:lvl1pPr>
              <a:lvl2pPr marL="742950" indent="-285750">
                <a:defRPr>
                  <a:solidFill>
                    <a:schemeClr val="tx1"/>
                  </a:solidFill>
                  <a:latin typeface="Times New Roman" pitchFamily="18" charset="0"/>
                </a:defRPr>
              </a:lvl2pPr>
              <a:lvl3pPr marL="1143000" indent="-228600">
                <a:defRPr>
                  <a:solidFill>
                    <a:schemeClr val="tx1"/>
                  </a:solidFill>
                  <a:latin typeface="Times New Roman" pitchFamily="18" charset="0"/>
                </a:defRPr>
              </a:lvl3pPr>
              <a:lvl4pPr marL="1600200" indent="-228600">
                <a:defRPr>
                  <a:solidFill>
                    <a:schemeClr val="tx1"/>
                  </a:solidFill>
                  <a:latin typeface="Times New Roman" pitchFamily="18" charset="0"/>
                </a:defRPr>
              </a:lvl4pPr>
              <a:lvl5pPr marL="2057400" indent="-22860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eaLnBrk="1" hangingPunct="1"/>
              <a:r>
                <a:rPr lang="en-US" sz="2400" b="1"/>
                <a:t>Khởi nghĩa Lí Bí</a:t>
              </a:r>
              <a:r>
                <a:rPr lang="en-US" sz="2200" b="1">
                  <a:latin typeface="Calibri" pitchFamily="34" charset="0"/>
                  <a:cs typeface="Arial" pitchFamily="34" charset="0"/>
                  <a:sym typeface="Symbol" pitchFamily="18" charset="2"/>
                </a:rPr>
                <a:t>	</a:t>
              </a:r>
            </a:p>
          </p:txBody>
        </p:sp>
      </p:grpSp>
      <p:grpSp>
        <p:nvGrpSpPr>
          <p:cNvPr id="10" name="Group 38"/>
          <p:cNvGrpSpPr>
            <a:grpSpLocks/>
          </p:cNvGrpSpPr>
          <p:nvPr/>
        </p:nvGrpSpPr>
        <p:grpSpPr bwMode="auto">
          <a:xfrm>
            <a:off x="444500" y="2959100"/>
            <a:ext cx="931863" cy="992188"/>
            <a:chOff x="144" y="1176"/>
            <a:chExt cx="586" cy="625"/>
          </a:xfrm>
        </p:grpSpPr>
        <p:grpSp>
          <p:nvGrpSpPr>
            <p:cNvPr id="9254" name="Group 39"/>
            <p:cNvGrpSpPr>
              <a:grpSpLocks/>
            </p:cNvGrpSpPr>
            <p:nvPr/>
          </p:nvGrpSpPr>
          <p:grpSpPr bwMode="auto">
            <a:xfrm rot="5400000">
              <a:off x="124" y="1196"/>
              <a:ext cx="625" cy="586"/>
              <a:chOff x="1872" y="1824"/>
              <a:chExt cx="2014" cy="1821"/>
            </a:xfrm>
          </p:grpSpPr>
          <p:sp>
            <p:nvSpPr>
              <p:cNvPr id="65576" name="AutoShape 40"/>
              <p:cNvSpPr>
                <a:spLocks noChangeArrowheads="1"/>
              </p:cNvSpPr>
              <p:nvPr/>
            </p:nvSpPr>
            <p:spPr bwMode="gray">
              <a:xfrm rot="16200000" flipH="1">
                <a:off x="1817" y="2459"/>
                <a:ext cx="307" cy="206"/>
              </a:xfrm>
              <a:prstGeom prst="upArrow">
                <a:avLst>
                  <a:gd name="adj1" fmla="val 51676"/>
                  <a:gd name="adj2" fmla="val 100000"/>
                </a:avLst>
              </a:prstGeom>
              <a:gradFill rotWithShape="1">
                <a:gsLst>
                  <a:gs pos="0">
                    <a:schemeClr val="tx2"/>
                  </a:gs>
                  <a:gs pos="100000">
                    <a:schemeClr val="tx2">
                      <a:gamma/>
                      <a:tint val="39216"/>
                      <a:invGamma/>
                    </a:schemeClr>
                  </a:gs>
                </a:gsLst>
                <a:lin ang="0" scaled="1"/>
              </a:gradFill>
              <a:ln w="9525" algn="ctr">
                <a:noFill/>
                <a:miter lim="800000"/>
                <a:headEnd/>
                <a:tailEnd/>
              </a:ln>
              <a:effectLst/>
            </p:spPr>
            <p:txBody>
              <a:bodyPr wrap="none" anchor="ctr"/>
              <a:lstStyle/>
              <a:p>
                <a:pPr fontAlgn="auto">
                  <a:spcBef>
                    <a:spcPts val="0"/>
                  </a:spcBef>
                  <a:spcAft>
                    <a:spcPts val="0"/>
                  </a:spcAft>
                  <a:defRPr/>
                </a:pPr>
                <a:endParaRPr lang="en-US">
                  <a:latin typeface="+mn-lt"/>
                </a:endParaRPr>
              </a:p>
            </p:txBody>
          </p:sp>
          <p:sp>
            <p:nvSpPr>
              <p:cNvPr id="65577" name="AutoShape 41"/>
              <p:cNvSpPr>
                <a:spLocks noChangeArrowheads="1"/>
              </p:cNvSpPr>
              <p:nvPr/>
            </p:nvSpPr>
            <p:spPr bwMode="gray">
              <a:xfrm rot="5400000" flipH="1">
                <a:off x="3594" y="2464"/>
                <a:ext cx="307" cy="203"/>
              </a:xfrm>
              <a:prstGeom prst="upArrow">
                <a:avLst>
                  <a:gd name="adj1" fmla="val 51676"/>
                  <a:gd name="adj2" fmla="val 100000"/>
                </a:avLst>
              </a:prstGeom>
              <a:gradFill rotWithShape="1">
                <a:gsLst>
                  <a:gs pos="0">
                    <a:schemeClr val="tx2"/>
                  </a:gs>
                  <a:gs pos="100000">
                    <a:schemeClr val="tx2">
                      <a:gamma/>
                      <a:tint val="39216"/>
                      <a:invGamma/>
                    </a:schemeClr>
                  </a:gs>
                </a:gsLst>
                <a:lin ang="0" scaled="1"/>
              </a:gradFill>
              <a:ln w="9525" algn="ctr">
                <a:noFill/>
                <a:miter lim="800000"/>
                <a:headEnd/>
                <a:tailEnd/>
              </a:ln>
              <a:effectLst/>
            </p:spPr>
            <p:txBody>
              <a:bodyPr wrap="none" anchor="ctr"/>
              <a:lstStyle/>
              <a:p>
                <a:pPr fontAlgn="auto">
                  <a:spcBef>
                    <a:spcPts val="0"/>
                  </a:spcBef>
                  <a:spcAft>
                    <a:spcPts val="0"/>
                  </a:spcAft>
                  <a:defRPr/>
                </a:pPr>
                <a:endParaRPr lang="en-US">
                  <a:latin typeface="+mn-lt"/>
                </a:endParaRPr>
              </a:p>
            </p:txBody>
          </p:sp>
          <p:sp>
            <p:nvSpPr>
              <p:cNvPr id="65578" name="AutoShape 42"/>
              <p:cNvSpPr>
                <a:spLocks noChangeArrowheads="1"/>
              </p:cNvSpPr>
              <p:nvPr/>
            </p:nvSpPr>
            <p:spPr bwMode="gray">
              <a:xfrm rot="10800000" flipH="1">
                <a:off x="2718" y="3417"/>
                <a:ext cx="303" cy="208"/>
              </a:xfrm>
              <a:prstGeom prst="upArrow">
                <a:avLst>
                  <a:gd name="adj1" fmla="val 51676"/>
                  <a:gd name="adj2" fmla="val 100000"/>
                </a:avLst>
              </a:prstGeom>
              <a:gradFill rotWithShape="1">
                <a:gsLst>
                  <a:gs pos="0">
                    <a:schemeClr val="tx2"/>
                  </a:gs>
                  <a:gs pos="100000">
                    <a:schemeClr val="tx2">
                      <a:gamma/>
                      <a:tint val="39216"/>
                      <a:invGamma/>
                    </a:schemeClr>
                  </a:gs>
                </a:gsLst>
                <a:lin ang="0" scaled="1"/>
              </a:gradFill>
              <a:ln w="9525" algn="ctr">
                <a:noFill/>
                <a:miter lim="800000"/>
                <a:headEnd/>
                <a:tailEnd/>
              </a:ln>
              <a:effectLst/>
            </p:spPr>
            <p:txBody>
              <a:bodyPr wrap="none" anchor="ctr"/>
              <a:lstStyle/>
              <a:p>
                <a:pPr fontAlgn="auto">
                  <a:spcBef>
                    <a:spcPts val="0"/>
                  </a:spcBef>
                  <a:spcAft>
                    <a:spcPts val="0"/>
                  </a:spcAft>
                  <a:defRPr/>
                </a:pPr>
                <a:endParaRPr lang="en-US">
                  <a:latin typeface="+mn-lt"/>
                </a:endParaRPr>
              </a:p>
            </p:txBody>
          </p:sp>
          <p:sp>
            <p:nvSpPr>
              <p:cNvPr id="9259" name="Oval 43"/>
              <p:cNvSpPr>
                <a:spLocks noChangeArrowheads="1"/>
              </p:cNvSpPr>
              <p:nvPr/>
            </p:nvSpPr>
            <p:spPr bwMode="gray">
              <a:xfrm>
                <a:off x="2078" y="1824"/>
                <a:ext cx="1615" cy="1615"/>
              </a:xfrm>
              <a:prstGeom prst="ellipse">
                <a:avLst/>
              </a:prstGeom>
              <a:gradFill rotWithShape="1">
                <a:gsLst>
                  <a:gs pos="0">
                    <a:srgbClr val="767676"/>
                  </a:gs>
                  <a:gs pos="50000">
                    <a:srgbClr val="FFFFFF"/>
                  </a:gs>
                  <a:gs pos="100000">
                    <a:srgbClr val="767676"/>
                  </a:gs>
                </a:gsLst>
                <a:lin ang="5400000" scaled="1"/>
              </a:gradFill>
              <a:ln w="57150" algn="ctr">
                <a:solidFill>
                  <a:schemeClr val="bg1"/>
                </a:solidFill>
                <a:round/>
                <a:headEnd/>
                <a:tailEnd/>
              </a:ln>
            </p:spPr>
            <p:txBody>
              <a:bodyPr wrap="none" anchor="ctr"/>
              <a:lstStyle/>
              <a:p>
                <a:endParaRPr lang="vi-VN">
                  <a:latin typeface="Calibri" pitchFamily="34" charset="0"/>
                </a:endParaRPr>
              </a:p>
            </p:txBody>
          </p:sp>
          <p:sp>
            <p:nvSpPr>
              <p:cNvPr id="9260" name="Oval 44"/>
              <p:cNvSpPr>
                <a:spLocks noChangeArrowheads="1"/>
              </p:cNvSpPr>
              <p:nvPr/>
            </p:nvSpPr>
            <p:spPr bwMode="gray">
              <a:xfrm>
                <a:off x="2170" y="1915"/>
                <a:ext cx="1430" cy="1430"/>
              </a:xfrm>
              <a:prstGeom prst="ellipse">
                <a:avLst/>
              </a:prstGeom>
              <a:gradFill rotWithShape="1">
                <a:gsLst>
                  <a:gs pos="0">
                    <a:srgbClr val="A2A2A2"/>
                  </a:gs>
                  <a:gs pos="50000">
                    <a:srgbClr val="FFFFFF"/>
                  </a:gs>
                  <a:gs pos="100000">
                    <a:srgbClr val="A2A2A2"/>
                  </a:gs>
                </a:gsLst>
                <a:lin ang="0" scaled="1"/>
              </a:gradFill>
              <a:ln>
                <a:noFill/>
              </a:ln>
              <a:extLst>
                <a:ext uri="{91240B29-F687-4F45-9708-019B960494DF}">
                  <a14:hiddenLine xmlns:a14="http://schemas.microsoft.com/office/drawing/2010/main" w="9525" algn="ctr">
                    <a:solidFill>
                      <a:srgbClr val="000000"/>
                    </a:solidFill>
                    <a:round/>
                    <a:headEnd/>
                    <a:tailEnd/>
                  </a14:hiddenLine>
                </a:ext>
              </a:extLst>
            </p:spPr>
            <p:txBody>
              <a:bodyPr wrap="none" anchor="ctr"/>
              <a:lstStyle/>
              <a:p>
                <a:endParaRPr lang="vi-VN">
                  <a:latin typeface="Calibri" pitchFamily="34" charset="0"/>
                </a:endParaRPr>
              </a:p>
            </p:txBody>
          </p:sp>
          <p:sp>
            <p:nvSpPr>
              <p:cNvPr id="65581" name="Oval 45"/>
              <p:cNvSpPr>
                <a:spLocks noChangeArrowheads="1"/>
              </p:cNvSpPr>
              <p:nvPr/>
            </p:nvSpPr>
            <p:spPr bwMode="gray">
              <a:xfrm>
                <a:off x="2254" y="1990"/>
                <a:ext cx="1260" cy="1269"/>
              </a:xfrm>
              <a:prstGeom prst="ellipse">
                <a:avLst/>
              </a:prstGeom>
              <a:gradFill rotWithShape="1">
                <a:gsLst>
                  <a:gs pos="0">
                    <a:schemeClr val="hlink">
                      <a:gamma/>
                      <a:tint val="0"/>
                      <a:invGamma/>
                    </a:schemeClr>
                  </a:gs>
                  <a:gs pos="50000">
                    <a:schemeClr val="hlink"/>
                  </a:gs>
                  <a:gs pos="100000">
                    <a:schemeClr val="hlink">
                      <a:gamma/>
                      <a:tint val="0"/>
                      <a:invGamma/>
                    </a:schemeClr>
                  </a:gs>
                </a:gsLst>
                <a:lin ang="2700000" scaled="1"/>
              </a:gradFill>
              <a:ln w="38100" algn="ctr">
                <a:noFill/>
                <a:round/>
                <a:headEnd/>
                <a:tailEnd/>
              </a:ln>
              <a:effectLst/>
            </p:spPr>
            <p:txBody>
              <a:bodyPr wrap="none" anchor="ctr">
                <a:spAutoFit/>
              </a:bodyPr>
              <a:lstStyle/>
              <a:p>
                <a:pPr fontAlgn="auto">
                  <a:spcBef>
                    <a:spcPts val="0"/>
                  </a:spcBef>
                  <a:spcAft>
                    <a:spcPts val="0"/>
                  </a:spcAft>
                  <a:defRPr/>
                </a:pPr>
                <a:endParaRPr lang="en-US">
                  <a:latin typeface="+mn-lt"/>
                </a:endParaRPr>
              </a:p>
            </p:txBody>
          </p:sp>
          <p:sp>
            <p:nvSpPr>
              <p:cNvPr id="9262" name="Oval 46"/>
              <p:cNvSpPr>
                <a:spLocks noChangeArrowheads="1"/>
              </p:cNvSpPr>
              <p:nvPr/>
            </p:nvSpPr>
            <p:spPr bwMode="gray">
              <a:xfrm>
                <a:off x="2254" y="2000"/>
                <a:ext cx="1262" cy="1264"/>
              </a:xfrm>
              <a:prstGeom prst="ellipse">
                <a:avLst/>
              </a:prstGeom>
              <a:gradFill rotWithShape="1">
                <a:gsLst>
                  <a:gs pos="0">
                    <a:srgbClr val="000000"/>
                  </a:gs>
                  <a:gs pos="100000">
                    <a:srgbClr val="FFCC00"/>
                  </a:gs>
                </a:gsLst>
                <a:lin ang="2700000" scaled="1"/>
              </a:gradFill>
              <a:ln>
                <a:noFill/>
              </a:ln>
              <a:extLst>
                <a:ext uri="{91240B29-F687-4F45-9708-019B960494DF}">
                  <a14:hiddenLine xmlns:a14="http://schemas.microsoft.com/office/drawing/2010/main" w="38100" algn="ctr">
                    <a:solidFill>
                      <a:srgbClr val="000000"/>
                    </a:solidFill>
                    <a:round/>
                    <a:headEnd/>
                    <a:tailEnd/>
                  </a14:hiddenLine>
                </a:ext>
              </a:extLst>
            </p:spPr>
            <p:txBody>
              <a:bodyPr wrap="none" anchor="ctr">
                <a:spAutoFit/>
              </a:bodyPr>
              <a:lstStyle/>
              <a:p>
                <a:endParaRPr lang="vi-VN">
                  <a:latin typeface="Calibri" pitchFamily="34" charset="0"/>
                </a:endParaRPr>
              </a:p>
            </p:txBody>
          </p:sp>
          <p:sp>
            <p:nvSpPr>
              <p:cNvPr id="65583" name="Oval 47"/>
              <p:cNvSpPr>
                <a:spLocks noChangeArrowheads="1"/>
              </p:cNvSpPr>
              <p:nvPr/>
            </p:nvSpPr>
            <p:spPr bwMode="gray">
              <a:xfrm>
                <a:off x="2328" y="2077"/>
                <a:ext cx="1099" cy="1095"/>
              </a:xfrm>
              <a:prstGeom prst="ellipse">
                <a:avLst/>
              </a:prstGeom>
              <a:gradFill rotWithShape="1">
                <a:gsLst>
                  <a:gs pos="0">
                    <a:schemeClr val="hlink">
                      <a:gamma/>
                      <a:shade val="54118"/>
                      <a:invGamma/>
                    </a:schemeClr>
                  </a:gs>
                  <a:gs pos="50000">
                    <a:schemeClr val="hlink"/>
                  </a:gs>
                  <a:gs pos="100000">
                    <a:schemeClr val="hlink">
                      <a:gamma/>
                      <a:shade val="54118"/>
                      <a:invGamma/>
                    </a:schemeClr>
                  </a:gs>
                </a:gsLst>
                <a:lin ang="18900000" scaled="1"/>
              </a:gradFill>
              <a:ln w="38100" algn="ctr">
                <a:noFill/>
                <a:round/>
                <a:headEnd/>
                <a:tailEnd/>
              </a:ln>
              <a:effectLst/>
            </p:spPr>
            <p:txBody>
              <a:bodyPr anchor="ctr">
                <a:spAutoFit/>
              </a:bodyPr>
              <a:lstStyle/>
              <a:p>
                <a:pPr fontAlgn="auto">
                  <a:spcBef>
                    <a:spcPts val="0"/>
                  </a:spcBef>
                  <a:spcAft>
                    <a:spcPts val="0"/>
                  </a:spcAft>
                  <a:defRPr/>
                </a:pPr>
                <a:endParaRPr lang="en-US">
                  <a:latin typeface="+mn-lt"/>
                </a:endParaRPr>
              </a:p>
            </p:txBody>
          </p:sp>
          <p:sp>
            <p:nvSpPr>
              <p:cNvPr id="9264" name="Oval 48"/>
              <p:cNvSpPr>
                <a:spLocks noChangeArrowheads="1"/>
              </p:cNvSpPr>
              <p:nvPr/>
            </p:nvSpPr>
            <p:spPr bwMode="gray">
              <a:xfrm>
                <a:off x="2337" y="2083"/>
                <a:ext cx="1096" cy="1098"/>
              </a:xfrm>
              <a:prstGeom prst="ellipse">
                <a:avLst/>
              </a:prstGeom>
              <a:gradFill rotWithShape="1">
                <a:gsLst>
                  <a:gs pos="0">
                    <a:srgbClr val="FFCC00"/>
                  </a:gs>
                  <a:gs pos="100000">
                    <a:srgbClr val="7C6300"/>
                  </a:gs>
                </a:gsLst>
                <a:lin ang="2700000" scaled="1"/>
              </a:gradFill>
              <a:ln>
                <a:noFill/>
              </a:ln>
              <a:extLst>
                <a:ext uri="{91240B29-F687-4F45-9708-019B960494DF}">
                  <a14:hiddenLine xmlns:a14="http://schemas.microsoft.com/office/drawing/2010/main" w="38100" algn="ctr">
                    <a:solidFill>
                      <a:srgbClr val="000000"/>
                    </a:solidFill>
                    <a:round/>
                    <a:headEnd/>
                    <a:tailEnd/>
                  </a14:hiddenLine>
                </a:ext>
              </a:extLst>
            </p:spPr>
            <p:txBody>
              <a:bodyPr anchor="ctr">
                <a:spAutoFit/>
              </a:bodyPr>
              <a:lstStyle/>
              <a:p>
                <a:endParaRPr lang="vi-VN">
                  <a:latin typeface="Calibri" pitchFamily="34" charset="0"/>
                </a:endParaRPr>
              </a:p>
            </p:txBody>
          </p:sp>
        </p:grpSp>
        <p:sp>
          <p:nvSpPr>
            <p:cNvPr id="65585" name="Text Box 49"/>
            <p:cNvSpPr txBox="1">
              <a:spLocks noChangeArrowheads="1"/>
            </p:cNvSpPr>
            <p:nvPr/>
          </p:nvSpPr>
          <p:spPr bwMode="gray">
            <a:xfrm>
              <a:off x="336" y="1296"/>
              <a:ext cx="293" cy="327"/>
            </a:xfrm>
            <a:prstGeom prst="rect">
              <a:avLst/>
            </a:prstGeom>
            <a:noFill/>
            <a:ln w="9525" algn="ctr">
              <a:noFill/>
              <a:miter lim="800000"/>
              <a:headEnd/>
              <a:tailEnd/>
            </a:ln>
            <a:effectLst>
              <a:outerShdw dist="35921" dir="2700000" algn="ctr" rotWithShape="0">
                <a:schemeClr val="tx1"/>
              </a:outerShdw>
            </a:effectLst>
          </p:spPr>
          <p:txBody>
            <a:bodyPr wrap="none">
              <a:spAutoFit/>
            </a:bodyPr>
            <a:lstStyle/>
            <a:p>
              <a:pPr algn="ctr" fontAlgn="auto">
                <a:spcBef>
                  <a:spcPts val="0"/>
                </a:spcBef>
                <a:spcAft>
                  <a:spcPts val="0"/>
                </a:spcAft>
                <a:defRPr/>
              </a:pPr>
              <a:r>
                <a:rPr lang="en-US" sz="2800" b="1" dirty="0">
                  <a:solidFill>
                    <a:srgbClr val="FF0000"/>
                  </a:solidFill>
                  <a:effectLst>
                    <a:outerShdw blurRad="38100" dist="38100" dir="2700000" algn="tl">
                      <a:srgbClr val="C0C0C0"/>
                    </a:outerShdw>
                  </a:effectLst>
                  <a:latin typeface="Arial" pitchFamily="34" charset="0"/>
                </a:rPr>
                <a:t>B</a:t>
              </a:r>
            </a:p>
          </p:txBody>
        </p:sp>
      </p:grpSp>
      <p:grpSp>
        <p:nvGrpSpPr>
          <p:cNvPr id="12" name="Group 50"/>
          <p:cNvGrpSpPr>
            <a:grpSpLocks/>
          </p:cNvGrpSpPr>
          <p:nvPr/>
        </p:nvGrpSpPr>
        <p:grpSpPr bwMode="auto">
          <a:xfrm>
            <a:off x="444500" y="4178300"/>
            <a:ext cx="931863" cy="992188"/>
            <a:chOff x="144" y="1176"/>
            <a:chExt cx="586" cy="625"/>
          </a:xfrm>
        </p:grpSpPr>
        <p:grpSp>
          <p:nvGrpSpPr>
            <p:cNvPr id="9243" name="Group 51"/>
            <p:cNvGrpSpPr>
              <a:grpSpLocks/>
            </p:cNvGrpSpPr>
            <p:nvPr/>
          </p:nvGrpSpPr>
          <p:grpSpPr bwMode="auto">
            <a:xfrm rot="5400000">
              <a:off x="124" y="1196"/>
              <a:ext cx="625" cy="586"/>
              <a:chOff x="1872" y="1824"/>
              <a:chExt cx="2014" cy="1821"/>
            </a:xfrm>
          </p:grpSpPr>
          <p:sp>
            <p:nvSpPr>
              <p:cNvPr id="65588" name="AutoShape 52"/>
              <p:cNvSpPr>
                <a:spLocks noChangeArrowheads="1"/>
              </p:cNvSpPr>
              <p:nvPr/>
            </p:nvSpPr>
            <p:spPr bwMode="gray">
              <a:xfrm rot="16200000" flipH="1">
                <a:off x="1817" y="2459"/>
                <a:ext cx="307" cy="206"/>
              </a:xfrm>
              <a:prstGeom prst="upArrow">
                <a:avLst>
                  <a:gd name="adj1" fmla="val 51676"/>
                  <a:gd name="adj2" fmla="val 100000"/>
                </a:avLst>
              </a:prstGeom>
              <a:gradFill rotWithShape="1">
                <a:gsLst>
                  <a:gs pos="0">
                    <a:schemeClr val="tx2"/>
                  </a:gs>
                  <a:gs pos="100000">
                    <a:schemeClr val="tx2">
                      <a:gamma/>
                      <a:tint val="39216"/>
                      <a:invGamma/>
                    </a:schemeClr>
                  </a:gs>
                </a:gsLst>
                <a:lin ang="0" scaled="1"/>
              </a:gradFill>
              <a:ln w="9525" algn="ctr">
                <a:noFill/>
                <a:miter lim="800000"/>
                <a:headEnd/>
                <a:tailEnd/>
              </a:ln>
              <a:effectLst/>
            </p:spPr>
            <p:txBody>
              <a:bodyPr wrap="none" anchor="ctr"/>
              <a:lstStyle/>
              <a:p>
                <a:pPr fontAlgn="auto">
                  <a:spcBef>
                    <a:spcPts val="0"/>
                  </a:spcBef>
                  <a:spcAft>
                    <a:spcPts val="0"/>
                  </a:spcAft>
                  <a:defRPr/>
                </a:pPr>
                <a:endParaRPr lang="en-US">
                  <a:latin typeface="+mn-lt"/>
                </a:endParaRPr>
              </a:p>
            </p:txBody>
          </p:sp>
          <p:sp>
            <p:nvSpPr>
              <p:cNvPr id="65589" name="AutoShape 53"/>
              <p:cNvSpPr>
                <a:spLocks noChangeArrowheads="1"/>
              </p:cNvSpPr>
              <p:nvPr/>
            </p:nvSpPr>
            <p:spPr bwMode="gray">
              <a:xfrm rot="5400000" flipH="1">
                <a:off x="3594" y="2464"/>
                <a:ext cx="307" cy="203"/>
              </a:xfrm>
              <a:prstGeom prst="upArrow">
                <a:avLst>
                  <a:gd name="adj1" fmla="val 51676"/>
                  <a:gd name="adj2" fmla="val 100000"/>
                </a:avLst>
              </a:prstGeom>
              <a:gradFill rotWithShape="1">
                <a:gsLst>
                  <a:gs pos="0">
                    <a:schemeClr val="tx2"/>
                  </a:gs>
                  <a:gs pos="100000">
                    <a:schemeClr val="tx2">
                      <a:gamma/>
                      <a:tint val="39216"/>
                      <a:invGamma/>
                    </a:schemeClr>
                  </a:gs>
                </a:gsLst>
                <a:lin ang="0" scaled="1"/>
              </a:gradFill>
              <a:ln w="9525" algn="ctr">
                <a:noFill/>
                <a:miter lim="800000"/>
                <a:headEnd/>
                <a:tailEnd/>
              </a:ln>
              <a:effectLst/>
            </p:spPr>
            <p:txBody>
              <a:bodyPr wrap="none" anchor="ctr"/>
              <a:lstStyle/>
              <a:p>
                <a:pPr fontAlgn="auto">
                  <a:spcBef>
                    <a:spcPts val="0"/>
                  </a:spcBef>
                  <a:spcAft>
                    <a:spcPts val="0"/>
                  </a:spcAft>
                  <a:defRPr/>
                </a:pPr>
                <a:endParaRPr lang="en-US">
                  <a:latin typeface="+mn-lt"/>
                </a:endParaRPr>
              </a:p>
            </p:txBody>
          </p:sp>
          <p:sp>
            <p:nvSpPr>
              <p:cNvPr id="65590" name="AutoShape 54"/>
              <p:cNvSpPr>
                <a:spLocks noChangeArrowheads="1"/>
              </p:cNvSpPr>
              <p:nvPr/>
            </p:nvSpPr>
            <p:spPr bwMode="gray">
              <a:xfrm rot="10800000" flipH="1">
                <a:off x="2718" y="3417"/>
                <a:ext cx="303" cy="208"/>
              </a:xfrm>
              <a:prstGeom prst="upArrow">
                <a:avLst>
                  <a:gd name="adj1" fmla="val 51676"/>
                  <a:gd name="adj2" fmla="val 100000"/>
                </a:avLst>
              </a:prstGeom>
              <a:gradFill rotWithShape="1">
                <a:gsLst>
                  <a:gs pos="0">
                    <a:schemeClr val="tx2"/>
                  </a:gs>
                  <a:gs pos="100000">
                    <a:schemeClr val="tx2">
                      <a:gamma/>
                      <a:tint val="39216"/>
                      <a:invGamma/>
                    </a:schemeClr>
                  </a:gs>
                </a:gsLst>
                <a:lin ang="0" scaled="1"/>
              </a:gradFill>
              <a:ln w="9525" algn="ctr">
                <a:noFill/>
                <a:miter lim="800000"/>
                <a:headEnd/>
                <a:tailEnd/>
              </a:ln>
              <a:effectLst/>
            </p:spPr>
            <p:txBody>
              <a:bodyPr wrap="none" anchor="ctr"/>
              <a:lstStyle/>
              <a:p>
                <a:pPr fontAlgn="auto">
                  <a:spcBef>
                    <a:spcPts val="0"/>
                  </a:spcBef>
                  <a:spcAft>
                    <a:spcPts val="0"/>
                  </a:spcAft>
                  <a:defRPr/>
                </a:pPr>
                <a:endParaRPr lang="en-US">
                  <a:latin typeface="+mn-lt"/>
                </a:endParaRPr>
              </a:p>
            </p:txBody>
          </p:sp>
          <p:sp>
            <p:nvSpPr>
              <p:cNvPr id="2" name="Oval 55"/>
              <p:cNvSpPr>
                <a:spLocks noChangeArrowheads="1"/>
              </p:cNvSpPr>
              <p:nvPr/>
            </p:nvSpPr>
            <p:spPr bwMode="gray">
              <a:xfrm>
                <a:off x="2078" y="1824"/>
                <a:ext cx="1615" cy="1615"/>
              </a:xfrm>
              <a:prstGeom prst="ellipse">
                <a:avLst/>
              </a:prstGeom>
              <a:gradFill rotWithShape="1">
                <a:gsLst>
                  <a:gs pos="0">
                    <a:srgbClr val="767676"/>
                  </a:gs>
                  <a:gs pos="50000">
                    <a:srgbClr val="FFFFFF"/>
                  </a:gs>
                  <a:gs pos="100000">
                    <a:srgbClr val="767676"/>
                  </a:gs>
                </a:gsLst>
                <a:lin ang="5400000" scaled="1"/>
              </a:gradFill>
              <a:ln w="57150" algn="ctr">
                <a:solidFill>
                  <a:schemeClr val="bg1"/>
                </a:solidFill>
                <a:round/>
                <a:headEnd/>
                <a:tailEnd/>
              </a:ln>
            </p:spPr>
            <p:txBody>
              <a:bodyPr wrap="none" anchor="ctr"/>
              <a:lstStyle/>
              <a:p>
                <a:endParaRPr lang="vi-VN">
                  <a:latin typeface="Calibri" pitchFamily="34" charset="0"/>
                </a:endParaRPr>
              </a:p>
            </p:txBody>
          </p:sp>
          <p:sp>
            <p:nvSpPr>
              <p:cNvPr id="9249" name="Oval 56"/>
              <p:cNvSpPr>
                <a:spLocks noChangeArrowheads="1"/>
              </p:cNvSpPr>
              <p:nvPr/>
            </p:nvSpPr>
            <p:spPr bwMode="gray">
              <a:xfrm>
                <a:off x="2170" y="1915"/>
                <a:ext cx="1430" cy="1430"/>
              </a:xfrm>
              <a:prstGeom prst="ellipse">
                <a:avLst/>
              </a:prstGeom>
              <a:gradFill rotWithShape="1">
                <a:gsLst>
                  <a:gs pos="0">
                    <a:srgbClr val="A2A2A2"/>
                  </a:gs>
                  <a:gs pos="50000">
                    <a:srgbClr val="FFFFFF"/>
                  </a:gs>
                  <a:gs pos="100000">
                    <a:srgbClr val="A2A2A2"/>
                  </a:gs>
                </a:gsLst>
                <a:lin ang="0" scaled="1"/>
              </a:gradFill>
              <a:ln>
                <a:noFill/>
              </a:ln>
              <a:extLst>
                <a:ext uri="{91240B29-F687-4F45-9708-019B960494DF}">
                  <a14:hiddenLine xmlns:a14="http://schemas.microsoft.com/office/drawing/2010/main" w="9525" algn="ctr">
                    <a:solidFill>
                      <a:srgbClr val="000000"/>
                    </a:solidFill>
                    <a:round/>
                    <a:headEnd/>
                    <a:tailEnd/>
                  </a14:hiddenLine>
                </a:ext>
              </a:extLst>
            </p:spPr>
            <p:txBody>
              <a:bodyPr wrap="none" anchor="ctr"/>
              <a:lstStyle/>
              <a:p>
                <a:endParaRPr lang="vi-VN">
                  <a:latin typeface="Calibri" pitchFamily="34" charset="0"/>
                </a:endParaRPr>
              </a:p>
            </p:txBody>
          </p:sp>
          <p:sp>
            <p:nvSpPr>
              <p:cNvPr id="65593" name="Oval 57"/>
              <p:cNvSpPr>
                <a:spLocks noChangeArrowheads="1"/>
              </p:cNvSpPr>
              <p:nvPr/>
            </p:nvSpPr>
            <p:spPr bwMode="gray">
              <a:xfrm>
                <a:off x="2254" y="1990"/>
                <a:ext cx="1260" cy="1269"/>
              </a:xfrm>
              <a:prstGeom prst="ellipse">
                <a:avLst/>
              </a:prstGeom>
              <a:gradFill rotWithShape="1">
                <a:gsLst>
                  <a:gs pos="0">
                    <a:schemeClr val="hlink">
                      <a:gamma/>
                      <a:tint val="0"/>
                      <a:invGamma/>
                    </a:schemeClr>
                  </a:gs>
                  <a:gs pos="50000">
                    <a:schemeClr val="hlink"/>
                  </a:gs>
                  <a:gs pos="100000">
                    <a:schemeClr val="hlink">
                      <a:gamma/>
                      <a:tint val="0"/>
                      <a:invGamma/>
                    </a:schemeClr>
                  </a:gs>
                </a:gsLst>
                <a:lin ang="2700000" scaled="1"/>
              </a:gradFill>
              <a:ln w="38100" algn="ctr">
                <a:noFill/>
                <a:round/>
                <a:headEnd/>
                <a:tailEnd/>
              </a:ln>
              <a:effectLst/>
            </p:spPr>
            <p:txBody>
              <a:bodyPr wrap="none" anchor="ctr">
                <a:spAutoFit/>
              </a:bodyPr>
              <a:lstStyle/>
              <a:p>
                <a:pPr fontAlgn="auto">
                  <a:spcBef>
                    <a:spcPts val="0"/>
                  </a:spcBef>
                  <a:spcAft>
                    <a:spcPts val="0"/>
                  </a:spcAft>
                  <a:defRPr/>
                </a:pPr>
                <a:endParaRPr lang="en-US">
                  <a:latin typeface="+mn-lt"/>
                </a:endParaRPr>
              </a:p>
            </p:txBody>
          </p:sp>
          <p:sp>
            <p:nvSpPr>
              <p:cNvPr id="9251" name="Oval 58"/>
              <p:cNvSpPr>
                <a:spLocks noChangeArrowheads="1"/>
              </p:cNvSpPr>
              <p:nvPr/>
            </p:nvSpPr>
            <p:spPr bwMode="gray">
              <a:xfrm>
                <a:off x="2254" y="2000"/>
                <a:ext cx="1262" cy="1264"/>
              </a:xfrm>
              <a:prstGeom prst="ellipse">
                <a:avLst/>
              </a:prstGeom>
              <a:gradFill rotWithShape="1">
                <a:gsLst>
                  <a:gs pos="0">
                    <a:srgbClr val="000000"/>
                  </a:gs>
                  <a:gs pos="100000">
                    <a:srgbClr val="FFCC00"/>
                  </a:gs>
                </a:gsLst>
                <a:lin ang="2700000" scaled="1"/>
              </a:gradFill>
              <a:ln>
                <a:noFill/>
              </a:ln>
              <a:extLst>
                <a:ext uri="{91240B29-F687-4F45-9708-019B960494DF}">
                  <a14:hiddenLine xmlns:a14="http://schemas.microsoft.com/office/drawing/2010/main" w="38100" algn="ctr">
                    <a:solidFill>
                      <a:srgbClr val="000000"/>
                    </a:solidFill>
                    <a:round/>
                    <a:headEnd/>
                    <a:tailEnd/>
                  </a14:hiddenLine>
                </a:ext>
              </a:extLst>
            </p:spPr>
            <p:txBody>
              <a:bodyPr wrap="none" anchor="ctr">
                <a:spAutoFit/>
              </a:bodyPr>
              <a:lstStyle/>
              <a:p>
                <a:endParaRPr lang="vi-VN">
                  <a:latin typeface="Calibri" pitchFamily="34" charset="0"/>
                </a:endParaRPr>
              </a:p>
            </p:txBody>
          </p:sp>
          <p:sp>
            <p:nvSpPr>
              <p:cNvPr id="65595" name="Oval 59"/>
              <p:cNvSpPr>
                <a:spLocks noChangeArrowheads="1"/>
              </p:cNvSpPr>
              <p:nvPr/>
            </p:nvSpPr>
            <p:spPr bwMode="gray">
              <a:xfrm>
                <a:off x="2328" y="2077"/>
                <a:ext cx="1099" cy="1095"/>
              </a:xfrm>
              <a:prstGeom prst="ellipse">
                <a:avLst/>
              </a:prstGeom>
              <a:gradFill rotWithShape="1">
                <a:gsLst>
                  <a:gs pos="0">
                    <a:schemeClr val="hlink">
                      <a:gamma/>
                      <a:shade val="54118"/>
                      <a:invGamma/>
                    </a:schemeClr>
                  </a:gs>
                  <a:gs pos="50000">
                    <a:schemeClr val="hlink"/>
                  </a:gs>
                  <a:gs pos="100000">
                    <a:schemeClr val="hlink">
                      <a:gamma/>
                      <a:shade val="54118"/>
                      <a:invGamma/>
                    </a:schemeClr>
                  </a:gs>
                </a:gsLst>
                <a:lin ang="18900000" scaled="1"/>
              </a:gradFill>
              <a:ln w="38100" algn="ctr">
                <a:noFill/>
                <a:round/>
                <a:headEnd/>
                <a:tailEnd/>
              </a:ln>
              <a:effectLst/>
            </p:spPr>
            <p:txBody>
              <a:bodyPr anchor="ctr">
                <a:spAutoFit/>
              </a:bodyPr>
              <a:lstStyle/>
              <a:p>
                <a:pPr fontAlgn="auto">
                  <a:spcBef>
                    <a:spcPts val="0"/>
                  </a:spcBef>
                  <a:spcAft>
                    <a:spcPts val="0"/>
                  </a:spcAft>
                  <a:defRPr/>
                </a:pPr>
                <a:endParaRPr lang="en-US">
                  <a:latin typeface="+mn-lt"/>
                </a:endParaRPr>
              </a:p>
            </p:txBody>
          </p:sp>
          <p:sp>
            <p:nvSpPr>
              <p:cNvPr id="9253" name="Oval 60"/>
              <p:cNvSpPr>
                <a:spLocks noChangeArrowheads="1"/>
              </p:cNvSpPr>
              <p:nvPr/>
            </p:nvSpPr>
            <p:spPr bwMode="gray">
              <a:xfrm>
                <a:off x="2337" y="2083"/>
                <a:ext cx="1096" cy="1098"/>
              </a:xfrm>
              <a:prstGeom prst="ellipse">
                <a:avLst/>
              </a:prstGeom>
              <a:gradFill rotWithShape="1">
                <a:gsLst>
                  <a:gs pos="0">
                    <a:srgbClr val="FFCC00"/>
                  </a:gs>
                  <a:gs pos="100000">
                    <a:srgbClr val="7C6300"/>
                  </a:gs>
                </a:gsLst>
                <a:lin ang="2700000" scaled="1"/>
              </a:gradFill>
              <a:ln>
                <a:noFill/>
              </a:ln>
              <a:extLst>
                <a:ext uri="{91240B29-F687-4F45-9708-019B960494DF}">
                  <a14:hiddenLine xmlns:a14="http://schemas.microsoft.com/office/drawing/2010/main" w="38100" algn="ctr">
                    <a:solidFill>
                      <a:srgbClr val="000000"/>
                    </a:solidFill>
                    <a:round/>
                    <a:headEnd/>
                    <a:tailEnd/>
                  </a14:hiddenLine>
                </a:ext>
              </a:extLst>
            </p:spPr>
            <p:txBody>
              <a:bodyPr anchor="ctr">
                <a:spAutoFit/>
              </a:bodyPr>
              <a:lstStyle/>
              <a:p>
                <a:endParaRPr lang="vi-VN">
                  <a:latin typeface="Calibri" pitchFamily="34" charset="0"/>
                </a:endParaRPr>
              </a:p>
            </p:txBody>
          </p:sp>
        </p:grpSp>
        <p:sp>
          <p:nvSpPr>
            <p:cNvPr id="65597" name="Text Box 61"/>
            <p:cNvSpPr txBox="1">
              <a:spLocks noChangeArrowheads="1"/>
            </p:cNvSpPr>
            <p:nvPr/>
          </p:nvSpPr>
          <p:spPr bwMode="gray">
            <a:xfrm>
              <a:off x="336" y="1296"/>
              <a:ext cx="293" cy="327"/>
            </a:xfrm>
            <a:prstGeom prst="rect">
              <a:avLst/>
            </a:prstGeom>
            <a:noFill/>
            <a:ln w="9525" algn="ctr">
              <a:noFill/>
              <a:miter lim="800000"/>
              <a:headEnd/>
              <a:tailEnd/>
            </a:ln>
            <a:effectLst>
              <a:outerShdw dist="35921" dir="2700000" algn="ctr" rotWithShape="0">
                <a:schemeClr val="tx1"/>
              </a:outerShdw>
            </a:effectLst>
          </p:spPr>
          <p:txBody>
            <a:bodyPr wrap="none">
              <a:spAutoFit/>
            </a:bodyPr>
            <a:lstStyle/>
            <a:p>
              <a:pPr algn="ctr" fontAlgn="auto">
                <a:spcBef>
                  <a:spcPts val="0"/>
                </a:spcBef>
                <a:spcAft>
                  <a:spcPts val="0"/>
                </a:spcAft>
                <a:defRPr/>
              </a:pPr>
              <a:r>
                <a:rPr lang="en-US" sz="2800" b="1">
                  <a:solidFill>
                    <a:srgbClr val="FF0000"/>
                  </a:solidFill>
                  <a:effectLst>
                    <a:outerShdw blurRad="38100" dist="38100" dir="2700000" algn="tl">
                      <a:srgbClr val="C0C0C0"/>
                    </a:outerShdw>
                  </a:effectLst>
                  <a:latin typeface="Arial" pitchFamily="34" charset="0"/>
                </a:rPr>
                <a:t>C</a:t>
              </a:r>
            </a:p>
          </p:txBody>
        </p:sp>
      </p:grpSp>
      <p:grpSp>
        <p:nvGrpSpPr>
          <p:cNvPr id="9226" name="Group 74"/>
          <p:cNvGrpSpPr>
            <a:grpSpLocks/>
          </p:cNvGrpSpPr>
          <p:nvPr/>
        </p:nvGrpSpPr>
        <p:grpSpPr bwMode="auto">
          <a:xfrm>
            <a:off x="539750" y="381000"/>
            <a:ext cx="7524750" cy="1295400"/>
            <a:chOff x="156" y="192"/>
            <a:chExt cx="5460" cy="528"/>
          </a:xfrm>
          <a:solidFill>
            <a:schemeClr val="bg1"/>
          </a:solidFill>
        </p:grpSpPr>
        <p:sp>
          <p:nvSpPr>
            <p:cNvPr id="65611" name="AutoShape 75"/>
            <p:cNvSpPr>
              <a:spLocks noChangeArrowheads="1"/>
            </p:cNvSpPr>
            <p:nvPr/>
          </p:nvSpPr>
          <p:spPr bwMode="gray">
            <a:xfrm>
              <a:off x="156" y="192"/>
              <a:ext cx="5460" cy="480"/>
            </a:xfrm>
            <a:prstGeom prst="roundRect">
              <a:avLst>
                <a:gd name="adj" fmla="val 50000"/>
              </a:avLst>
            </a:prstGeom>
            <a:grpFill/>
            <a:ln w="38100" algn="ctr">
              <a:solidFill>
                <a:srgbClr val="FFFFFF"/>
              </a:solidFill>
              <a:round/>
              <a:headEnd/>
              <a:tailEnd/>
            </a:ln>
            <a:effectLst>
              <a:outerShdw dist="63500" dir="3187806" algn="ctr" rotWithShape="0">
                <a:srgbClr val="001D3A"/>
              </a:outerShdw>
            </a:effectLst>
          </p:spPr>
          <p:txBody>
            <a:bodyPr wrap="none" anchor="ctr"/>
            <a:lstStyle/>
            <a:p>
              <a:pPr algn="ctr" fontAlgn="auto">
                <a:spcBef>
                  <a:spcPts val="0"/>
                </a:spcBef>
                <a:spcAft>
                  <a:spcPts val="0"/>
                </a:spcAft>
                <a:defRPr/>
              </a:pPr>
              <a:r>
                <a:rPr lang="en-US" sz="4000" b="1">
                  <a:solidFill>
                    <a:srgbClr val="0000FF"/>
                  </a:solidFill>
                  <a:latin typeface="VNI-Times" pitchFamily="2" charset="0"/>
                </a:rPr>
                <a:t> </a:t>
              </a:r>
            </a:p>
          </p:txBody>
        </p:sp>
        <p:grpSp>
          <p:nvGrpSpPr>
            <p:cNvPr id="9246" name="Group 76"/>
            <p:cNvGrpSpPr>
              <a:grpSpLocks/>
            </p:cNvGrpSpPr>
            <p:nvPr/>
          </p:nvGrpSpPr>
          <p:grpSpPr bwMode="auto">
            <a:xfrm rot="5400000">
              <a:off x="216" y="408"/>
              <a:ext cx="528" cy="96"/>
              <a:chOff x="0" y="1896"/>
              <a:chExt cx="5760" cy="120"/>
            </a:xfrm>
            <a:grpFill/>
          </p:grpSpPr>
          <p:sp>
            <p:nvSpPr>
              <p:cNvPr id="9247" name="Rectangle 77"/>
              <p:cNvSpPr>
                <a:spLocks noChangeArrowheads="1"/>
              </p:cNvSpPr>
              <p:nvPr/>
            </p:nvSpPr>
            <p:spPr bwMode="gray">
              <a:xfrm>
                <a:off x="0" y="1896"/>
                <a:ext cx="5760" cy="47"/>
              </a:xfrm>
              <a:prstGeom prst="rect">
                <a:avLst/>
              </a:prstGeom>
              <a:grp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p>
                <a:pPr>
                  <a:defRPr/>
                </a:pPr>
                <a:endParaRPr lang="en-US">
                  <a:latin typeface="Calibri" pitchFamily="34" charset="0"/>
                </a:endParaRPr>
              </a:p>
            </p:txBody>
          </p:sp>
          <p:sp>
            <p:nvSpPr>
              <p:cNvPr id="9248" name="Rectangle 78"/>
              <p:cNvSpPr>
                <a:spLocks noChangeArrowheads="1"/>
              </p:cNvSpPr>
              <p:nvPr/>
            </p:nvSpPr>
            <p:spPr bwMode="gray">
              <a:xfrm>
                <a:off x="0" y="1942"/>
                <a:ext cx="5760" cy="74"/>
              </a:xfrm>
              <a:prstGeom prst="rect">
                <a:avLst/>
              </a:prstGeom>
              <a:grp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p>
                <a:pPr>
                  <a:defRPr/>
                </a:pPr>
                <a:endParaRPr lang="en-US">
                  <a:latin typeface="Calibri" pitchFamily="34" charset="0"/>
                </a:endParaRPr>
              </a:p>
            </p:txBody>
          </p:sp>
        </p:grpSp>
      </p:grpSp>
      <p:sp>
        <p:nvSpPr>
          <p:cNvPr id="65615" name="Text Box 79">
            <a:hlinkClick r:id="rId3" action="ppaction://hlinksldjump"/>
          </p:cNvPr>
          <p:cNvSpPr txBox="1">
            <a:spLocks noChangeArrowheads="1"/>
          </p:cNvSpPr>
          <p:nvPr/>
        </p:nvSpPr>
        <p:spPr bwMode="auto">
          <a:xfrm>
            <a:off x="1143000" y="635000"/>
            <a:ext cx="64770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imes New Roman" pitchFamily="18" charset="0"/>
              </a:defRPr>
            </a:lvl1pPr>
            <a:lvl2pPr marL="742950" indent="-285750">
              <a:defRPr>
                <a:solidFill>
                  <a:schemeClr val="tx1"/>
                </a:solidFill>
                <a:latin typeface="Times New Roman" pitchFamily="18" charset="0"/>
              </a:defRPr>
            </a:lvl2pPr>
            <a:lvl3pPr marL="1143000" indent="-228600">
              <a:defRPr>
                <a:solidFill>
                  <a:schemeClr val="tx1"/>
                </a:solidFill>
                <a:latin typeface="Times New Roman" pitchFamily="18" charset="0"/>
              </a:defRPr>
            </a:lvl3pPr>
            <a:lvl4pPr marL="1600200" indent="-228600">
              <a:defRPr>
                <a:solidFill>
                  <a:schemeClr val="tx1"/>
                </a:solidFill>
                <a:latin typeface="Times New Roman" pitchFamily="18" charset="0"/>
              </a:defRPr>
            </a:lvl4pPr>
            <a:lvl5pPr marL="2057400" indent="-22860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eaLnBrk="1" hangingPunct="1"/>
            <a:r>
              <a:rPr lang="en-US" sz="3200" b="1">
                <a:solidFill>
                  <a:srgbClr val="FF0000"/>
                </a:solidFill>
                <a:latin typeface="VNI-Times" pitchFamily="2" charset="0"/>
                <a:cs typeface="Arial" pitchFamily="34" charset="0"/>
              </a:rPr>
              <a:t> </a:t>
            </a:r>
            <a:r>
              <a:rPr lang="en-US" sz="2200" b="1">
                <a:solidFill>
                  <a:srgbClr val="FF0000"/>
                </a:solidFill>
                <a:latin typeface="Tahoma" pitchFamily="34" charset="0"/>
                <a:cs typeface="Arial" pitchFamily="34" charset="0"/>
              </a:rPr>
              <a:t>Câu 3.  </a:t>
            </a:r>
            <a:r>
              <a:rPr lang="en-US" sz="2800" i="1"/>
              <a:t>Mở đầu cho các cuộc khởi nghĩa là:</a:t>
            </a:r>
            <a:endParaRPr lang="en-US" sz="2800" b="1">
              <a:solidFill>
                <a:srgbClr val="0000FF"/>
              </a:solidFill>
              <a:latin typeface="Tahoma" pitchFamily="34" charset="0"/>
              <a:cs typeface="Arial" pitchFamily="34" charset="0"/>
            </a:endParaRPr>
          </a:p>
        </p:txBody>
      </p:sp>
      <p:sp>
        <p:nvSpPr>
          <p:cNvPr id="84" name="Text Box 25"/>
          <p:cNvSpPr txBox="1">
            <a:spLocks noChangeArrowheads="1"/>
          </p:cNvSpPr>
          <p:nvPr/>
        </p:nvSpPr>
        <p:spPr bwMode="gray">
          <a:xfrm>
            <a:off x="1498600" y="4452938"/>
            <a:ext cx="514985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defRPr>
                <a:solidFill>
                  <a:schemeClr val="tx1"/>
                </a:solidFill>
                <a:latin typeface="Times New Roman" pitchFamily="18" charset="0"/>
              </a:defRPr>
            </a:lvl1pPr>
            <a:lvl2pPr marL="742950" indent="-285750">
              <a:defRPr>
                <a:solidFill>
                  <a:schemeClr val="tx1"/>
                </a:solidFill>
                <a:latin typeface="Times New Roman" pitchFamily="18" charset="0"/>
              </a:defRPr>
            </a:lvl2pPr>
            <a:lvl3pPr marL="1143000" indent="-228600">
              <a:defRPr>
                <a:solidFill>
                  <a:schemeClr val="tx1"/>
                </a:solidFill>
                <a:latin typeface="Times New Roman" pitchFamily="18" charset="0"/>
              </a:defRPr>
            </a:lvl3pPr>
            <a:lvl4pPr marL="1600200" indent="-228600">
              <a:defRPr>
                <a:solidFill>
                  <a:schemeClr val="tx1"/>
                </a:solidFill>
                <a:latin typeface="Times New Roman" pitchFamily="18" charset="0"/>
              </a:defRPr>
            </a:lvl4pPr>
            <a:lvl5pPr marL="2057400" indent="-22860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r>
              <a:rPr lang="en-US" sz="2400" b="1">
                <a:solidFill>
                  <a:srgbClr val="FF0000"/>
                </a:solidFill>
              </a:rPr>
              <a:t>Khởi nghĩa Hai Bà Trưng</a:t>
            </a:r>
            <a:endParaRPr lang="en-US" sz="2400">
              <a:solidFill>
                <a:srgbClr val="FF0000"/>
              </a:solidFill>
            </a:endParaRPr>
          </a:p>
        </p:txBody>
      </p:sp>
      <p:grpSp>
        <p:nvGrpSpPr>
          <p:cNvPr id="18" name="Group 26"/>
          <p:cNvGrpSpPr>
            <a:grpSpLocks/>
          </p:cNvGrpSpPr>
          <p:nvPr/>
        </p:nvGrpSpPr>
        <p:grpSpPr bwMode="auto">
          <a:xfrm>
            <a:off x="457200" y="1828800"/>
            <a:ext cx="931863" cy="992188"/>
            <a:chOff x="144" y="1176"/>
            <a:chExt cx="586" cy="625"/>
          </a:xfrm>
        </p:grpSpPr>
        <p:grpSp>
          <p:nvGrpSpPr>
            <p:cNvPr id="9232" name="Group 27"/>
            <p:cNvGrpSpPr>
              <a:grpSpLocks/>
            </p:cNvGrpSpPr>
            <p:nvPr/>
          </p:nvGrpSpPr>
          <p:grpSpPr bwMode="auto">
            <a:xfrm rot="5400000">
              <a:off x="123" y="1197"/>
              <a:ext cx="624" cy="584"/>
              <a:chOff x="1868" y="1824"/>
              <a:chExt cx="2009" cy="1807"/>
            </a:xfrm>
          </p:grpSpPr>
          <p:sp>
            <p:nvSpPr>
              <p:cNvPr id="88" name="AutoShape 28"/>
              <p:cNvSpPr>
                <a:spLocks noChangeArrowheads="1"/>
              </p:cNvSpPr>
              <p:nvPr/>
            </p:nvSpPr>
            <p:spPr bwMode="gray">
              <a:xfrm rot="16200000" flipH="1">
                <a:off x="1817" y="2459"/>
                <a:ext cx="309" cy="206"/>
              </a:xfrm>
              <a:prstGeom prst="upArrow">
                <a:avLst>
                  <a:gd name="adj1" fmla="val 51676"/>
                  <a:gd name="adj2" fmla="val 100000"/>
                </a:avLst>
              </a:prstGeom>
              <a:gradFill rotWithShape="1">
                <a:gsLst>
                  <a:gs pos="0">
                    <a:schemeClr val="tx2"/>
                  </a:gs>
                  <a:gs pos="100000">
                    <a:schemeClr val="tx2">
                      <a:gamma/>
                      <a:tint val="39216"/>
                      <a:invGamma/>
                    </a:schemeClr>
                  </a:gs>
                </a:gsLst>
                <a:lin ang="0" scaled="1"/>
              </a:gradFill>
              <a:ln w="9525" algn="ctr">
                <a:noFill/>
                <a:miter lim="800000"/>
                <a:headEnd/>
                <a:tailEnd/>
              </a:ln>
              <a:effectLst/>
            </p:spPr>
            <p:txBody>
              <a:bodyPr wrap="none" anchor="ctr"/>
              <a:lstStyle/>
              <a:p>
                <a:pPr fontAlgn="auto">
                  <a:spcBef>
                    <a:spcPts val="0"/>
                  </a:spcBef>
                  <a:spcAft>
                    <a:spcPts val="0"/>
                  </a:spcAft>
                  <a:defRPr/>
                </a:pPr>
                <a:endParaRPr lang="en-US">
                  <a:latin typeface="+mn-lt"/>
                </a:endParaRPr>
              </a:p>
            </p:txBody>
          </p:sp>
          <p:sp>
            <p:nvSpPr>
              <p:cNvPr id="89" name="AutoShape 29"/>
              <p:cNvSpPr>
                <a:spLocks noChangeArrowheads="1"/>
              </p:cNvSpPr>
              <p:nvPr/>
            </p:nvSpPr>
            <p:spPr bwMode="gray">
              <a:xfrm rot="5400000" flipH="1">
                <a:off x="3621" y="2427"/>
                <a:ext cx="309" cy="203"/>
              </a:xfrm>
              <a:prstGeom prst="upArrow">
                <a:avLst>
                  <a:gd name="adj1" fmla="val 51676"/>
                  <a:gd name="adj2" fmla="val 100000"/>
                </a:avLst>
              </a:prstGeom>
              <a:gradFill rotWithShape="1">
                <a:gsLst>
                  <a:gs pos="0">
                    <a:schemeClr val="tx2"/>
                  </a:gs>
                  <a:gs pos="100000">
                    <a:schemeClr val="tx2">
                      <a:gamma/>
                      <a:tint val="39216"/>
                      <a:invGamma/>
                    </a:schemeClr>
                  </a:gs>
                </a:gsLst>
                <a:lin ang="0" scaled="1"/>
              </a:gradFill>
              <a:ln w="9525" algn="ctr">
                <a:noFill/>
                <a:miter lim="800000"/>
                <a:headEnd/>
                <a:tailEnd/>
              </a:ln>
              <a:effectLst/>
            </p:spPr>
            <p:txBody>
              <a:bodyPr wrap="none" anchor="ctr"/>
              <a:lstStyle/>
              <a:p>
                <a:pPr fontAlgn="auto">
                  <a:spcBef>
                    <a:spcPts val="0"/>
                  </a:spcBef>
                  <a:spcAft>
                    <a:spcPts val="0"/>
                  </a:spcAft>
                  <a:defRPr/>
                </a:pPr>
                <a:endParaRPr lang="en-US">
                  <a:latin typeface="+mn-lt"/>
                </a:endParaRPr>
              </a:p>
            </p:txBody>
          </p:sp>
          <p:sp>
            <p:nvSpPr>
              <p:cNvPr id="90" name="AutoShape 30"/>
              <p:cNvSpPr>
                <a:spLocks noChangeArrowheads="1"/>
              </p:cNvSpPr>
              <p:nvPr/>
            </p:nvSpPr>
            <p:spPr bwMode="gray">
              <a:xfrm rot="10800000" flipH="1">
                <a:off x="2718" y="3368"/>
                <a:ext cx="306" cy="204"/>
              </a:xfrm>
              <a:prstGeom prst="upArrow">
                <a:avLst>
                  <a:gd name="adj1" fmla="val 51676"/>
                  <a:gd name="adj2" fmla="val 100000"/>
                </a:avLst>
              </a:prstGeom>
              <a:gradFill rotWithShape="1">
                <a:gsLst>
                  <a:gs pos="0">
                    <a:schemeClr val="tx2"/>
                  </a:gs>
                  <a:gs pos="100000">
                    <a:schemeClr val="tx2">
                      <a:gamma/>
                      <a:tint val="39216"/>
                      <a:invGamma/>
                    </a:schemeClr>
                  </a:gs>
                </a:gsLst>
                <a:lin ang="0" scaled="1"/>
              </a:gradFill>
              <a:ln w="9525" algn="ctr">
                <a:noFill/>
                <a:miter lim="800000"/>
                <a:headEnd/>
                <a:tailEnd/>
              </a:ln>
              <a:effectLst/>
            </p:spPr>
            <p:txBody>
              <a:bodyPr wrap="none" anchor="ctr"/>
              <a:lstStyle/>
              <a:p>
                <a:pPr fontAlgn="auto">
                  <a:spcBef>
                    <a:spcPts val="0"/>
                  </a:spcBef>
                  <a:spcAft>
                    <a:spcPts val="0"/>
                  </a:spcAft>
                  <a:defRPr/>
                </a:pPr>
                <a:endParaRPr lang="en-US">
                  <a:latin typeface="+mn-lt"/>
                </a:endParaRPr>
              </a:p>
            </p:txBody>
          </p:sp>
          <p:sp>
            <p:nvSpPr>
              <p:cNvPr id="9237" name="Oval 31"/>
              <p:cNvSpPr>
                <a:spLocks noChangeArrowheads="1"/>
              </p:cNvSpPr>
              <p:nvPr/>
            </p:nvSpPr>
            <p:spPr bwMode="gray">
              <a:xfrm>
                <a:off x="2078" y="1824"/>
                <a:ext cx="1615" cy="1615"/>
              </a:xfrm>
              <a:prstGeom prst="ellipse">
                <a:avLst/>
              </a:prstGeom>
              <a:gradFill rotWithShape="1">
                <a:gsLst>
                  <a:gs pos="0">
                    <a:srgbClr val="767676"/>
                  </a:gs>
                  <a:gs pos="50000">
                    <a:srgbClr val="FFFFFF"/>
                  </a:gs>
                  <a:gs pos="100000">
                    <a:srgbClr val="767676"/>
                  </a:gs>
                </a:gsLst>
                <a:lin ang="5400000" scaled="1"/>
              </a:gradFill>
              <a:ln w="57150" algn="ctr">
                <a:solidFill>
                  <a:schemeClr val="bg1"/>
                </a:solidFill>
                <a:round/>
                <a:headEnd/>
                <a:tailEnd/>
              </a:ln>
            </p:spPr>
            <p:txBody>
              <a:bodyPr wrap="none" anchor="ctr"/>
              <a:lstStyle/>
              <a:p>
                <a:endParaRPr lang="vi-VN">
                  <a:latin typeface="Calibri" pitchFamily="34" charset="0"/>
                </a:endParaRPr>
              </a:p>
            </p:txBody>
          </p:sp>
          <p:sp>
            <p:nvSpPr>
              <p:cNvPr id="9238" name="Oval 32"/>
              <p:cNvSpPr>
                <a:spLocks noChangeArrowheads="1"/>
              </p:cNvSpPr>
              <p:nvPr/>
            </p:nvSpPr>
            <p:spPr bwMode="gray">
              <a:xfrm>
                <a:off x="2170" y="1915"/>
                <a:ext cx="1430" cy="1430"/>
              </a:xfrm>
              <a:prstGeom prst="ellipse">
                <a:avLst/>
              </a:prstGeom>
              <a:gradFill rotWithShape="1">
                <a:gsLst>
                  <a:gs pos="0">
                    <a:srgbClr val="A2A2A2"/>
                  </a:gs>
                  <a:gs pos="50000">
                    <a:srgbClr val="FFFFFF"/>
                  </a:gs>
                  <a:gs pos="100000">
                    <a:srgbClr val="A2A2A2"/>
                  </a:gs>
                </a:gsLst>
                <a:lin ang="0" scaled="1"/>
              </a:gradFill>
              <a:ln>
                <a:noFill/>
              </a:ln>
              <a:extLst>
                <a:ext uri="{91240B29-F687-4F45-9708-019B960494DF}">
                  <a14:hiddenLine xmlns:a14="http://schemas.microsoft.com/office/drawing/2010/main" w="9525" algn="ctr">
                    <a:solidFill>
                      <a:srgbClr val="000000"/>
                    </a:solidFill>
                    <a:round/>
                    <a:headEnd/>
                    <a:tailEnd/>
                  </a14:hiddenLine>
                </a:ext>
              </a:extLst>
            </p:spPr>
            <p:txBody>
              <a:bodyPr wrap="none" anchor="ctr"/>
              <a:lstStyle/>
              <a:p>
                <a:endParaRPr lang="vi-VN">
                  <a:latin typeface="Calibri" pitchFamily="34" charset="0"/>
                </a:endParaRPr>
              </a:p>
            </p:txBody>
          </p:sp>
          <p:sp>
            <p:nvSpPr>
              <p:cNvPr id="93" name="Oval 33"/>
              <p:cNvSpPr>
                <a:spLocks noChangeArrowheads="1"/>
              </p:cNvSpPr>
              <p:nvPr/>
            </p:nvSpPr>
            <p:spPr bwMode="gray">
              <a:xfrm>
                <a:off x="2254" y="1991"/>
                <a:ext cx="1259" cy="1270"/>
              </a:xfrm>
              <a:prstGeom prst="ellipse">
                <a:avLst/>
              </a:prstGeom>
              <a:gradFill rotWithShape="1">
                <a:gsLst>
                  <a:gs pos="0">
                    <a:schemeClr val="hlink">
                      <a:gamma/>
                      <a:tint val="0"/>
                      <a:invGamma/>
                    </a:schemeClr>
                  </a:gs>
                  <a:gs pos="50000">
                    <a:schemeClr val="hlink"/>
                  </a:gs>
                  <a:gs pos="100000">
                    <a:schemeClr val="hlink">
                      <a:gamma/>
                      <a:tint val="0"/>
                      <a:invGamma/>
                    </a:schemeClr>
                  </a:gs>
                </a:gsLst>
                <a:lin ang="2700000" scaled="1"/>
              </a:gradFill>
              <a:ln w="38100" algn="ctr">
                <a:noFill/>
                <a:round/>
                <a:headEnd/>
                <a:tailEnd/>
              </a:ln>
              <a:effectLst/>
            </p:spPr>
            <p:txBody>
              <a:bodyPr wrap="none" anchor="ctr">
                <a:spAutoFit/>
              </a:bodyPr>
              <a:lstStyle/>
              <a:p>
                <a:pPr fontAlgn="auto">
                  <a:spcBef>
                    <a:spcPts val="0"/>
                  </a:spcBef>
                  <a:spcAft>
                    <a:spcPts val="0"/>
                  </a:spcAft>
                  <a:defRPr/>
                </a:pPr>
                <a:endParaRPr lang="en-US">
                  <a:latin typeface="+mn-lt"/>
                </a:endParaRPr>
              </a:p>
            </p:txBody>
          </p:sp>
          <p:sp>
            <p:nvSpPr>
              <p:cNvPr id="9240" name="Oval 34"/>
              <p:cNvSpPr>
                <a:spLocks noChangeArrowheads="1"/>
              </p:cNvSpPr>
              <p:nvPr/>
            </p:nvSpPr>
            <p:spPr bwMode="gray">
              <a:xfrm>
                <a:off x="2254" y="2000"/>
                <a:ext cx="1262" cy="1264"/>
              </a:xfrm>
              <a:prstGeom prst="ellipse">
                <a:avLst/>
              </a:prstGeom>
              <a:gradFill rotWithShape="1">
                <a:gsLst>
                  <a:gs pos="0">
                    <a:srgbClr val="000000"/>
                  </a:gs>
                  <a:gs pos="100000">
                    <a:srgbClr val="FFCC00"/>
                  </a:gs>
                </a:gsLst>
                <a:lin ang="2700000" scaled="1"/>
              </a:gradFill>
              <a:ln>
                <a:noFill/>
              </a:ln>
              <a:extLst>
                <a:ext uri="{91240B29-F687-4F45-9708-019B960494DF}">
                  <a14:hiddenLine xmlns:a14="http://schemas.microsoft.com/office/drawing/2010/main" w="38100" algn="ctr">
                    <a:solidFill>
                      <a:srgbClr val="000000"/>
                    </a:solidFill>
                    <a:round/>
                    <a:headEnd/>
                    <a:tailEnd/>
                  </a14:hiddenLine>
                </a:ext>
              </a:extLst>
            </p:spPr>
            <p:txBody>
              <a:bodyPr wrap="none" anchor="ctr">
                <a:spAutoFit/>
              </a:bodyPr>
              <a:lstStyle/>
              <a:p>
                <a:endParaRPr lang="vi-VN">
                  <a:latin typeface="Calibri" pitchFamily="34" charset="0"/>
                </a:endParaRPr>
              </a:p>
            </p:txBody>
          </p:sp>
          <p:sp>
            <p:nvSpPr>
              <p:cNvPr id="95" name="Oval 35"/>
              <p:cNvSpPr>
                <a:spLocks noChangeArrowheads="1"/>
              </p:cNvSpPr>
              <p:nvPr/>
            </p:nvSpPr>
            <p:spPr bwMode="gray">
              <a:xfrm>
                <a:off x="2328" y="2019"/>
                <a:ext cx="1098" cy="1093"/>
              </a:xfrm>
              <a:prstGeom prst="ellipse">
                <a:avLst/>
              </a:prstGeom>
              <a:gradFill rotWithShape="1">
                <a:gsLst>
                  <a:gs pos="0">
                    <a:schemeClr val="hlink">
                      <a:gamma/>
                      <a:shade val="54118"/>
                      <a:invGamma/>
                    </a:schemeClr>
                  </a:gs>
                  <a:gs pos="50000">
                    <a:schemeClr val="hlink"/>
                  </a:gs>
                  <a:gs pos="100000">
                    <a:schemeClr val="hlink">
                      <a:gamma/>
                      <a:shade val="54118"/>
                      <a:invGamma/>
                    </a:schemeClr>
                  </a:gs>
                </a:gsLst>
                <a:lin ang="18900000" scaled="1"/>
              </a:gradFill>
              <a:ln w="38100" algn="ctr">
                <a:noFill/>
                <a:round/>
                <a:headEnd/>
                <a:tailEnd/>
              </a:ln>
              <a:effectLst/>
            </p:spPr>
            <p:txBody>
              <a:bodyPr anchor="ctr">
                <a:spAutoFit/>
              </a:bodyPr>
              <a:lstStyle/>
              <a:p>
                <a:pPr fontAlgn="auto">
                  <a:spcBef>
                    <a:spcPts val="0"/>
                  </a:spcBef>
                  <a:spcAft>
                    <a:spcPts val="0"/>
                  </a:spcAft>
                  <a:defRPr/>
                </a:pPr>
                <a:endParaRPr lang="en-US">
                  <a:latin typeface="+mn-lt"/>
                </a:endParaRPr>
              </a:p>
            </p:txBody>
          </p:sp>
          <p:sp>
            <p:nvSpPr>
              <p:cNvPr id="9242" name="Oval 36"/>
              <p:cNvSpPr>
                <a:spLocks noChangeArrowheads="1"/>
              </p:cNvSpPr>
              <p:nvPr/>
            </p:nvSpPr>
            <p:spPr bwMode="gray">
              <a:xfrm>
                <a:off x="2337" y="2083"/>
                <a:ext cx="1096" cy="1098"/>
              </a:xfrm>
              <a:prstGeom prst="ellipse">
                <a:avLst/>
              </a:prstGeom>
              <a:gradFill rotWithShape="1">
                <a:gsLst>
                  <a:gs pos="0">
                    <a:srgbClr val="FFCC00"/>
                  </a:gs>
                  <a:gs pos="100000">
                    <a:srgbClr val="7C6300"/>
                  </a:gs>
                </a:gsLst>
                <a:lin ang="2700000" scaled="1"/>
              </a:gradFill>
              <a:ln>
                <a:noFill/>
              </a:ln>
              <a:extLst>
                <a:ext uri="{91240B29-F687-4F45-9708-019B960494DF}">
                  <a14:hiddenLine xmlns:a14="http://schemas.microsoft.com/office/drawing/2010/main" w="38100" algn="ctr">
                    <a:solidFill>
                      <a:srgbClr val="000000"/>
                    </a:solidFill>
                    <a:round/>
                    <a:headEnd/>
                    <a:tailEnd/>
                  </a14:hiddenLine>
                </a:ext>
              </a:extLst>
            </p:spPr>
            <p:txBody>
              <a:bodyPr anchor="ctr">
                <a:spAutoFit/>
              </a:bodyPr>
              <a:lstStyle/>
              <a:p>
                <a:endParaRPr lang="vi-VN">
                  <a:latin typeface="Calibri" pitchFamily="34" charset="0"/>
                </a:endParaRPr>
              </a:p>
            </p:txBody>
          </p:sp>
        </p:grpSp>
        <p:sp>
          <p:nvSpPr>
            <p:cNvPr id="87" name="Text Box 37"/>
            <p:cNvSpPr txBox="1">
              <a:spLocks noChangeArrowheads="1"/>
            </p:cNvSpPr>
            <p:nvPr/>
          </p:nvSpPr>
          <p:spPr bwMode="gray">
            <a:xfrm>
              <a:off x="336" y="1296"/>
              <a:ext cx="293" cy="328"/>
            </a:xfrm>
            <a:prstGeom prst="rect">
              <a:avLst/>
            </a:prstGeom>
            <a:noFill/>
            <a:ln w="9525" algn="ctr">
              <a:noFill/>
              <a:miter lim="800000"/>
              <a:headEnd/>
              <a:tailEnd/>
            </a:ln>
            <a:effectLst>
              <a:outerShdw dist="35921" dir="2700000" algn="ctr" rotWithShape="0">
                <a:schemeClr val="tx1"/>
              </a:outerShdw>
            </a:effectLst>
          </p:spPr>
          <p:txBody>
            <a:bodyPr wrap="none">
              <a:spAutoFit/>
            </a:bodyPr>
            <a:lstStyle/>
            <a:p>
              <a:pPr algn="ctr" fontAlgn="auto">
                <a:spcBef>
                  <a:spcPts val="0"/>
                </a:spcBef>
                <a:spcAft>
                  <a:spcPts val="0"/>
                </a:spcAft>
                <a:defRPr/>
              </a:pPr>
              <a:r>
                <a:rPr lang="en-US" sz="2800" b="1" dirty="0">
                  <a:solidFill>
                    <a:srgbClr val="FF0000"/>
                  </a:solidFill>
                  <a:effectLst>
                    <a:outerShdw blurRad="38100" dist="38100" dir="2700000" algn="tl">
                      <a:srgbClr val="C0C0C0"/>
                    </a:outerShdw>
                  </a:effectLst>
                  <a:latin typeface="Arial" pitchFamily="34" charset="0"/>
                </a:rPr>
                <a:t>A</a:t>
              </a:r>
            </a:p>
          </p:txBody>
        </p:sp>
      </p:grpSp>
      <p:grpSp>
        <p:nvGrpSpPr>
          <p:cNvPr id="20" name="Group 26"/>
          <p:cNvGrpSpPr>
            <a:grpSpLocks/>
          </p:cNvGrpSpPr>
          <p:nvPr/>
        </p:nvGrpSpPr>
        <p:grpSpPr bwMode="auto">
          <a:xfrm>
            <a:off x="439737" y="4191000"/>
            <a:ext cx="931863" cy="992188"/>
            <a:chOff x="144" y="1176"/>
            <a:chExt cx="586" cy="625"/>
          </a:xfrm>
          <a:solidFill>
            <a:srgbClr val="1344E1"/>
          </a:solidFill>
        </p:grpSpPr>
        <p:grpSp>
          <p:nvGrpSpPr>
            <p:cNvPr id="21" name="Group 27"/>
            <p:cNvGrpSpPr>
              <a:grpSpLocks/>
            </p:cNvGrpSpPr>
            <p:nvPr/>
          </p:nvGrpSpPr>
          <p:grpSpPr bwMode="auto">
            <a:xfrm rot="5400000">
              <a:off x="124" y="1196"/>
              <a:ext cx="625" cy="586"/>
              <a:chOff x="1872" y="1824"/>
              <a:chExt cx="2014" cy="1821"/>
            </a:xfrm>
            <a:grpFill/>
          </p:grpSpPr>
          <p:sp>
            <p:nvSpPr>
              <p:cNvPr id="65564" name="AutoShape 28"/>
              <p:cNvSpPr>
                <a:spLocks noChangeArrowheads="1"/>
              </p:cNvSpPr>
              <p:nvPr/>
            </p:nvSpPr>
            <p:spPr bwMode="gray">
              <a:xfrm rot="16200000" flipH="1">
                <a:off x="1817" y="2518"/>
                <a:ext cx="307" cy="206"/>
              </a:xfrm>
              <a:prstGeom prst="upArrow">
                <a:avLst>
                  <a:gd name="adj1" fmla="val 51676"/>
                  <a:gd name="adj2" fmla="val 100000"/>
                </a:avLst>
              </a:prstGeom>
              <a:grpFill/>
              <a:ln w="9525" algn="ctr">
                <a:noFill/>
                <a:miter lim="800000"/>
                <a:headEnd/>
                <a:tailEnd/>
              </a:ln>
              <a:effectLst/>
            </p:spPr>
            <p:txBody>
              <a:bodyPr wrap="none" anchor="ctr"/>
              <a:lstStyle/>
              <a:p>
                <a:pPr fontAlgn="auto">
                  <a:spcBef>
                    <a:spcPts val="0"/>
                  </a:spcBef>
                  <a:spcAft>
                    <a:spcPts val="0"/>
                  </a:spcAft>
                  <a:defRPr/>
                </a:pPr>
                <a:endParaRPr lang="en-US">
                  <a:latin typeface="+mn-lt"/>
                </a:endParaRPr>
              </a:p>
            </p:txBody>
          </p:sp>
          <p:sp>
            <p:nvSpPr>
              <p:cNvPr id="65565" name="AutoShape 29"/>
              <p:cNvSpPr>
                <a:spLocks noChangeArrowheads="1"/>
              </p:cNvSpPr>
              <p:nvPr/>
            </p:nvSpPr>
            <p:spPr bwMode="gray">
              <a:xfrm rot="5400000" flipH="1">
                <a:off x="3621" y="2484"/>
                <a:ext cx="310" cy="203"/>
              </a:xfrm>
              <a:prstGeom prst="upArrow">
                <a:avLst>
                  <a:gd name="adj1" fmla="val 51676"/>
                  <a:gd name="adj2" fmla="val 100000"/>
                </a:avLst>
              </a:prstGeom>
              <a:grpFill/>
              <a:ln w="9525" algn="ctr">
                <a:noFill/>
                <a:miter lim="800000"/>
                <a:headEnd/>
                <a:tailEnd/>
              </a:ln>
              <a:effectLst/>
            </p:spPr>
            <p:txBody>
              <a:bodyPr wrap="none" anchor="ctr"/>
              <a:lstStyle/>
              <a:p>
                <a:pPr fontAlgn="auto">
                  <a:spcBef>
                    <a:spcPts val="0"/>
                  </a:spcBef>
                  <a:spcAft>
                    <a:spcPts val="0"/>
                  </a:spcAft>
                  <a:defRPr/>
                </a:pPr>
                <a:endParaRPr lang="en-US">
                  <a:latin typeface="+mn-lt"/>
                </a:endParaRPr>
              </a:p>
            </p:txBody>
          </p:sp>
          <p:sp>
            <p:nvSpPr>
              <p:cNvPr id="65566" name="AutoShape 30"/>
              <p:cNvSpPr>
                <a:spLocks noChangeArrowheads="1"/>
              </p:cNvSpPr>
              <p:nvPr/>
            </p:nvSpPr>
            <p:spPr bwMode="gray">
              <a:xfrm rot="10800000" flipH="1">
                <a:off x="2718" y="3426"/>
                <a:ext cx="306" cy="205"/>
              </a:xfrm>
              <a:prstGeom prst="upArrow">
                <a:avLst>
                  <a:gd name="adj1" fmla="val 51676"/>
                  <a:gd name="adj2" fmla="val 100000"/>
                </a:avLst>
              </a:prstGeom>
              <a:grpFill/>
              <a:ln w="9525" algn="ctr">
                <a:noFill/>
                <a:miter lim="800000"/>
                <a:headEnd/>
                <a:tailEnd/>
              </a:ln>
              <a:effectLst/>
            </p:spPr>
            <p:txBody>
              <a:bodyPr wrap="none" anchor="ctr"/>
              <a:lstStyle/>
              <a:p>
                <a:pPr fontAlgn="auto">
                  <a:spcBef>
                    <a:spcPts val="0"/>
                  </a:spcBef>
                  <a:spcAft>
                    <a:spcPts val="0"/>
                  </a:spcAft>
                  <a:defRPr/>
                </a:pPr>
                <a:endParaRPr lang="en-US">
                  <a:latin typeface="+mn-lt"/>
                </a:endParaRPr>
              </a:p>
            </p:txBody>
          </p:sp>
          <p:sp>
            <p:nvSpPr>
              <p:cNvPr id="12350" name="Oval 31"/>
              <p:cNvSpPr>
                <a:spLocks noChangeArrowheads="1"/>
              </p:cNvSpPr>
              <p:nvPr/>
            </p:nvSpPr>
            <p:spPr bwMode="gray">
              <a:xfrm>
                <a:off x="2078" y="1824"/>
                <a:ext cx="1615" cy="1615"/>
              </a:xfrm>
              <a:prstGeom prst="ellipse">
                <a:avLst/>
              </a:prstGeom>
              <a:grpFill/>
              <a:ln w="57150" algn="ctr">
                <a:solidFill>
                  <a:srgbClr val="FF0000"/>
                </a:solidFill>
                <a:round/>
                <a:headEnd/>
                <a:tailEnd/>
              </a:ln>
            </p:spPr>
            <p:txBody>
              <a:bodyPr wrap="none" anchor="ctr"/>
              <a:lstStyle/>
              <a:p>
                <a:pPr fontAlgn="auto">
                  <a:spcBef>
                    <a:spcPts val="0"/>
                  </a:spcBef>
                  <a:spcAft>
                    <a:spcPts val="0"/>
                  </a:spcAft>
                  <a:defRPr/>
                </a:pPr>
                <a:endParaRPr lang="en-US">
                  <a:latin typeface="+mn-lt"/>
                </a:endParaRPr>
              </a:p>
            </p:txBody>
          </p:sp>
          <p:sp>
            <p:nvSpPr>
              <p:cNvPr id="12351" name="Oval 32"/>
              <p:cNvSpPr>
                <a:spLocks noChangeArrowheads="1"/>
              </p:cNvSpPr>
              <p:nvPr/>
            </p:nvSpPr>
            <p:spPr bwMode="gray">
              <a:xfrm>
                <a:off x="2170" y="1915"/>
                <a:ext cx="1430" cy="1430"/>
              </a:xfrm>
              <a:prstGeom prst="ellipse">
                <a:avLst/>
              </a:prstGeom>
              <a:solidFill>
                <a:schemeClr val="bg2">
                  <a:lumMod val="75000"/>
                </a:schemeClr>
              </a:solidFill>
              <a:ln w="9525" algn="ctr">
                <a:noFill/>
                <a:round/>
                <a:headEnd/>
                <a:tailEnd/>
              </a:ln>
            </p:spPr>
            <p:txBody>
              <a:bodyPr wrap="none" anchor="ctr"/>
              <a:lstStyle/>
              <a:p>
                <a:pPr fontAlgn="auto">
                  <a:spcBef>
                    <a:spcPts val="0"/>
                  </a:spcBef>
                  <a:spcAft>
                    <a:spcPts val="0"/>
                  </a:spcAft>
                  <a:defRPr/>
                </a:pPr>
                <a:endParaRPr lang="en-US">
                  <a:latin typeface="+mn-lt"/>
                </a:endParaRPr>
              </a:p>
            </p:txBody>
          </p:sp>
          <p:sp>
            <p:nvSpPr>
              <p:cNvPr id="65569" name="Oval 33"/>
              <p:cNvSpPr>
                <a:spLocks noChangeArrowheads="1"/>
              </p:cNvSpPr>
              <p:nvPr/>
            </p:nvSpPr>
            <p:spPr bwMode="gray">
              <a:xfrm>
                <a:off x="2254" y="1990"/>
                <a:ext cx="1260" cy="1269"/>
              </a:xfrm>
              <a:prstGeom prst="ellipse">
                <a:avLst/>
              </a:prstGeom>
              <a:grpFill/>
              <a:ln w="38100" algn="ctr">
                <a:noFill/>
                <a:round/>
                <a:headEnd/>
                <a:tailEnd/>
              </a:ln>
              <a:effectLst/>
            </p:spPr>
            <p:txBody>
              <a:bodyPr wrap="none" anchor="ctr">
                <a:spAutoFit/>
              </a:bodyPr>
              <a:lstStyle/>
              <a:p>
                <a:pPr fontAlgn="auto">
                  <a:spcBef>
                    <a:spcPts val="0"/>
                  </a:spcBef>
                  <a:spcAft>
                    <a:spcPts val="0"/>
                  </a:spcAft>
                  <a:defRPr/>
                </a:pPr>
                <a:endParaRPr lang="en-US">
                  <a:latin typeface="+mn-lt"/>
                </a:endParaRPr>
              </a:p>
            </p:txBody>
          </p:sp>
          <p:sp>
            <p:nvSpPr>
              <p:cNvPr id="12353" name="Oval 34"/>
              <p:cNvSpPr>
                <a:spLocks noChangeArrowheads="1"/>
              </p:cNvSpPr>
              <p:nvPr/>
            </p:nvSpPr>
            <p:spPr bwMode="gray">
              <a:xfrm>
                <a:off x="2254" y="2000"/>
                <a:ext cx="1262" cy="1264"/>
              </a:xfrm>
              <a:prstGeom prst="ellipse">
                <a:avLst/>
              </a:prstGeom>
              <a:solidFill>
                <a:srgbClr val="990000"/>
              </a:solidFill>
              <a:ln w="9525" algn="ctr">
                <a:solidFill>
                  <a:schemeClr val="tx1"/>
                </a:solidFill>
                <a:round/>
                <a:headEnd/>
                <a:tailEnd/>
              </a:ln>
            </p:spPr>
            <p:txBody>
              <a:bodyPr wrap="none" anchor="ctr">
                <a:spAutoFit/>
              </a:bodyPr>
              <a:lstStyle/>
              <a:p>
                <a:pPr fontAlgn="auto">
                  <a:spcBef>
                    <a:spcPts val="0"/>
                  </a:spcBef>
                  <a:spcAft>
                    <a:spcPts val="0"/>
                  </a:spcAft>
                  <a:defRPr/>
                </a:pPr>
                <a:endParaRPr lang="en-US">
                  <a:latin typeface="+mn-lt"/>
                </a:endParaRPr>
              </a:p>
            </p:txBody>
          </p:sp>
          <p:sp>
            <p:nvSpPr>
              <p:cNvPr id="65571" name="Oval 35"/>
              <p:cNvSpPr>
                <a:spLocks noChangeArrowheads="1"/>
              </p:cNvSpPr>
              <p:nvPr/>
            </p:nvSpPr>
            <p:spPr bwMode="gray">
              <a:xfrm>
                <a:off x="2328" y="2077"/>
                <a:ext cx="1099" cy="1095"/>
              </a:xfrm>
              <a:prstGeom prst="ellipse">
                <a:avLst/>
              </a:prstGeom>
              <a:grpFill/>
              <a:ln w="38100" algn="ctr">
                <a:noFill/>
                <a:round/>
                <a:headEnd/>
                <a:tailEnd/>
              </a:ln>
              <a:effectLst/>
            </p:spPr>
            <p:txBody>
              <a:bodyPr anchor="ctr">
                <a:spAutoFit/>
              </a:bodyPr>
              <a:lstStyle/>
              <a:p>
                <a:pPr fontAlgn="auto">
                  <a:spcBef>
                    <a:spcPts val="0"/>
                  </a:spcBef>
                  <a:spcAft>
                    <a:spcPts val="0"/>
                  </a:spcAft>
                  <a:defRPr/>
                </a:pPr>
                <a:endParaRPr lang="en-US">
                  <a:latin typeface="+mn-lt"/>
                </a:endParaRPr>
              </a:p>
            </p:txBody>
          </p:sp>
          <p:sp>
            <p:nvSpPr>
              <p:cNvPr id="12355" name="Oval 36"/>
              <p:cNvSpPr>
                <a:spLocks noChangeArrowheads="1"/>
              </p:cNvSpPr>
              <p:nvPr/>
            </p:nvSpPr>
            <p:spPr bwMode="gray">
              <a:xfrm>
                <a:off x="2337" y="2083"/>
                <a:ext cx="1096" cy="1098"/>
              </a:xfrm>
              <a:prstGeom prst="ellipse">
                <a:avLst/>
              </a:prstGeom>
              <a:grpFill/>
              <a:ln w="38100" algn="ctr">
                <a:noFill/>
                <a:round/>
                <a:headEnd/>
                <a:tailEnd/>
              </a:ln>
            </p:spPr>
            <p:txBody>
              <a:bodyPr anchor="ctr">
                <a:spAutoFit/>
              </a:bodyPr>
              <a:lstStyle/>
              <a:p>
                <a:pPr fontAlgn="auto">
                  <a:spcBef>
                    <a:spcPts val="0"/>
                  </a:spcBef>
                  <a:spcAft>
                    <a:spcPts val="0"/>
                  </a:spcAft>
                  <a:defRPr/>
                </a:pPr>
                <a:endParaRPr lang="en-US">
                  <a:latin typeface="+mn-lt"/>
                </a:endParaRPr>
              </a:p>
            </p:txBody>
          </p:sp>
        </p:grpSp>
        <p:sp>
          <p:nvSpPr>
            <p:cNvPr id="65573" name="Text Box 37"/>
            <p:cNvSpPr txBox="1">
              <a:spLocks noChangeArrowheads="1"/>
            </p:cNvSpPr>
            <p:nvPr/>
          </p:nvSpPr>
          <p:spPr bwMode="gray">
            <a:xfrm>
              <a:off x="299" y="1272"/>
              <a:ext cx="326" cy="407"/>
            </a:xfrm>
            <a:prstGeom prst="rect">
              <a:avLst/>
            </a:prstGeom>
            <a:noFill/>
            <a:ln w="9525" algn="ctr">
              <a:noFill/>
              <a:miter lim="800000"/>
              <a:headEnd/>
              <a:tailEnd/>
            </a:ln>
            <a:effectLst>
              <a:outerShdw dist="35921" dir="2700000" algn="ctr" rotWithShape="0">
                <a:schemeClr val="tx1"/>
              </a:outerShdw>
            </a:effectLst>
          </p:spPr>
          <p:txBody>
            <a:bodyPr wrap="none">
              <a:spAutoFit/>
            </a:bodyPr>
            <a:lstStyle/>
            <a:p>
              <a:pPr algn="ctr" fontAlgn="auto">
                <a:spcBef>
                  <a:spcPts val="0"/>
                </a:spcBef>
                <a:spcAft>
                  <a:spcPts val="0"/>
                </a:spcAft>
                <a:defRPr/>
              </a:pPr>
              <a:r>
                <a:rPr lang="en-US" sz="3600" b="1" dirty="0">
                  <a:solidFill>
                    <a:srgbClr val="FF0000"/>
                  </a:solidFill>
                  <a:effectLst>
                    <a:outerShdw blurRad="38100" dist="38100" dir="2700000" algn="tl">
                      <a:srgbClr val="C0C0C0"/>
                    </a:outerShdw>
                  </a:effectLst>
                  <a:latin typeface="Arial" pitchFamily="34" charset="0"/>
                </a:rPr>
                <a:t>C</a:t>
              </a:r>
            </a:p>
          </p:txBody>
        </p:sp>
      </p:grpSp>
      <p:pic>
        <p:nvPicPr>
          <p:cNvPr id="94" name="Picture 80" descr="61403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620000" y="4038600"/>
            <a:ext cx="1071563" cy="965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5413542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 presetClass="entr" presetSubtype="10" fill="hold" nodeType="withEffect">
                                  <p:stCondLst>
                                    <p:cond delay="0"/>
                                  </p:stCondLst>
                                  <p:childTnLst>
                                    <p:set>
                                      <p:cBhvr>
                                        <p:cTn id="6" dur="1" fill="hold">
                                          <p:stCondLst>
                                            <p:cond delay="0"/>
                                          </p:stCondLst>
                                        </p:cTn>
                                        <p:tgtEl>
                                          <p:spTgt spid="65615">
                                            <p:txEl>
                                              <p:pRg st="0" end="0"/>
                                            </p:txEl>
                                          </p:spTgt>
                                        </p:tgtEl>
                                        <p:attrNameLst>
                                          <p:attrName>style.visibility</p:attrName>
                                        </p:attrNameLst>
                                      </p:cBhvr>
                                      <p:to>
                                        <p:strVal val="visible"/>
                                      </p:to>
                                    </p:set>
                                    <p:animEffect transition="in" filter="checkerboard(across)">
                                      <p:cBhvr>
                                        <p:cTn id="7" dur="500"/>
                                        <p:tgtEl>
                                          <p:spTgt spid="65615">
                                            <p:txEl>
                                              <p:pRg st="0" end="0"/>
                                            </p:txEl>
                                          </p:spTgt>
                                        </p:tgtEl>
                                      </p:cBhvr>
                                    </p:animEffect>
                                  </p:childTnLst>
                                </p:cTn>
                              </p:par>
                              <p:par>
                                <p:cTn id="8" presetID="12" presetClass="entr" presetSubtype="1" fill="hold"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slide(fromTop)">
                                      <p:cBhvr>
                                        <p:cTn id="10" dur="500"/>
                                        <p:tgtEl>
                                          <p:spTgt spid="8"/>
                                        </p:tgtEl>
                                      </p:cBhvr>
                                    </p:animEffect>
                                  </p:childTnLst>
                                </p:cTn>
                              </p:par>
                              <p:par>
                                <p:cTn id="11" presetID="49" presetClass="entr" presetSubtype="0" decel="100000" fill="hold" nodeType="withEffect">
                                  <p:stCondLst>
                                    <p:cond delay="0"/>
                                  </p:stCondLst>
                                  <p:childTnLst>
                                    <p:set>
                                      <p:cBhvr>
                                        <p:cTn id="12" dur="1" fill="hold">
                                          <p:stCondLst>
                                            <p:cond delay="0"/>
                                          </p:stCondLst>
                                        </p:cTn>
                                        <p:tgtEl>
                                          <p:spTgt spid="18"/>
                                        </p:tgtEl>
                                        <p:attrNameLst>
                                          <p:attrName>style.visibility</p:attrName>
                                        </p:attrNameLst>
                                      </p:cBhvr>
                                      <p:to>
                                        <p:strVal val="visible"/>
                                      </p:to>
                                    </p:set>
                                    <p:anim calcmode="lin" valueType="num">
                                      <p:cBhvr>
                                        <p:cTn id="13" dur="500" fill="hold"/>
                                        <p:tgtEl>
                                          <p:spTgt spid="18"/>
                                        </p:tgtEl>
                                        <p:attrNameLst>
                                          <p:attrName>ppt_w</p:attrName>
                                        </p:attrNameLst>
                                      </p:cBhvr>
                                      <p:tavLst>
                                        <p:tav tm="0">
                                          <p:val>
                                            <p:fltVal val="0"/>
                                          </p:val>
                                        </p:tav>
                                        <p:tav tm="100000">
                                          <p:val>
                                            <p:strVal val="#ppt_w"/>
                                          </p:val>
                                        </p:tav>
                                      </p:tavLst>
                                    </p:anim>
                                    <p:anim calcmode="lin" valueType="num">
                                      <p:cBhvr>
                                        <p:cTn id="14" dur="500" fill="hold"/>
                                        <p:tgtEl>
                                          <p:spTgt spid="18"/>
                                        </p:tgtEl>
                                        <p:attrNameLst>
                                          <p:attrName>ppt_h</p:attrName>
                                        </p:attrNameLst>
                                      </p:cBhvr>
                                      <p:tavLst>
                                        <p:tav tm="0">
                                          <p:val>
                                            <p:fltVal val="0"/>
                                          </p:val>
                                        </p:tav>
                                        <p:tav tm="100000">
                                          <p:val>
                                            <p:strVal val="#ppt_h"/>
                                          </p:val>
                                        </p:tav>
                                      </p:tavLst>
                                    </p:anim>
                                    <p:anim calcmode="lin" valueType="num">
                                      <p:cBhvr>
                                        <p:cTn id="15" dur="500" fill="hold"/>
                                        <p:tgtEl>
                                          <p:spTgt spid="18"/>
                                        </p:tgtEl>
                                        <p:attrNameLst>
                                          <p:attrName>style.rotation</p:attrName>
                                        </p:attrNameLst>
                                      </p:cBhvr>
                                      <p:tavLst>
                                        <p:tav tm="0">
                                          <p:val>
                                            <p:fltVal val="360"/>
                                          </p:val>
                                        </p:tav>
                                        <p:tav tm="100000">
                                          <p:val>
                                            <p:fltVal val="0"/>
                                          </p:val>
                                        </p:tav>
                                      </p:tavLst>
                                    </p:anim>
                                    <p:animEffect transition="in" filter="fade">
                                      <p:cBhvr>
                                        <p:cTn id="16" dur="500"/>
                                        <p:tgtEl>
                                          <p:spTgt spid="18"/>
                                        </p:tgtEl>
                                      </p:cBhvr>
                                    </p:animEffect>
                                  </p:childTnLst>
                                </p:cTn>
                              </p:par>
                              <p:par>
                                <p:cTn id="17" presetID="17" presetClass="entr" presetSubtype="8" fill="hold" nodeType="withEffect">
                                  <p:stCondLst>
                                    <p:cond delay="0"/>
                                  </p:stCondLst>
                                  <p:childTnLst>
                                    <p:set>
                                      <p:cBhvr>
                                        <p:cTn id="18" dur="1" fill="hold">
                                          <p:stCondLst>
                                            <p:cond delay="0"/>
                                          </p:stCondLst>
                                        </p:cTn>
                                        <p:tgtEl>
                                          <p:spTgt spid="9"/>
                                        </p:tgtEl>
                                        <p:attrNameLst>
                                          <p:attrName>style.visibility</p:attrName>
                                        </p:attrNameLst>
                                      </p:cBhvr>
                                      <p:to>
                                        <p:strVal val="visible"/>
                                      </p:to>
                                    </p:set>
                                    <p:anim calcmode="lin" valueType="num">
                                      <p:cBhvr>
                                        <p:cTn id="19" dur="500" fill="hold"/>
                                        <p:tgtEl>
                                          <p:spTgt spid="9"/>
                                        </p:tgtEl>
                                        <p:attrNameLst>
                                          <p:attrName>ppt_x</p:attrName>
                                        </p:attrNameLst>
                                      </p:cBhvr>
                                      <p:tavLst>
                                        <p:tav tm="0">
                                          <p:val>
                                            <p:strVal val="#ppt_x-#ppt_w/2"/>
                                          </p:val>
                                        </p:tav>
                                        <p:tav tm="100000">
                                          <p:val>
                                            <p:strVal val="#ppt_x"/>
                                          </p:val>
                                        </p:tav>
                                      </p:tavLst>
                                    </p:anim>
                                    <p:anim calcmode="lin" valueType="num">
                                      <p:cBhvr>
                                        <p:cTn id="20" dur="500" fill="hold"/>
                                        <p:tgtEl>
                                          <p:spTgt spid="9"/>
                                        </p:tgtEl>
                                        <p:attrNameLst>
                                          <p:attrName>ppt_y</p:attrName>
                                        </p:attrNameLst>
                                      </p:cBhvr>
                                      <p:tavLst>
                                        <p:tav tm="0">
                                          <p:val>
                                            <p:strVal val="#ppt_y"/>
                                          </p:val>
                                        </p:tav>
                                        <p:tav tm="100000">
                                          <p:val>
                                            <p:strVal val="#ppt_y"/>
                                          </p:val>
                                        </p:tav>
                                      </p:tavLst>
                                    </p:anim>
                                    <p:anim calcmode="lin" valueType="num">
                                      <p:cBhvr>
                                        <p:cTn id="21" dur="500" fill="hold"/>
                                        <p:tgtEl>
                                          <p:spTgt spid="9"/>
                                        </p:tgtEl>
                                        <p:attrNameLst>
                                          <p:attrName>ppt_w</p:attrName>
                                        </p:attrNameLst>
                                      </p:cBhvr>
                                      <p:tavLst>
                                        <p:tav tm="0">
                                          <p:val>
                                            <p:fltVal val="0"/>
                                          </p:val>
                                        </p:tav>
                                        <p:tav tm="100000">
                                          <p:val>
                                            <p:strVal val="#ppt_w"/>
                                          </p:val>
                                        </p:tav>
                                      </p:tavLst>
                                    </p:anim>
                                    <p:anim calcmode="lin" valueType="num">
                                      <p:cBhvr>
                                        <p:cTn id="22" dur="500" fill="hold"/>
                                        <p:tgtEl>
                                          <p:spTgt spid="9"/>
                                        </p:tgtEl>
                                        <p:attrNameLst>
                                          <p:attrName>ppt_h</p:attrName>
                                        </p:attrNameLst>
                                      </p:cBhvr>
                                      <p:tavLst>
                                        <p:tav tm="0">
                                          <p:val>
                                            <p:strVal val="#ppt_h"/>
                                          </p:val>
                                        </p:tav>
                                        <p:tav tm="100000">
                                          <p:val>
                                            <p:strVal val="#ppt_h"/>
                                          </p:val>
                                        </p:tav>
                                      </p:tavLst>
                                    </p:anim>
                                  </p:childTnLst>
                                </p:cTn>
                              </p:par>
                              <p:par>
                                <p:cTn id="23" presetID="12" presetClass="entr" presetSubtype="1" fill="hold" nodeType="withEffect">
                                  <p:stCondLst>
                                    <p:cond delay="0"/>
                                  </p:stCondLst>
                                  <p:childTnLst>
                                    <p:set>
                                      <p:cBhvr>
                                        <p:cTn id="24" dur="1" fill="hold">
                                          <p:stCondLst>
                                            <p:cond delay="0"/>
                                          </p:stCondLst>
                                        </p:cTn>
                                        <p:tgtEl>
                                          <p:spTgt spid="6"/>
                                        </p:tgtEl>
                                        <p:attrNameLst>
                                          <p:attrName>style.visibility</p:attrName>
                                        </p:attrNameLst>
                                      </p:cBhvr>
                                      <p:to>
                                        <p:strVal val="visible"/>
                                      </p:to>
                                    </p:set>
                                    <p:animEffect transition="in" filter="slide(fromTop)">
                                      <p:cBhvr>
                                        <p:cTn id="25" dur="500"/>
                                        <p:tgtEl>
                                          <p:spTgt spid="6"/>
                                        </p:tgtEl>
                                      </p:cBhvr>
                                    </p:animEffect>
                                  </p:childTnLst>
                                </p:cTn>
                              </p:par>
                              <p:par>
                                <p:cTn id="26" presetID="49" presetClass="entr" presetSubtype="0" decel="100000" fill="hold" nodeType="withEffect">
                                  <p:stCondLst>
                                    <p:cond delay="0"/>
                                  </p:stCondLst>
                                  <p:childTnLst>
                                    <p:set>
                                      <p:cBhvr>
                                        <p:cTn id="27" dur="1" fill="hold">
                                          <p:stCondLst>
                                            <p:cond delay="0"/>
                                          </p:stCondLst>
                                        </p:cTn>
                                        <p:tgtEl>
                                          <p:spTgt spid="10"/>
                                        </p:tgtEl>
                                        <p:attrNameLst>
                                          <p:attrName>style.visibility</p:attrName>
                                        </p:attrNameLst>
                                      </p:cBhvr>
                                      <p:to>
                                        <p:strVal val="visible"/>
                                      </p:to>
                                    </p:set>
                                    <p:anim calcmode="lin" valueType="num">
                                      <p:cBhvr>
                                        <p:cTn id="28" dur="500" fill="hold"/>
                                        <p:tgtEl>
                                          <p:spTgt spid="10"/>
                                        </p:tgtEl>
                                        <p:attrNameLst>
                                          <p:attrName>ppt_w</p:attrName>
                                        </p:attrNameLst>
                                      </p:cBhvr>
                                      <p:tavLst>
                                        <p:tav tm="0">
                                          <p:val>
                                            <p:fltVal val="0"/>
                                          </p:val>
                                        </p:tav>
                                        <p:tav tm="100000">
                                          <p:val>
                                            <p:strVal val="#ppt_w"/>
                                          </p:val>
                                        </p:tav>
                                      </p:tavLst>
                                    </p:anim>
                                    <p:anim calcmode="lin" valueType="num">
                                      <p:cBhvr>
                                        <p:cTn id="29" dur="500" fill="hold"/>
                                        <p:tgtEl>
                                          <p:spTgt spid="10"/>
                                        </p:tgtEl>
                                        <p:attrNameLst>
                                          <p:attrName>ppt_h</p:attrName>
                                        </p:attrNameLst>
                                      </p:cBhvr>
                                      <p:tavLst>
                                        <p:tav tm="0">
                                          <p:val>
                                            <p:fltVal val="0"/>
                                          </p:val>
                                        </p:tav>
                                        <p:tav tm="100000">
                                          <p:val>
                                            <p:strVal val="#ppt_h"/>
                                          </p:val>
                                        </p:tav>
                                      </p:tavLst>
                                    </p:anim>
                                    <p:anim calcmode="lin" valueType="num">
                                      <p:cBhvr>
                                        <p:cTn id="30" dur="500" fill="hold"/>
                                        <p:tgtEl>
                                          <p:spTgt spid="10"/>
                                        </p:tgtEl>
                                        <p:attrNameLst>
                                          <p:attrName>style.rotation</p:attrName>
                                        </p:attrNameLst>
                                      </p:cBhvr>
                                      <p:tavLst>
                                        <p:tav tm="0">
                                          <p:val>
                                            <p:fltVal val="360"/>
                                          </p:val>
                                        </p:tav>
                                        <p:tav tm="100000">
                                          <p:val>
                                            <p:fltVal val="0"/>
                                          </p:val>
                                        </p:tav>
                                      </p:tavLst>
                                    </p:anim>
                                    <p:animEffect transition="in" filter="fade">
                                      <p:cBhvr>
                                        <p:cTn id="31" dur="500"/>
                                        <p:tgtEl>
                                          <p:spTgt spid="10"/>
                                        </p:tgtEl>
                                      </p:cBhvr>
                                    </p:animEffect>
                                  </p:childTnLst>
                                </p:cTn>
                              </p:par>
                              <p:par>
                                <p:cTn id="32" presetID="17" presetClass="entr" presetSubtype="8" fill="hold" nodeType="withEffect">
                                  <p:stCondLst>
                                    <p:cond delay="0"/>
                                  </p:stCondLst>
                                  <p:childTnLst>
                                    <p:set>
                                      <p:cBhvr>
                                        <p:cTn id="33" dur="1" fill="hold">
                                          <p:stCondLst>
                                            <p:cond delay="0"/>
                                          </p:stCondLst>
                                        </p:cTn>
                                        <p:tgtEl>
                                          <p:spTgt spid="4"/>
                                        </p:tgtEl>
                                        <p:attrNameLst>
                                          <p:attrName>style.visibility</p:attrName>
                                        </p:attrNameLst>
                                      </p:cBhvr>
                                      <p:to>
                                        <p:strVal val="visible"/>
                                      </p:to>
                                    </p:set>
                                    <p:anim calcmode="lin" valueType="num">
                                      <p:cBhvr>
                                        <p:cTn id="34" dur="500" fill="hold"/>
                                        <p:tgtEl>
                                          <p:spTgt spid="4"/>
                                        </p:tgtEl>
                                        <p:attrNameLst>
                                          <p:attrName>ppt_x</p:attrName>
                                        </p:attrNameLst>
                                      </p:cBhvr>
                                      <p:tavLst>
                                        <p:tav tm="0">
                                          <p:val>
                                            <p:strVal val="#ppt_x-#ppt_w/2"/>
                                          </p:val>
                                        </p:tav>
                                        <p:tav tm="100000">
                                          <p:val>
                                            <p:strVal val="#ppt_x"/>
                                          </p:val>
                                        </p:tav>
                                      </p:tavLst>
                                    </p:anim>
                                    <p:anim calcmode="lin" valueType="num">
                                      <p:cBhvr>
                                        <p:cTn id="35" dur="500" fill="hold"/>
                                        <p:tgtEl>
                                          <p:spTgt spid="4"/>
                                        </p:tgtEl>
                                        <p:attrNameLst>
                                          <p:attrName>ppt_y</p:attrName>
                                        </p:attrNameLst>
                                      </p:cBhvr>
                                      <p:tavLst>
                                        <p:tav tm="0">
                                          <p:val>
                                            <p:strVal val="#ppt_y"/>
                                          </p:val>
                                        </p:tav>
                                        <p:tav tm="100000">
                                          <p:val>
                                            <p:strVal val="#ppt_y"/>
                                          </p:val>
                                        </p:tav>
                                      </p:tavLst>
                                    </p:anim>
                                    <p:anim calcmode="lin" valueType="num">
                                      <p:cBhvr>
                                        <p:cTn id="36" dur="500" fill="hold"/>
                                        <p:tgtEl>
                                          <p:spTgt spid="4"/>
                                        </p:tgtEl>
                                        <p:attrNameLst>
                                          <p:attrName>ppt_w</p:attrName>
                                        </p:attrNameLst>
                                      </p:cBhvr>
                                      <p:tavLst>
                                        <p:tav tm="0">
                                          <p:val>
                                            <p:fltVal val="0"/>
                                          </p:val>
                                        </p:tav>
                                        <p:tav tm="100000">
                                          <p:val>
                                            <p:strVal val="#ppt_w"/>
                                          </p:val>
                                        </p:tav>
                                      </p:tavLst>
                                    </p:anim>
                                    <p:anim calcmode="lin" valueType="num">
                                      <p:cBhvr>
                                        <p:cTn id="37" dur="500" fill="hold"/>
                                        <p:tgtEl>
                                          <p:spTgt spid="4"/>
                                        </p:tgtEl>
                                        <p:attrNameLst>
                                          <p:attrName>ppt_h</p:attrName>
                                        </p:attrNameLst>
                                      </p:cBhvr>
                                      <p:tavLst>
                                        <p:tav tm="0">
                                          <p:val>
                                            <p:strVal val="#ppt_h"/>
                                          </p:val>
                                        </p:tav>
                                        <p:tav tm="100000">
                                          <p:val>
                                            <p:strVal val="#ppt_h"/>
                                          </p:val>
                                        </p:tav>
                                      </p:tavLst>
                                    </p:anim>
                                  </p:childTnLst>
                                </p:cTn>
                              </p:par>
                              <p:par>
                                <p:cTn id="38" presetID="12" presetClass="entr" presetSubtype="1" fill="hold" nodeType="withEffect">
                                  <p:stCondLst>
                                    <p:cond delay="0"/>
                                  </p:stCondLst>
                                  <p:childTnLst>
                                    <p:set>
                                      <p:cBhvr>
                                        <p:cTn id="39" dur="1" fill="hold">
                                          <p:stCondLst>
                                            <p:cond delay="0"/>
                                          </p:stCondLst>
                                        </p:cTn>
                                        <p:tgtEl>
                                          <p:spTgt spid="5"/>
                                        </p:tgtEl>
                                        <p:attrNameLst>
                                          <p:attrName>style.visibility</p:attrName>
                                        </p:attrNameLst>
                                      </p:cBhvr>
                                      <p:to>
                                        <p:strVal val="visible"/>
                                      </p:to>
                                    </p:set>
                                    <p:animEffect transition="in" filter="slide(fromTop)">
                                      <p:cBhvr>
                                        <p:cTn id="40" dur="500"/>
                                        <p:tgtEl>
                                          <p:spTgt spid="5"/>
                                        </p:tgtEl>
                                      </p:cBhvr>
                                    </p:animEffect>
                                  </p:childTnLst>
                                </p:cTn>
                              </p:par>
                              <p:par>
                                <p:cTn id="41" presetID="49" presetClass="entr" presetSubtype="0" decel="100000" fill="hold" nodeType="withEffect">
                                  <p:stCondLst>
                                    <p:cond delay="0"/>
                                  </p:stCondLst>
                                  <p:childTnLst>
                                    <p:set>
                                      <p:cBhvr>
                                        <p:cTn id="42" dur="1" fill="hold">
                                          <p:stCondLst>
                                            <p:cond delay="0"/>
                                          </p:stCondLst>
                                        </p:cTn>
                                        <p:tgtEl>
                                          <p:spTgt spid="12"/>
                                        </p:tgtEl>
                                        <p:attrNameLst>
                                          <p:attrName>style.visibility</p:attrName>
                                        </p:attrNameLst>
                                      </p:cBhvr>
                                      <p:to>
                                        <p:strVal val="visible"/>
                                      </p:to>
                                    </p:set>
                                    <p:anim calcmode="lin" valueType="num">
                                      <p:cBhvr>
                                        <p:cTn id="43" dur="500" fill="hold"/>
                                        <p:tgtEl>
                                          <p:spTgt spid="12"/>
                                        </p:tgtEl>
                                        <p:attrNameLst>
                                          <p:attrName>ppt_w</p:attrName>
                                        </p:attrNameLst>
                                      </p:cBhvr>
                                      <p:tavLst>
                                        <p:tav tm="0">
                                          <p:val>
                                            <p:fltVal val="0"/>
                                          </p:val>
                                        </p:tav>
                                        <p:tav tm="100000">
                                          <p:val>
                                            <p:strVal val="#ppt_w"/>
                                          </p:val>
                                        </p:tav>
                                      </p:tavLst>
                                    </p:anim>
                                    <p:anim calcmode="lin" valueType="num">
                                      <p:cBhvr>
                                        <p:cTn id="44" dur="500" fill="hold"/>
                                        <p:tgtEl>
                                          <p:spTgt spid="12"/>
                                        </p:tgtEl>
                                        <p:attrNameLst>
                                          <p:attrName>ppt_h</p:attrName>
                                        </p:attrNameLst>
                                      </p:cBhvr>
                                      <p:tavLst>
                                        <p:tav tm="0">
                                          <p:val>
                                            <p:fltVal val="0"/>
                                          </p:val>
                                        </p:tav>
                                        <p:tav tm="100000">
                                          <p:val>
                                            <p:strVal val="#ppt_h"/>
                                          </p:val>
                                        </p:tav>
                                      </p:tavLst>
                                    </p:anim>
                                    <p:anim calcmode="lin" valueType="num">
                                      <p:cBhvr>
                                        <p:cTn id="45" dur="500" fill="hold"/>
                                        <p:tgtEl>
                                          <p:spTgt spid="12"/>
                                        </p:tgtEl>
                                        <p:attrNameLst>
                                          <p:attrName>style.rotation</p:attrName>
                                        </p:attrNameLst>
                                      </p:cBhvr>
                                      <p:tavLst>
                                        <p:tav tm="0">
                                          <p:val>
                                            <p:fltVal val="360"/>
                                          </p:val>
                                        </p:tav>
                                        <p:tav tm="100000">
                                          <p:val>
                                            <p:fltVal val="0"/>
                                          </p:val>
                                        </p:tav>
                                      </p:tavLst>
                                    </p:anim>
                                    <p:animEffect transition="in" filter="fade">
                                      <p:cBhvr>
                                        <p:cTn id="46" dur="500"/>
                                        <p:tgtEl>
                                          <p:spTgt spid="12"/>
                                        </p:tgtEl>
                                      </p:cBhvr>
                                    </p:animEffect>
                                  </p:childTnLst>
                                </p:cTn>
                              </p:par>
                              <p:par>
                                <p:cTn id="47" presetID="17" presetClass="entr" presetSubtype="8" fill="hold" nodeType="withEffect">
                                  <p:stCondLst>
                                    <p:cond delay="0"/>
                                  </p:stCondLst>
                                  <p:childTnLst>
                                    <p:set>
                                      <p:cBhvr>
                                        <p:cTn id="48" dur="1" fill="hold">
                                          <p:stCondLst>
                                            <p:cond delay="0"/>
                                          </p:stCondLst>
                                        </p:cTn>
                                        <p:tgtEl>
                                          <p:spTgt spid="3"/>
                                        </p:tgtEl>
                                        <p:attrNameLst>
                                          <p:attrName>style.visibility</p:attrName>
                                        </p:attrNameLst>
                                      </p:cBhvr>
                                      <p:to>
                                        <p:strVal val="visible"/>
                                      </p:to>
                                    </p:set>
                                    <p:anim calcmode="lin" valueType="num">
                                      <p:cBhvr>
                                        <p:cTn id="49" dur="500" fill="hold"/>
                                        <p:tgtEl>
                                          <p:spTgt spid="3"/>
                                        </p:tgtEl>
                                        <p:attrNameLst>
                                          <p:attrName>ppt_x</p:attrName>
                                        </p:attrNameLst>
                                      </p:cBhvr>
                                      <p:tavLst>
                                        <p:tav tm="0">
                                          <p:val>
                                            <p:strVal val="#ppt_x-#ppt_w/2"/>
                                          </p:val>
                                        </p:tav>
                                        <p:tav tm="100000">
                                          <p:val>
                                            <p:strVal val="#ppt_x"/>
                                          </p:val>
                                        </p:tav>
                                      </p:tavLst>
                                    </p:anim>
                                    <p:anim calcmode="lin" valueType="num">
                                      <p:cBhvr>
                                        <p:cTn id="50" dur="500" fill="hold"/>
                                        <p:tgtEl>
                                          <p:spTgt spid="3"/>
                                        </p:tgtEl>
                                        <p:attrNameLst>
                                          <p:attrName>ppt_y</p:attrName>
                                        </p:attrNameLst>
                                      </p:cBhvr>
                                      <p:tavLst>
                                        <p:tav tm="0">
                                          <p:val>
                                            <p:strVal val="#ppt_y"/>
                                          </p:val>
                                        </p:tav>
                                        <p:tav tm="100000">
                                          <p:val>
                                            <p:strVal val="#ppt_y"/>
                                          </p:val>
                                        </p:tav>
                                      </p:tavLst>
                                    </p:anim>
                                    <p:anim calcmode="lin" valueType="num">
                                      <p:cBhvr>
                                        <p:cTn id="51" dur="500" fill="hold"/>
                                        <p:tgtEl>
                                          <p:spTgt spid="3"/>
                                        </p:tgtEl>
                                        <p:attrNameLst>
                                          <p:attrName>ppt_w</p:attrName>
                                        </p:attrNameLst>
                                      </p:cBhvr>
                                      <p:tavLst>
                                        <p:tav tm="0">
                                          <p:val>
                                            <p:fltVal val="0"/>
                                          </p:val>
                                        </p:tav>
                                        <p:tav tm="100000">
                                          <p:val>
                                            <p:strVal val="#ppt_w"/>
                                          </p:val>
                                        </p:tav>
                                      </p:tavLst>
                                    </p:anim>
                                    <p:anim calcmode="lin" valueType="num">
                                      <p:cBhvr>
                                        <p:cTn id="52" dur="500" fill="hold"/>
                                        <p:tgtEl>
                                          <p:spTgt spid="3"/>
                                        </p:tgtEl>
                                        <p:attrNameLst>
                                          <p:attrName>ppt_h</p:attrName>
                                        </p:attrNameLst>
                                      </p:cBhvr>
                                      <p:tavLst>
                                        <p:tav tm="0">
                                          <p:val>
                                            <p:strVal val="#ppt_h"/>
                                          </p:val>
                                        </p:tav>
                                        <p:tav tm="100000">
                                          <p:val>
                                            <p:strVal val="#ppt_h"/>
                                          </p:val>
                                        </p:tav>
                                      </p:tavLst>
                                    </p:anim>
                                  </p:childTnLst>
                                </p:cTn>
                              </p:par>
                            </p:childTnLst>
                          </p:cTn>
                        </p:par>
                      </p:childTnLst>
                    </p:cTn>
                  </p:par>
                  <p:par>
                    <p:cTn id="53" fill="hold" nodeType="clickPar">
                      <p:stCondLst>
                        <p:cond delay="indefinite"/>
                      </p:stCondLst>
                      <p:childTnLst>
                        <p:par>
                          <p:cTn id="54" fill="hold" nodeType="withGroup">
                            <p:stCondLst>
                              <p:cond delay="0"/>
                            </p:stCondLst>
                            <p:childTnLst>
                              <p:par>
                                <p:cTn id="55" presetID="4" presetClass="entr" presetSubtype="16" fill="hold" nodeType="clickEffect">
                                  <p:stCondLst>
                                    <p:cond delay="0"/>
                                  </p:stCondLst>
                                  <p:childTnLst>
                                    <p:set>
                                      <p:cBhvr>
                                        <p:cTn id="56" dur="1" fill="hold">
                                          <p:stCondLst>
                                            <p:cond delay="0"/>
                                          </p:stCondLst>
                                        </p:cTn>
                                        <p:tgtEl>
                                          <p:spTgt spid="20"/>
                                        </p:tgtEl>
                                        <p:attrNameLst>
                                          <p:attrName>style.visibility</p:attrName>
                                        </p:attrNameLst>
                                      </p:cBhvr>
                                      <p:to>
                                        <p:strVal val="visible"/>
                                      </p:to>
                                    </p:set>
                                    <p:animEffect transition="in" filter="box(in)">
                                      <p:cBhvr>
                                        <p:cTn id="57" dur="500"/>
                                        <p:tgtEl>
                                          <p:spTgt spid="20"/>
                                        </p:tgtEl>
                                      </p:cBhvr>
                                    </p:animEffect>
                                  </p:childTnLst>
                                </p:cTn>
                              </p:par>
                              <p:par>
                                <p:cTn id="58" presetID="18" presetClass="entr" presetSubtype="6" fill="hold" grpId="0" nodeType="withEffect">
                                  <p:stCondLst>
                                    <p:cond delay="0"/>
                                  </p:stCondLst>
                                  <p:childTnLst>
                                    <p:set>
                                      <p:cBhvr>
                                        <p:cTn id="59" dur="1" fill="hold">
                                          <p:stCondLst>
                                            <p:cond delay="0"/>
                                          </p:stCondLst>
                                        </p:cTn>
                                        <p:tgtEl>
                                          <p:spTgt spid="84"/>
                                        </p:tgtEl>
                                        <p:attrNameLst>
                                          <p:attrName>style.visibility</p:attrName>
                                        </p:attrNameLst>
                                      </p:cBhvr>
                                      <p:to>
                                        <p:strVal val="visible"/>
                                      </p:to>
                                    </p:set>
                                    <p:animEffect transition="in" filter="strips(downRight)">
                                      <p:cBhvr>
                                        <p:cTn id="60" dur="500"/>
                                        <p:tgtEl>
                                          <p:spTgt spid="84"/>
                                        </p:tgtEl>
                                      </p:cBhvr>
                                    </p:animEffect>
                                  </p:childTnLst>
                                </p:cTn>
                              </p:par>
                              <p:par>
                                <p:cTn id="61" presetID="23" presetClass="entr" presetSubtype="16" fill="hold" nodeType="withEffect">
                                  <p:stCondLst>
                                    <p:cond delay="0"/>
                                  </p:stCondLst>
                                  <p:childTnLst>
                                    <p:set>
                                      <p:cBhvr>
                                        <p:cTn id="62" dur="1" fill="hold">
                                          <p:stCondLst>
                                            <p:cond delay="0"/>
                                          </p:stCondLst>
                                        </p:cTn>
                                        <p:tgtEl>
                                          <p:spTgt spid="94"/>
                                        </p:tgtEl>
                                        <p:attrNameLst>
                                          <p:attrName>style.visibility</p:attrName>
                                        </p:attrNameLst>
                                      </p:cBhvr>
                                      <p:to>
                                        <p:strVal val="visible"/>
                                      </p:to>
                                    </p:set>
                                    <p:anim calcmode="lin" valueType="num">
                                      <p:cBhvr>
                                        <p:cTn id="63" dur="500" fill="hold"/>
                                        <p:tgtEl>
                                          <p:spTgt spid="94"/>
                                        </p:tgtEl>
                                        <p:attrNameLst>
                                          <p:attrName>ppt_w</p:attrName>
                                        </p:attrNameLst>
                                      </p:cBhvr>
                                      <p:tavLst>
                                        <p:tav tm="0">
                                          <p:val>
                                            <p:fltVal val="0"/>
                                          </p:val>
                                        </p:tav>
                                        <p:tav tm="100000">
                                          <p:val>
                                            <p:strVal val="#ppt_w"/>
                                          </p:val>
                                        </p:tav>
                                      </p:tavLst>
                                    </p:anim>
                                    <p:anim calcmode="lin" valueType="num">
                                      <p:cBhvr>
                                        <p:cTn id="64" dur="500" fill="hold"/>
                                        <p:tgtEl>
                                          <p:spTgt spid="94"/>
                                        </p:tgtEl>
                                        <p:attrNameLst>
                                          <p:attrName>ppt_h</p:attrName>
                                        </p:attrNameLst>
                                      </p:cBhvr>
                                      <p:tavLst>
                                        <p:tav tm="0">
                                          <p:val>
                                            <p:fltVal val="0"/>
                                          </p:val>
                                        </p:tav>
                                        <p:tav tm="100000">
                                          <p:val>
                                            <p:strVal val="#ppt_h"/>
                                          </p:val>
                                        </p:tav>
                                      </p:tavLst>
                                    </p:anim>
                                  </p:childTnLst>
                                  <p:subTnLst>
                                    <p:audio>
                                      <p:cMediaNode>
                                        <p:cTn display="0" masterRel="sameClick">
                                          <p:stCondLst>
                                            <p:cond evt="begin" delay="0">
                                              <p:tn val="61"/>
                                            </p:cond>
                                          </p:stCondLst>
                                          <p:endCondLst>
                                            <p:cond evt="onStopAudio" delay="0">
                                              <p:tgtEl>
                                                <p:sldTgt/>
                                              </p:tgtEl>
                                            </p:cond>
                                          </p:endCondLst>
                                        </p:cTn>
                                        <p:tgtEl>
                                          <p:sndTgt r:embed="rId2" name="applause.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4"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ext Box 6"/>
          <p:cNvSpPr txBox="1"/>
          <p:nvPr/>
        </p:nvSpPr>
        <p:spPr>
          <a:xfrm>
            <a:off x="3131840" y="351373"/>
            <a:ext cx="2555776" cy="521970"/>
          </a:xfrm>
          <a:prstGeom prst="rect">
            <a:avLst/>
          </a:prstGeom>
          <a:noFill/>
          <a:ln w="9525">
            <a:noFill/>
          </a:ln>
        </p:spPr>
        <p:txBody>
          <a:bodyPr wrap="square">
            <a:spAutoFit/>
          </a:bodyPr>
          <a:lstStyle/>
          <a:p>
            <a:pPr algn="ctr"/>
            <a:r>
              <a:rPr sz="2800" b="1" u="sng" dirty="0">
                <a:solidFill>
                  <a:srgbClr val="0000FF"/>
                </a:solidFill>
                <a:latin typeface="Times New Roman" panose="02020603050405020304" pitchFamily="18" charset="0"/>
                <a:cs typeface="Times New Roman" panose="02020603050405020304" pitchFamily="18" charset="0"/>
              </a:rPr>
              <a:t>Lịch sử</a:t>
            </a:r>
            <a:endParaRPr sz="2800" b="1" u="sng"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6151" name="Text Box 7"/>
          <p:cNvSpPr txBox="1"/>
          <p:nvPr/>
        </p:nvSpPr>
        <p:spPr>
          <a:xfrm>
            <a:off x="500945" y="816893"/>
            <a:ext cx="8142110" cy="523875"/>
          </a:xfrm>
          <a:prstGeom prst="rect">
            <a:avLst/>
          </a:prstGeom>
          <a:noFill/>
          <a:ln w="9525">
            <a:noFill/>
          </a:ln>
        </p:spPr>
        <p:txBody>
          <a:bodyPr wrap="square">
            <a:spAutoFit/>
          </a:bodyPr>
          <a:lstStyle/>
          <a:p>
            <a:pPr algn="ctr">
              <a:spcBef>
                <a:spcPct val="50000"/>
              </a:spcBef>
            </a:pPr>
            <a:r>
              <a:rPr sz="2800" b="1" dirty="0">
                <a:solidFill>
                  <a:srgbClr val="FF0000"/>
                </a:solidFill>
                <a:latin typeface="Times New Roman" panose="02020603050405020304" pitchFamily="18" charset="0"/>
                <a:cs typeface="Times New Roman" panose="02020603050405020304" pitchFamily="18" charset="0"/>
              </a:rPr>
              <a:t>Khởi nghĩa Hai B</a:t>
            </a:r>
            <a:r>
              <a:rPr sz="2800" b="1" dirty="0">
                <a:solidFill>
                  <a:srgbClr val="FF0000"/>
                </a:solidFill>
                <a:latin typeface="Times New Roman" panose="02020603050405020304" pitchFamily="18" charset="0"/>
                <a:ea typeface="Times New Roman" panose="02020603050405020304" pitchFamily="18" charset="0"/>
              </a:rPr>
              <a:t>à</a:t>
            </a:r>
            <a:r>
              <a:rPr sz="2800" b="1" dirty="0">
                <a:solidFill>
                  <a:srgbClr val="FF0000"/>
                </a:solidFill>
                <a:latin typeface="Times New Roman" panose="02020603050405020304" pitchFamily="18" charset="0"/>
                <a:cs typeface="Times New Roman" panose="02020603050405020304" pitchFamily="18" charset="0"/>
              </a:rPr>
              <a:t> Trưng (Năm 40)</a:t>
            </a:r>
            <a:endParaRPr sz="2800" b="1" dirty="0">
              <a:solidFill>
                <a:srgbClr val="FF0000"/>
              </a:solidFill>
              <a:latin typeface="Times New Roman" panose="02020603050405020304" pitchFamily="18" charset="0"/>
              <a:ea typeface="Times New Roman" panose="02020603050405020304" pitchFamily="18" charset="0"/>
            </a:endParaRPr>
          </a:p>
        </p:txBody>
      </p:sp>
      <p:pic>
        <p:nvPicPr>
          <p:cNvPr id="5" name="Picture 28" descr="trungvuongzt6"/>
          <p:cNvPicPr>
            <a:picLocks noChangeAspect="1"/>
          </p:cNvPicPr>
          <p:nvPr/>
        </p:nvPicPr>
        <p:blipFill>
          <a:blip r:embed="rId2"/>
          <a:stretch>
            <a:fillRect/>
          </a:stretch>
        </p:blipFill>
        <p:spPr>
          <a:xfrm>
            <a:off x="0" y="1340768"/>
            <a:ext cx="9144000" cy="5445762"/>
          </a:xfrm>
          <a:prstGeom prst="rect">
            <a:avLst/>
          </a:prstGeom>
          <a:noFill/>
          <a:ln w="9525" cap="flat" cmpd="sng">
            <a:solidFill>
              <a:srgbClr val="FF0000"/>
            </a:solidFill>
            <a:prstDash val="solid"/>
            <a:miter/>
            <a:headEnd type="none" w="med" len="med"/>
            <a:tailEnd type="none" w="med" len="med"/>
          </a:ln>
        </p:spPr>
      </p:pic>
      <p:sp>
        <p:nvSpPr>
          <p:cNvPr id="6" name="TextBox 1"/>
          <p:cNvSpPr txBox="1">
            <a:spLocks noChangeArrowheads="1"/>
          </p:cNvSpPr>
          <p:nvPr/>
        </p:nvSpPr>
        <p:spPr bwMode="auto">
          <a:xfrm>
            <a:off x="1631131" y="-31532"/>
            <a:ext cx="5881738"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Times New Roman" pitchFamily="18" charset="0"/>
              </a:defRPr>
            </a:lvl1pPr>
            <a:lvl2pPr marL="742950" indent="-285750">
              <a:defRPr>
                <a:solidFill>
                  <a:schemeClr val="tx1"/>
                </a:solidFill>
                <a:latin typeface="Times New Roman" pitchFamily="18" charset="0"/>
              </a:defRPr>
            </a:lvl2pPr>
            <a:lvl3pPr marL="1143000" indent="-228600">
              <a:defRPr>
                <a:solidFill>
                  <a:schemeClr val="tx1"/>
                </a:solidFill>
                <a:latin typeface="Times New Roman" pitchFamily="18" charset="0"/>
              </a:defRPr>
            </a:lvl3pPr>
            <a:lvl4pPr marL="1600200" indent="-228600">
              <a:defRPr>
                <a:solidFill>
                  <a:schemeClr val="tx1"/>
                </a:solidFill>
                <a:latin typeface="Times New Roman" pitchFamily="18" charset="0"/>
              </a:defRPr>
            </a:lvl4pPr>
            <a:lvl5pPr marL="2057400" indent="-22860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algn="ctr"/>
            <a:r>
              <a:rPr lang="en-US" sz="2800" b="1" dirty="0" err="1"/>
              <a:t>Thứ</a:t>
            </a:r>
            <a:r>
              <a:rPr lang="en-US" sz="2800" b="1" dirty="0"/>
              <a:t> </a:t>
            </a:r>
            <a:r>
              <a:rPr lang="en-US" sz="2800" b="1" dirty="0" err="1"/>
              <a:t>năm</a:t>
            </a:r>
            <a:r>
              <a:rPr lang="en-US" sz="2800" b="1" dirty="0"/>
              <a:t> </a:t>
            </a:r>
            <a:r>
              <a:rPr lang="en-US" sz="2800" b="1" dirty="0" err="1"/>
              <a:t>ngày</a:t>
            </a:r>
            <a:r>
              <a:rPr lang="en-US" sz="2800" b="1" dirty="0"/>
              <a:t> 13 </a:t>
            </a:r>
            <a:r>
              <a:rPr lang="en-US" sz="2800" b="1" dirty="0" err="1"/>
              <a:t>tháng</a:t>
            </a:r>
            <a:r>
              <a:rPr lang="en-US" sz="2800" b="1" dirty="0"/>
              <a:t> 10 </a:t>
            </a:r>
            <a:r>
              <a:rPr lang="en-US" sz="2800" b="1" dirty="0" err="1"/>
              <a:t>năm</a:t>
            </a:r>
            <a:r>
              <a:rPr lang="en-US" sz="2800" b="1" dirty="0"/>
              <a:t> 2022</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7" presetClass="entr" presetSubtype="0" fill="hold" grpId="0" nodeType="clickEffect">
                                  <p:stCondLst>
                                    <p:cond delay="0"/>
                                  </p:stCondLst>
                                  <p:iterate type="lt">
                                    <p:tmPct val="50000"/>
                                  </p:iterate>
                                  <p:childTnLst>
                                    <p:set>
                                      <p:cBhvr>
                                        <p:cTn id="11" dur="1" fill="hold">
                                          <p:stCondLst>
                                            <p:cond delay="0"/>
                                          </p:stCondLst>
                                        </p:cTn>
                                        <p:tgtEl>
                                          <p:spTgt spid="6151"/>
                                        </p:tgtEl>
                                        <p:attrNameLst>
                                          <p:attrName>style.visibility</p:attrName>
                                        </p:attrNameLst>
                                      </p:cBhvr>
                                      <p:to>
                                        <p:strVal val="visible"/>
                                      </p:to>
                                    </p:set>
                                    <p:anim calcmode="discrete" valueType="clr">
                                      <p:cBhvr override="childStyle">
                                        <p:cTn id="12" dur="80"/>
                                        <p:tgtEl>
                                          <p:spTgt spid="6151"/>
                                        </p:tgtEl>
                                        <p:attrNameLst>
                                          <p:attrName>style.color</p:attrName>
                                        </p:attrNameLst>
                                      </p:cBhvr>
                                      <p:tavLst>
                                        <p:tav tm="0">
                                          <p:val>
                                            <p:clrVal>
                                              <a:schemeClr val="accent2"/>
                                            </p:clrVal>
                                          </p:val>
                                        </p:tav>
                                        <p:tav tm="50000">
                                          <p:val>
                                            <p:clrVal>
                                              <a:schemeClr val="hlink"/>
                                            </p:clrVal>
                                          </p:val>
                                        </p:tav>
                                      </p:tavLst>
                                    </p:anim>
                                    <p:anim calcmode="discrete" valueType="clr">
                                      <p:cBhvr>
                                        <p:cTn id="13" dur="80"/>
                                        <p:tgtEl>
                                          <p:spTgt spid="6151"/>
                                        </p:tgtEl>
                                        <p:attrNameLst>
                                          <p:attrName>fillcolor</p:attrName>
                                        </p:attrNameLst>
                                      </p:cBhvr>
                                      <p:tavLst>
                                        <p:tav tm="0">
                                          <p:val>
                                            <p:clrVal>
                                              <a:schemeClr val="accent2"/>
                                            </p:clrVal>
                                          </p:val>
                                        </p:tav>
                                        <p:tav tm="50000">
                                          <p:val>
                                            <p:clrVal>
                                              <a:schemeClr val="hlink"/>
                                            </p:clrVal>
                                          </p:val>
                                        </p:tav>
                                      </p:tavLst>
                                    </p:anim>
                                    <p:set>
                                      <p:cBhvr>
                                        <p:cTn id="14" dur="80"/>
                                        <p:tgtEl>
                                          <p:spTgt spid="6151"/>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51"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9"/>
          <p:cNvSpPr txBox="1"/>
          <p:nvPr/>
        </p:nvSpPr>
        <p:spPr>
          <a:xfrm>
            <a:off x="179512" y="1196752"/>
            <a:ext cx="8610600" cy="708025"/>
          </a:xfrm>
          <a:prstGeom prst="rect">
            <a:avLst/>
          </a:prstGeom>
          <a:noFill/>
          <a:ln w="9525">
            <a:noFill/>
          </a:ln>
        </p:spPr>
        <p:txBody>
          <a:bodyPr>
            <a:spAutoFit/>
          </a:bodyPr>
          <a:lstStyle/>
          <a:p>
            <a:pPr algn="just">
              <a:spcBef>
                <a:spcPct val="50000"/>
              </a:spcBef>
            </a:pPr>
            <a:r>
              <a:rPr sz="4000" b="1" dirty="0">
                <a:latin typeface="Times New Roman" panose="02020603050405020304" pitchFamily="18" charset="0"/>
                <a:cs typeface="Times New Roman" panose="02020603050405020304" pitchFamily="18" charset="0"/>
              </a:rPr>
              <a:t>1. Nguyên nhân của cuộc khởi nghĩa:</a:t>
            </a:r>
            <a:endParaRPr sz="4000" dirty="0">
              <a:latin typeface="Times New Roman" panose="02020603050405020304" pitchFamily="18" charset="0"/>
              <a:ea typeface="Times New Roman" panose="02020603050405020304" pitchFamily="18" charset="0"/>
            </a:endParaRPr>
          </a:p>
        </p:txBody>
      </p:sp>
      <p:sp>
        <p:nvSpPr>
          <p:cNvPr id="3" name="Text Box 11"/>
          <p:cNvSpPr txBox="1"/>
          <p:nvPr/>
        </p:nvSpPr>
        <p:spPr>
          <a:xfrm>
            <a:off x="210819" y="2564904"/>
            <a:ext cx="8534400" cy="1323975"/>
          </a:xfrm>
          <a:prstGeom prst="rect">
            <a:avLst/>
          </a:prstGeom>
          <a:noFill/>
          <a:ln w="9525">
            <a:noFill/>
          </a:ln>
        </p:spPr>
        <p:txBody>
          <a:bodyPr>
            <a:spAutoFit/>
          </a:bodyPr>
          <a:lstStyle/>
          <a:p>
            <a:pPr algn="just"/>
            <a:r>
              <a:rPr sz="4000" b="1" dirty="0">
                <a:solidFill>
                  <a:srgbClr val="008000"/>
                </a:solidFill>
                <a:latin typeface="Times New Roman" panose="02020603050405020304" pitchFamily="18" charset="0"/>
                <a:cs typeface="Times New Roman" panose="02020603050405020304" pitchFamily="18" charset="0"/>
              </a:rPr>
              <a:t> - Nguyên nhân n</a:t>
            </a:r>
            <a:r>
              <a:rPr sz="4000" b="1" dirty="0">
                <a:solidFill>
                  <a:srgbClr val="008000"/>
                </a:solidFill>
                <a:latin typeface="Times New Roman" panose="02020603050405020304" pitchFamily="18" charset="0"/>
                <a:ea typeface="Times New Roman" panose="02020603050405020304" pitchFamily="18" charset="0"/>
              </a:rPr>
              <a:t>à</a:t>
            </a:r>
            <a:r>
              <a:rPr sz="4000" b="1" dirty="0">
                <a:solidFill>
                  <a:srgbClr val="008000"/>
                </a:solidFill>
                <a:latin typeface="Times New Roman" panose="02020603050405020304" pitchFamily="18" charset="0"/>
                <a:cs typeface="Times New Roman" panose="02020603050405020304" pitchFamily="18" charset="0"/>
              </a:rPr>
              <a:t>o dẫn đến cuộc khởi nghĩa Hai B</a:t>
            </a:r>
            <a:r>
              <a:rPr sz="4000" b="1" dirty="0">
                <a:solidFill>
                  <a:srgbClr val="008000"/>
                </a:solidFill>
                <a:latin typeface="Times New Roman" panose="02020603050405020304" pitchFamily="18" charset="0"/>
                <a:ea typeface="Times New Roman" panose="02020603050405020304" pitchFamily="18" charset="0"/>
              </a:rPr>
              <a:t>à</a:t>
            </a:r>
            <a:r>
              <a:rPr sz="4000" b="1" dirty="0">
                <a:solidFill>
                  <a:srgbClr val="008000"/>
                </a:solidFill>
                <a:latin typeface="Times New Roman" panose="02020603050405020304" pitchFamily="18" charset="0"/>
                <a:cs typeface="Times New Roman" panose="02020603050405020304" pitchFamily="18" charset="0"/>
              </a:rPr>
              <a:t> Trưng?</a:t>
            </a:r>
            <a:endParaRPr sz="4000" b="1" dirty="0">
              <a:solidFill>
                <a:srgbClr val="008000"/>
              </a:solidFill>
              <a:latin typeface="Times New Roman" panose="02020603050405020304" pitchFamily="18" charset="0"/>
              <a:ea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barn(inVertical)">
                                      <p:cBhvr>
                                        <p:cTn id="14"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9"/>
          <p:cNvSpPr txBox="1"/>
          <p:nvPr/>
        </p:nvSpPr>
        <p:spPr>
          <a:xfrm>
            <a:off x="304800" y="1143000"/>
            <a:ext cx="8458200" cy="708025"/>
          </a:xfrm>
          <a:prstGeom prst="rect">
            <a:avLst/>
          </a:prstGeom>
          <a:noFill/>
          <a:ln w="9525">
            <a:noFill/>
          </a:ln>
        </p:spPr>
        <p:txBody>
          <a:bodyPr>
            <a:spAutoFit/>
          </a:bodyPr>
          <a:lstStyle/>
          <a:p>
            <a:pPr algn="just">
              <a:spcBef>
                <a:spcPct val="50000"/>
              </a:spcBef>
            </a:pPr>
            <a:r>
              <a:rPr sz="4000" b="1" dirty="0">
                <a:latin typeface="Times New Roman" panose="02020603050405020304" pitchFamily="18" charset="0"/>
                <a:cs typeface="Times New Roman" panose="02020603050405020304" pitchFamily="18" charset="0"/>
              </a:rPr>
              <a:t>1. Nguyên nhân của cuộc khởi nghĩa:</a:t>
            </a:r>
            <a:endParaRPr sz="4000" dirty="0">
              <a:latin typeface="Times New Roman" panose="02020603050405020304" pitchFamily="18" charset="0"/>
              <a:ea typeface="Times New Roman" panose="02020603050405020304" pitchFamily="18" charset="0"/>
            </a:endParaRPr>
          </a:p>
        </p:txBody>
      </p:sp>
      <p:sp>
        <p:nvSpPr>
          <p:cNvPr id="5" name="Text Box 11"/>
          <p:cNvSpPr txBox="1"/>
          <p:nvPr/>
        </p:nvSpPr>
        <p:spPr>
          <a:xfrm>
            <a:off x="371475" y="2081213"/>
            <a:ext cx="8401050" cy="3786187"/>
          </a:xfrm>
          <a:prstGeom prst="rect">
            <a:avLst/>
          </a:prstGeom>
          <a:noFill/>
          <a:ln w="9525">
            <a:noFill/>
          </a:ln>
        </p:spPr>
        <p:txBody>
          <a:bodyPr>
            <a:spAutoFit/>
          </a:bodyPr>
          <a:lstStyle/>
          <a:p>
            <a:pPr algn="just">
              <a:buChar char="-"/>
            </a:pPr>
            <a:r>
              <a:rPr sz="4000" b="1" dirty="0">
                <a:solidFill>
                  <a:srgbClr val="0000FF"/>
                </a:solidFill>
                <a:latin typeface="Times New Roman" panose="02020603050405020304" pitchFamily="18" charset="0"/>
                <a:cs typeface="Times New Roman" panose="02020603050405020304" pitchFamily="18" charset="0"/>
              </a:rPr>
              <a:t> Do ách áp bức bóc lột h</a:t>
            </a:r>
            <a:r>
              <a:rPr sz="4000" b="1" dirty="0">
                <a:solidFill>
                  <a:srgbClr val="0000FF"/>
                </a:solidFill>
                <a:latin typeface="Times New Roman" panose="02020603050405020304" pitchFamily="18" charset="0"/>
                <a:ea typeface="Times New Roman" panose="02020603050405020304" pitchFamily="18" charset="0"/>
              </a:rPr>
              <a:t>à</a:t>
            </a:r>
            <a:r>
              <a:rPr sz="4000" b="1" dirty="0">
                <a:solidFill>
                  <a:srgbClr val="0000FF"/>
                </a:solidFill>
                <a:latin typeface="Times New Roman" panose="02020603050405020304" pitchFamily="18" charset="0"/>
                <a:cs typeface="Times New Roman" panose="02020603050405020304" pitchFamily="18" charset="0"/>
              </a:rPr>
              <a:t> khắc của nh</a:t>
            </a:r>
            <a:r>
              <a:rPr sz="4000" b="1" dirty="0">
                <a:solidFill>
                  <a:srgbClr val="0000FF"/>
                </a:solidFill>
                <a:latin typeface="Times New Roman" panose="02020603050405020304" pitchFamily="18" charset="0"/>
                <a:ea typeface="Times New Roman" panose="02020603050405020304" pitchFamily="18" charset="0"/>
              </a:rPr>
              <a:t>à</a:t>
            </a:r>
            <a:r>
              <a:rPr sz="4000" b="1" dirty="0">
                <a:solidFill>
                  <a:srgbClr val="0000FF"/>
                </a:solidFill>
                <a:latin typeface="Times New Roman" panose="02020603050405020304" pitchFamily="18" charset="0"/>
                <a:cs typeface="Times New Roman" panose="02020603050405020304" pitchFamily="18" charset="0"/>
              </a:rPr>
              <a:t> Hán</a:t>
            </a:r>
          </a:p>
          <a:p>
            <a:pPr algn="just"/>
            <a:r>
              <a:rPr sz="4000" b="1" dirty="0">
                <a:solidFill>
                  <a:srgbClr val="0000FF"/>
                </a:solidFill>
                <a:latin typeface="Times New Roman" panose="02020603050405020304" pitchFamily="18" charset="0"/>
                <a:cs typeface="Times New Roman" panose="02020603050405020304" pitchFamily="18" charset="0"/>
              </a:rPr>
              <a:t>- Do Thi Sách, chồng của b</a:t>
            </a:r>
            <a:r>
              <a:rPr sz="4000" b="1" dirty="0">
                <a:solidFill>
                  <a:srgbClr val="0000FF"/>
                </a:solidFill>
                <a:latin typeface="Times New Roman" panose="02020603050405020304" pitchFamily="18" charset="0"/>
                <a:ea typeface="Times New Roman" panose="02020603050405020304" pitchFamily="18" charset="0"/>
              </a:rPr>
              <a:t>à</a:t>
            </a:r>
            <a:r>
              <a:rPr sz="4000" b="1" dirty="0">
                <a:solidFill>
                  <a:srgbClr val="0000FF"/>
                </a:solidFill>
                <a:latin typeface="Times New Roman" panose="02020603050405020304" pitchFamily="18" charset="0"/>
                <a:cs typeface="Times New Roman" panose="02020603050405020304" pitchFamily="18" charset="0"/>
              </a:rPr>
              <a:t> Trưng Trắc bị Tô Định giết hại.</a:t>
            </a:r>
          </a:p>
          <a:p>
            <a:pPr algn="just"/>
            <a:r>
              <a:rPr sz="4000" b="1" dirty="0">
                <a:solidFill>
                  <a:srgbClr val="0000FF"/>
                </a:solidFill>
                <a:latin typeface="Times New Roman" panose="02020603050405020304" pitchFamily="18" charset="0"/>
                <a:cs typeface="Times New Roman" panose="02020603050405020304" pitchFamily="18" charset="0"/>
              </a:rPr>
              <a:t>- Vì lòng yêu nước, căm thù giặc sâu sắc của </a:t>
            </a:r>
            <a:r>
              <a:rPr sz="4000" b="1" dirty="0" err="1">
                <a:solidFill>
                  <a:srgbClr val="0000FF"/>
                </a:solidFill>
                <a:latin typeface="Times New Roman" panose="02020603050405020304" pitchFamily="18" charset="0"/>
                <a:cs typeface="Times New Roman" panose="02020603050405020304" pitchFamily="18" charset="0"/>
              </a:rPr>
              <a:t>hai</a:t>
            </a:r>
            <a:r>
              <a:rPr sz="4000" b="1" dirty="0">
                <a:solidFill>
                  <a:srgbClr val="0000FF"/>
                </a:solidFill>
                <a:latin typeface="Times New Roman" panose="02020603050405020304" pitchFamily="18" charset="0"/>
                <a:cs typeface="Times New Roman" panose="02020603050405020304" pitchFamily="18" charset="0"/>
              </a:rPr>
              <a:t> </a:t>
            </a:r>
            <a:r>
              <a:rPr sz="4000" b="1" dirty="0" err="1">
                <a:solidFill>
                  <a:srgbClr val="0000FF"/>
                </a:solidFill>
                <a:latin typeface="Times New Roman" panose="02020603050405020304" pitchFamily="18" charset="0"/>
                <a:cs typeface="Times New Roman" panose="02020603050405020304" pitchFamily="18" charset="0"/>
              </a:rPr>
              <a:t>b</a:t>
            </a:r>
            <a:r>
              <a:rPr sz="4000" b="1" dirty="0" err="1">
                <a:solidFill>
                  <a:srgbClr val="0000FF"/>
                </a:solidFill>
                <a:latin typeface="Times New Roman" panose="02020603050405020304" pitchFamily="18" charset="0"/>
                <a:ea typeface="Times New Roman" panose="02020603050405020304" pitchFamily="18" charset="0"/>
              </a:rPr>
              <a:t>à</a:t>
            </a:r>
            <a:r>
              <a:rPr lang="en-US" sz="4000" b="1" dirty="0">
                <a:solidFill>
                  <a:srgbClr val="0000FF"/>
                </a:solidFill>
                <a:latin typeface="Times New Roman" panose="02020603050405020304" pitchFamily="18" charset="0"/>
                <a:ea typeface="Times New Roman" panose="02020603050405020304" pitchFamily="18" charset="0"/>
              </a:rPr>
              <a:t> </a:t>
            </a:r>
            <a:r>
              <a:rPr lang="en-US" sz="4000" b="1" dirty="0" err="1">
                <a:solidFill>
                  <a:srgbClr val="0000FF"/>
                </a:solidFill>
                <a:latin typeface="Times New Roman" panose="02020603050405020304" pitchFamily="18" charset="0"/>
                <a:ea typeface="Times New Roman" panose="02020603050405020304" pitchFamily="18" charset="0"/>
              </a:rPr>
              <a:t>Trưng</a:t>
            </a:r>
            <a:r>
              <a:rPr sz="4000" b="1" dirty="0">
                <a:solidFill>
                  <a:srgbClr val="0000FF"/>
                </a:solidFill>
                <a:latin typeface="Times New Roman" panose="02020603050405020304" pitchFamily="18" charset="0"/>
                <a:cs typeface="Times New Roman" panose="02020603050405020304" pitchFamily="18" charset="0"/>
              </a:rPr>
              <a:t>.</a:t>
            </a:r>
            <a:endParaRPr sz="4000" b="1" dirty="0">
              <a:solidFill>
                <a:srgbClr val="0000FF"/>
              </a:solidFill>
              <a:latin typeface="Times New Roman" panose="02020603050405020304" pitchFamily="18" charset="0"/>
              <a:ea typeface="Times New Roman" panose="02020603050405020304" pitchFamily="18" charset="0"/>
            </a:endParaRPr>
          </a:p>
        </p:txBody>
      </p:sp>
      <p:sp>
        <p:nvSpPr>
          <p:cNvPr id="6146" name="Text Box 6"/>
          <p:cNvSpPr txBox="1"/>
          <p:nvPr/>
        </p:nvSpPr>
        <p:spPr>
          <a:xfrm>
            <a:off x="0" y="0"/>
            <a:ext cx="9144000" cy="521970"/>
          </a:xfrm>
          <a:prstGeom prst="rect">
            <a:avLst/>
          </a:prstGeom>
          <a:noFill/>
          <a:ln w="9525">
            <a:noFill/>
          </a:ln>
        </p:spPr>
        <p:txBody>
          <a:bodyPr>
            <a:spAutoFit/>
          </a:bodyPr>
          <a:lstStyle/>
          <a:p>
            <a:pPr algn="ctr"/>
            <a:r>
              <a:rPr sz="2800" b="1" u="sng" dirty="0">
                <a:solidFill>
                  <a:srgbClr val="0000FF"/>
                </a:solidFill>
                <a:latin typeface="Times New Roman" panose="02020603050405020304" pitchFamily="18" charset="0"/>
                <a:cs typeface="Times New Roman" panose="02020603050405020304" pitchFamily="18" charset="0"/>
              </a:rPr>
              <a:t>Lịch sử</a:t>
            </a:r>
            <a:endParaRPr sz="2800" b="1" u="sng"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6151" name="Text Box 7"/>
          <p:cNvSpPr txBox="1"/>
          <p:nvPr/>
        </p:nvSpPr>
        <p:spPr>
          <a:xfrm>
            <a:off x="0" y="457200"/>
            <a:ext cx="9144000" cy="523875"/>
          </a:xfrm>
          <a:prstGeom prst="rect">
            <a:avLst/>
          </a:prstGeom>
          <a:noFill/>
          <a:ln w="9525">
            <a:noFill/>
          </a:ln>
        </p:spPr>
        <p:txBody>
          <a:bodyPr>
            <a:spAutoFit/>
          </a:bodyPr>
          <a:lstStyle/>
          <a:p>
            <a:pPr algn="ctr">
              <a:spcBef>
                <a:spcPct val="50000"/>
              </a:spcBef>
            </a:pPr>
            <a:r>
              <a:rPr sz="2800" b="1" dirty="0">
                <a:solidFill>
                  <a:srgbClr val="FF0000"/>
                </a:solidFill>
                <a:latin typeface="Times New Roman" panose="02020603050405020304" pitchFamily="18" charset="0"/>
                <a:cs typeface="Times New Roman" panose="02020603050405020304" pitchFamily="18" charset="0"/>
              </a:rPr>
              <a:t>Khởi nghĩa Hai B</a:t>
            </a:r>
            <a:r>
              <a:rPr sz="2800" b="1" dirty="0">
                <a:solidFill>
                  <a:srgbClr val="FF0000"/>
                </a:solidFill>
                <a:latin typeface="Times New Roman" panose="02020603050405020304" pitchFamily="18" charset="0"/>
                <a:ea typeface="Times New Roman" panose="02020603050405020304" pitchFamily="18" charset="0"/>
              </a:rPr>
              <a:t>à</a:t>
            </a:r>
            <a:r>
              <a:rPr sz="2800" b="1" dirty="0">
                <a:solidFill>
                  <a:srgbClr val="FF0000"/>
                </a:solidFill>
                <a:latin typeface="Times New Roman" panose="02020603050405020304" pitchFamily="18" charset="0"/>
                <a:cs typeface="Times New Roman" panose="02020603050405020304" pitchFamily="18" charset="0"/>
              </a:rPr>
              <a:t> Trưng (Năm 40)</a:t>
            </a:r>
            <a:endParaRPr sz="2800" b="1" dirty="0">
              <a:solidFill>
                <a:srgbClr val="FF0000"/>
              </a:solidFill>
              <a:latin typeface="Times New Roman" panose="02020603050405020304" pitchFamily="18" charset="0"/>
              <a:ea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ext Box 16"/>
          <p:cNvSpPr txBox="1"/>
          <p:nvPr/>
        </p:nvSpPr>
        <p:spPr>
          <a:xfrm>
            <a:off x="0" y="1828800"/>
            <a:ext cx="5410200" cy="519113"/>
          </a:xfrm>
          <a:prstGeom prst="rect">
            <a:avLst/>
          </a:prstGeom>
          <a:noFill/>
          <a:ln w="9525">
            <a:noFill/>
          </a:ln>
        </p:spPr>
        <p:txBody>
          <a:bodyPr>
            <a:spAutoFit/>
          </a:bodyPr>
          <a:lstStyle/>
          <a:p>
            <a:pPr>
              <a:spcBef>
                <a:spcPct val="20000"/>
              </a:spcBef>
            </a:pPr>
            <a:endParaRPr lang="vi-VN" altLang="x-none" sz="2800" dirty="0">
              <a:solidFill>
                <a:srgbClr val="0000FF"/>
              </a:solidFill>
              <a:latin typeface="Times New Roman" panose="02020603050405020304" pitchFamily="18" charset="0"/>
            </a:endParaRPr>
          </a:p>
        </p:txBody>
      </p:sp>
      <p:sp>
        <p:nvSpPr>
          <p:cNvPr id="9219" name="Text Box 17"/>
          <p:cNvSpPr txBox="1"/>
          <p:nvPr/>
        </p:nvSpPr>
        <p:spPr>
          <a:xfrm>
            <a:off x="0" y="2514600"/>
            <a:ext cx="9144000" cy="366713"/>
          </a:xfrm>
          <a:prstGeom prst="rect">
            <a:avLst/>
          </a:prstGeom>
          <a:noFill/>
          <a:ln w="9525">
            <a:noFill/>
          </a:ln>
        </p:spPr>
        <p:txBody>
          <a:bodyPr>
            <a:spAutoFit/>
          </a:bodyPr>
          <a:lstStyle/>
          <a:p>
            <a:pPr eaLnBrk="0" hangingPunct="0"/>
            <a:endParaRPr lang="vi-VN" altLang="x-none" dirty="0">
              <a:latin typeface="Times New Roman" panose="02020603050405020304" pitchFamily="18" charset="0"/>
            </a:endParaRPr>
          </a:p>
        </p:txBody>
      </p:sp>
      <p:sp>
        <p:nvSpPr>
          <p:cNvPr id="9220" name="Text Box 12"/>
          <p:cNvSpPr txBox="1"/>
          <p:nvPr/>
        </p:nvSpPr>
        <p:spPr>
          <a:xfrm>
            <a:off x="0" y="3657600"/>
            <a:ext cx="4724400" cy="519113"/>
          </a:xfrm>
          <a:prstGeom prst="rect">
            <a:avLst/>
          </a:prstGeom>
          <a:noFill/>
          <a:ln w="9525">
            <a:noFill/>
          </a:ln>
        </p:spPr>
        <p:txBody>
          <a:bodyPr>
            <a:spAutoFit/>
          </a:bodyPr>
          <a:lstStyle/>
          <a:p>
            <a:pPr>
              <a:spcBef>
                <a:spcPct val="20000"/>
              </a:spcBef>
            </a:pPr>
            <a:endParaRPr lang="vi-VN" altLang="x-none" sz="2800" dirty="0">
              <a:solidFill>
                <a:srgbClr val="0000FF"/>
              </a:solidFill>
              <a:latin typeface="Times New Roman" panose="02020603050405020304" pitchFamily="18" charset="0"/>
            </a:endParaRPr>
          </a:p>
        </p:txBody>
      </p:sp>
      <p:sp>
        <p:nvSpPr>
          <p:cNvPr id="8197" name="Text Box 11"/>
          <p:cNvSpPr txBox="1"/>
          <p:nvPr/>
        </p:nvSpPr>
        <p:spPr>
          <a:xfrm>
            <a:off x="228600" y="1447800"/>
            <a:ext cx="8534400" cy="708025"/>
          </a:xfrm>
          <a:prstGeom prst="rect">
            <a:avLst/>
          </a:prstGeom>
          <a:noFill/>
          <a:ln w="9525">
            <a:noFill/>
          </a:ln>
        </p:spPr>
        <p:txBody>
          <a:bodyPr>
            <a:spAutoFit/>
          </a:bodyPr>
          <a:lstStyle/>
          <a:p>
            <a:pPr algn="just">
              <a:spcBef>
                <a:spcPct val="50000"/>
              </a:spcBef>
            </a:pPr>
            <a:r>
              <a:rPr sz="4000" b="1" dirty="0">
                <a:latin typeface="Times New Roman" panose="02020603050405020304" pitchFamily="18" charset="0"/>
                <a:cs typeface="Times New Roman" panose="02020603050405020304" pitchFamily="18" charset="0"/>
              </a:rPr>
              <a:t>1. Nguyên nhân của cuộc khởi nghĩa:</a:t>
            </a:r>
            <a:endParaRPr sz="4000" dirty="0">
              <a:latin typeface="Times New Roman" panose="02020603050405020304" pitchFamily="18" charset="0"/>
              <a:ea typeface="Times New Roman" panose="02020603050405020304" pitchFamily="18" charset="0"/>
            </a:endParaRPr>
          </a:p>
        </p:txBody>
      </p:sp>
      <p:sp>
        <p:nvSpPr>
          <p:cNvPr id="9222" name="Text Box 15"/>
          <p:cNvSpPr txBox="1"/>
          <p:nvPr/>
        </p:nvSpPr>
        <p:spPr>
          <a:xfrm>
            <a:off x="0" y="3581400"/>
            <a:ext cx="9144000" cy="366713"/>
          </a:xfrm>
          <a:prstGeom prst="rect">
            <a:avLst/>
          </a:prstGeom>
          <a:noFill/>
          <a:ln w="9525">
            <a:noFill/>
          </a:ln>
        </p:spPr>
        <p:txBody>
          <a:bodyPr>
            <a:spAutoFit/>
          </a:bodyPr>
          <a:lstStyle/>
          <a:p>
            <a:pPr>
              <a:spcBef>
                <a:spcPct val="50000"/>
              </a:spcBef>
            </a:pPr>
            <a:endParaRPr lang="vi-VN" altLang="x-none" dirty="0">
              <a:latin typeface="Arial" panose="020B0604020202020204" pitchFamily="34" charset="0"/>
            </a:endParaRPr>
          </a:p>
        </p:txBody>
      </p:sp>
      <p:sp>
        <p:nvSpPr>
          <p:cNvPr id="8" name="Text Box 11"/>
          <p:cNvSpPr txBox="1"/>
          <p:nvPr/>
        </p:nvSpPr>
        <p:spPr>
          <a:xfrm>
            <a:off x="304800" y="3352800"/>
            <a:ext cx="8534400" cy="1323975"/>
          </a:xfrm>
          <a:prstGeom prst="rect">
            <a:avLst/>
          </a:prstGeom>
          <a:noFill/>
          <a:ln w="9525">
            <a:noFill/>
          </a:ln>
        </p:spPr>
        <p:txBody>
          <a:bodyPr>
            <a:spAutoFit/>
          </a:bodyPr>
          <a:lstStyle/>
          <a:p>
            <a:pPr algn="just">
              <a:spcBef>
                <a:spcPct val="50000"/>
              </a:spcBef>
            </a:pPr>
            <a:r>
              <a:rPr sz="4000" b="1" dirty="0">
                <a:solidFill>
                  <a:srgbClr val="0000FF"/>
                </a:solidFill>
                <a:latin typeface="Times New Roman" panose="02020603050405020304" pitchFamily="18" charset="0"/>
              </a:rPr>
              <a:t>- Vì Hai Bà Trưng có lòng yêu nước, căm thù giặc sâu sắc.</a:t>
            </a:r>
          </a:p>
        </p:txBody>
      </p:sp>
      <p:sp>
        <p:nvSpPr>
          <p:cNvPr id="6146" name="Text Box 6"/>
          <p:cNvSpPr txBox="1"/>
          <p:nvPr/>
        </p:nvSpPr>
        <p:spPr>
          <a:xfrm>
            <a:off x="0" y="0"/>
            <a:ext cx="9144000" cy="521970"/>
          </a:xfrm>
          <a:prstGeom prst="rect">
            <a:avLst/>
          </a:prstGeom>
          <a:noFill/>
          <a:ln w="9525">
            <a:noFill/>
          </a:ln>
        </p:spPr>
        <p:txBody>
          <a:bodyPr>
            <a:spAutoFit/>
          </a:bodyPr>
          <a:lstStyle/>
          <a:p>
            <a:pPr algn="ctr"/>
            <a:r>
              <a:rPr sz="2800" b="1" u="sng" dirty="0">
                <a:solidFill>
                  <a:srgbClr val="0000FF"/>
                </a:solidFill>
                <a:latin typeface="Times New Roman" panose="02020603050405020304" pitchFamily="18" charset="0"/>
                <a:cs typeface="Times New Roman" panose="02020603050405020304" pitchFamily="18" charset="0"/>
              </a:rPr>
              <a:t>Lịch sử</a:t>
            </a:r>
            <a:endParaRPr sz="2800" b="1" u="sng"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6151" name="Text Box 7"/>
          <p:cNvSpPr txBox="1"/>
          <p:nvPr/>
        </p:nvSpPr>
        <p:spPr>
          <a:xfrm>
            <a:off x="0" y="457200"/>
            <a:ext cx="9144000" cy="523875"/>
          </a:xfrm>
          <a:prstGeom prst="rect">
            <a:avLst/>
          </a:prstGeom>
          <a:noFill/>
          <a:ln w="9525">
            <a:noFill/>
          </a:ln>
        </p:spPr>
        <p:txBody>
          <a:bodyPr>
            <a:spAutoFit/>
          </a:bodyPr>
          <a:lstStyle/>
          <a:p>
            <a:pPr algn="ctr">
              <a:spcBef>
                <a:spcPct val="50000"/>
              </a:spcBef>
            </a:pPr>
            <a:r>
              <a:rPr sz="2800" b="1" dirty="0">
                <a:solidFill>
                  <a:srgbClr val="FF0000"/>
                </a:solidFill>
                <a:latin typeface="Times New Roman" panose="02020603050405020304" pitchFamily="18" charset="0"/>
                <a:cs typeface="Times New Roman" panose="02020603050405020304" pitchFamily="18" charset="0"/>
              </a:rPr>
              <a:t>Khởi nghĩa Hai B</a:t>
            </a:r>
            <a:r>
              <a:rPr sz="2800" b="1" dirty="0">
                <a:solidFill>
                  <a:srgbClr val="FF0000"/>
                </a:solidFill>
                <a:latin typeface="Times New Roman" panose="02020603050405020304" pitchFamily="18" charset="0"/>
                <a:ea typeface="Times New Roman" panose="02020603050405020304" pitchFamily="18" charset="0"/>
              </a:rPr>
              <a:t>à</a:t>
            </a:r>
            <a:r>
              <a:rPr sz="2800" b="1" dirty="0">
                <a:solidFill>
                  <a:srgbClr val="FF0000"/>
                </a:solidFill>
                <a:latin typeface="Times New Roman" panose="02020603050405020304" pitchFamily="18" charset="0"/>
                <a:cs typeface="Times New Roman" panose="02020603050405020304" pitchFamily="18" charset="0"/>
              </a:rPr>
              <a:t> Trưng (Năm 40)</a:t>
            </a:r>
            <a:endParaRPr sz="2800" b="1" dirty="0">
              <a:solidFill>
                <a:srgbClr val="FF0000"/>
              </a:solidFill>
              <a:latin typeface="Times New Roman" panose="02020603050405020304" pitchFamily="18" charset="0"/>
              <a:ea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ext Box 10"/>
          <p:cNvSpPr txBox="1"/>
          <p:nvPr/>
        </p:nvSpPr>
        <p:spPr>
          <a:xfrm>
            <a:off x="0" y="6135688"/>
            <a:ext cx="2895600" cy="646112"/>
          </a:xfrm>
          <a:prstGeom prst="rect">
            <a:avLst/>
          </a:prstGeom>
          <a:noFill/>
          <a:ln w="9525">
            <a:noFill/>
          </a:ln>
        </p:spPr>
        <p:txBody>
          <a:bodyPr>
            <a:spAutoFit/>
          </a:bodyPr>
          <a:lstStyle/>
          <a:p>
            <a:pPr algn="ctr">
              <a:spcBef>
                <a:spcPct val="50000"/>
              </a:spcBef>
            </a:pPr>
            <a:r>
              <a:rPr b="1" dirty="0">
                <a:solidFill>
                  <a:srgbClr val="0000FF"/>
                </a:solidFill>
                <a:latin typeface="Times New Roman" panose="02020603050405020304" pitchFamily="18" charset="0"/>
              </a:rPr>
              <a:t>QUẬN GIAO CHỈ THỜI NHÀ HÁN CAI TRỊ</a:t>
            </a:r>
          </a:p>
        </p:txBody>
      </p:sp>
      <p:pic>
        <p:nvPicPr>
          <p:cNvPr id="10243" name="Picture 13" descr="IMG_1146"/>
          <p:cNvPicPr>
            <a:picLocks noChangeAspect="1"/>
          </p:cNvPicPr>
          <p:nvPr/>
        </p:nvPicPr>
        <p:blipFill>
          <a:blip r:embed="rId3">
            <a:lum contrast="42000"/>
          </a:blip>
          <a:srcRect l="11732" t="17056" r="5954"/>
          <a:stretch>
            <a:fillRect/>
          </a:stretch>
        </p:blipFill>
        <p:spPr>
          <a:xfrm>
            <a:off x="3200400" y="76200"/>
            <a:ext cx="5867400" cy="6705600"/>
          </a:xfrm>
          <a:prstGeom prst="rect">
            <a:avLst/>
          </a:prstGeom>
          <a:noFill/>
          <a:ln w="9525" cap="flat" cmpd="sng">
            <a:solidFill>
              <a:srgbClr val="FF0000"/>
            </a:solidFill>
            <a:prstDash val="solid"/>
            <a:miter/>
            <a:headEnd type="none" w="med" len="med"/>
            <a:tailEnd type="none" w="med" len="med"/>
          </a:ln>
        </p:spPr>
      </p:pic>
      <p:sp>
        <p:nvSpPr>
          <p:cNvPr id="87054" name="Oval 14"/>
          <p:cNvSpPr/>
          <p:nvPr/>
        </p:nvSpPr>
        <p:spPr>
          <a:xfrm>
            <a:off x="3962400" y="990600"/>
            <a:ext cx="2249488" cy="2073275"/>
          </a:xfrm>
          <a:prstGeom prst="ellipse">
            <a:avLst/>
          </a:prstGeom>
          <a:noFill/>
          <a:ln w="57150" cap="flat" cmpd="sng">
            <a:solidFill>
              <a:srgbClr val="0000FF"/>
            </a:solidFill>
            <a:prstDash val="solid"/>
            <a:headEnd type="none" w="med" len="med"/>
            <a:tailEnd type="none" w="med" len="med"/>
          </a:ln>
        </p:spPr>
        <p:txBody>
          <a:bodyPr wrap="none" anchor="ctr" anchorCtr="0"/>
          <a:lstStyle/>
          <a:p>
            <a:pPr eaLnBrk="0" hangingPunct="0"/>
            <a:endParaRPr lang="vi-VN" altLang="x-none" dirty="0">
              <a:latin typeface="Times New Roman" panose="02020603050405020304" pitchFamily="18" charset="0"/>
            </a:endParaRPr>
          </a:p>
        </p:txBody>
      </p:sp>
      <p:sp>
        <p:nvSpPr>
          <p:cNvPr id="147468" name="Text Box 12"/>
          <p:cNvSpPr txBox="1"/>
          <p:nvPr/>
        </p:nvSpPr>
        <p:spPr>
          <a:xfrm>
            <a:off x="0" y="76200"/>
            <a:ext cx="3191510" cy="3322955"/>
          </a:xfrm>
          <a:prstGeom prst="rect">
            <a:avLst/>
          </a:prstGeom>
          <a:noFill/>
          <a:ln w="9525">
            <a:noFill/>
          </a:ln>
        </p:spPr>
        <p:txBody>
          <a:bodyPr wrap="square">
            <a:spAutoFit/>
          </a:bodyPr>
          <a:lstStyle/>
          <a:p>
            <a:pPr algn="just" eaLnBrk="0" hangingPunct="0">
              <a:spcBef>
                <a:spcPct val="50000"/>
              </a:spcBef>
            </a:pPr>
            <a:r>
              <a:rPr sz="3000" b="1" dirty="0">
                <a:solidFill>
                  <a:srgbClr val="0000FF"/>
                </a:solidFill>
                <a:latin typeface="Times New Roman" panose="02020603050405020304" pitchFamily="18" charset="0"/>
              </a:rPr>
              <a:t>+ </a:t>
            </a:r>
            <a:r>
              <a:rPr sz="3000" b="1" dirty="0">
                <a:solidFill>
                  <a:srgbClr val="990000"/>
                </a:solidFill>
                <a:latin typeface="Times New Roman" panose="02020603050405020304" pitchFamily="18" charset="0"/>
              </a:rPr>
              <a:t>Quận Giao</a:t>
            </a:r>
            <a:r>
              <a:rPr lang="vi-VN" sz="3000" b="1" dirty="0">
                <a:solidFill>
                  <a:srgbClr val="990000"/>
                </a:solidFill>
                <a:latin typeface="Times New Roman" panose="02020603050405020304" pitchFamily="18" charset="0"/>
              </a:rPr>
              <a:t> </a:t>
            </a:r>
            <a:r>
              <a:rPr sz="3000" b="1" dirty="0">
                <a:solidFill>
                  <a:srgbClr val="990000"/>
                </a:solidFill>
                <a:latin typeface="Times New Roman" panose="02020603050405020304" pitchFamily="18" charset="0"/>
              </a:rPr>
              <a:t>Chỉ</a:t>
            </a:r>
            <a:r>
              <a:rPr sz="3000" b="1" dirty="0">
                <a:solidFill>
                  <a:srgbClr val="0000FF"/>
                </a:solidFill>
                <a:latin typeface="Times New Roman" panose="02020603050405020304" pitchFamily="18" charset="0"/>
              </a:rPr>
              <a:t>: Thời nhà Hán đô hộ nước ta, vùng đất Bắc Bộ và Bắc Trung Bộ chúng đặt là quận Giao Chỉ.</a:t>
            </a:r>
          </a:p>
        </p:txBody>
      </p:sp>
      <p:sp>
        <p:nvSpPr>
          <p:cNvPr id="147470" name="Text Box 14"/>
          <p:cNvSpPr txBox="1"/>
          <p:nvPr/>
        </p:nvSpPr>
        <p:spPr>
          <a:xfrm>
            <a:off x="0" y="3543300"/>
            <a:ext cx="3048000" cy="2400300"/>
          </a:xfrm>
          <a:prstGeom prst="rect">
            <a:avLst/>
          </a:prstGeom>
          <a:noFill/>
          <a:ln w="9525">
            <a:noFill/>
          </a:ln>
        </p:spPr>
        <p:txBody>
          <a:bodyPr>
            <a:spAutoFit/>
          </a:bodyPr>
          <a:lstStyle/>
          <a:p>
            <a:pPr algn="just" eaLnBrk="0" hangingPunct="0">
              <a:spcBef>
                <a:spcPct val="50000"/>
              </a:spcBef>
            </a:pPr>
            <a:r>
              <a:rPr sz="3000" b="1" dirty="0">
                <a:solidFill>
                  <a:srgbClr val="009900"/>
                </a:solidFill>
                <a:latin typeface="Times New Roman" panose="02020603050405020304" pitchFamily="18" charset="0"/>
              </a:rPr>
              <a:t>+ </a:t>
            </a:r>
            <a:r>
              <a:rPr sz="3000" b="1" dirty="0">
                <a:solidFill>
                  <a:srgbClr val="990000"/>
                </a:solidFill>
                <a:latin typeface="Times New Roman" panose="02020603050405020304" pitchFamily="18" charset="0"/>
              </a:rPr>
              <a:t>Thái thú</a:t>
            </a:r>
            <a:r>
              <a:rPr sz="3000" b="1" dirty="0">
                <a:solidFill>
                  <a:srgbClr val="009900"/>
                </a:solidFill>
                <a:latin typeface="Times New Roman" panose="02020603050405020304" pitchFamily="18" charset="0"/>
              </a:rPr>
              <a:t>: Là một chức quan cai trị một quận thời nhà Hán đô hộ nước ta.</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147468"/>
                                        </p:tgtEl>
                                        <p:attrNameLst>
                                          <p:attrName>style.visibility</p:attrName>
                                        </p:attrNameLst>
                                      </p:cBhvr>
                                      <p:to>
                                        <p:strVal val="visible"/>
                                      </p:to>
                                    </p:set>
                                    <p:anim calcmode="lin" valueType="num">
                                      <p:cBhvr>
                                        <p:cTn id="7" dur="500" fill="hold"/>
                                        <p:tgtEl>
                                          <p:spTgt spid="147468"/>
                                        </p:tgtEl>
                                        <p:attrNameLst>
                                          <p:attrName>ppt_w</p:attrName>
                                        </p:attrNameLst>
                                      </p:cBhvr>
                                      <p:tavLst>
                                        <p:tav tm="0">
                                          <p:val>
                                            <p:fltVal val="0"/>
                                          </p:val>
                                        </p:tav>
                                        <p:tav tm="100000">
                                          <p:val>
                                            <p:strVal val="#ppt_w"/>
                                          </p:val>
                                        </p:tav>
                                      </p:tavLst>
                                    </p:anim>
                                    <p:anim calcmode="lin" valueType="num">
                                      <p:cBhvr>
                                        <p:cTn id="8" dur="500" fill="hold"/>
                                        <p:tgtEl>
                                          <p:spTgt spid="147468"/>
                                        </p:tgtEl>
                                        <p:attrNameLst>
                                          <p:attrName>ppt_h</p:attrName>
                                        </p:attrNameLst>
                                      </p:cBhvr>
                                      <p:tavLst>
                                        <p:tav tm="0">
                                          <p:val>
                                            <p:fltVal val="0"/>
                                          </p:val>
                                        </p:tav>
                                        <p:tav tm="100000">
                                          <p:val>
                                            <p:strVal val="#ppt_h"/>
                                          </p:val>
                                        </p:tav>
                                      </p:tavLst>
                                    </p:anim>
                                    <p:animEffect transition="in" filter="fade">
                                      <p:cBhvr>
                                        <p:cTn id="9" dur="500"/>
                                        <p:tgtEl>
                                          <p:spTgt spid="147468"/>
                                        </p:tgtEl>
                                      </p:cBhvr>
                                    </p:animEffect>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nodeType="clickEffect">
                                  <p:stCondLst>
                                    <p:cond delay="0"/>
                                  </p:stCondLst>
                                  <p:childTnLst>
                                    <p:set>
                                      <p:cBhvr>
                                        <p:cTn id="13" dur="1" fill="hold">
                                          <p:stCondLst>
                                            <p:cond delay="0"/>
                                          </p:stCondLst>
                                        </p:cTn>
                                        <p:tgtEl>
                                          <p:spTgt spid="10243"/>
                                        </p:tgtEl>
                                        <p:attrNameLst>
                                          <p:attrName>style.visibility</p:attrName>
                                        </p:attrNameLst>
                                      </p:cBhvr>
                                      <p:to>
                                        <p:strVal val="visible"/>
                                      </p:to>
                                    </p:set>
                                    <p:anim calcmode="lin" valueType="num">
                                      <p:cBhvr additive="base">
                                        <p:cTn id="14" dur="500" fill="hold"/>
                                        <p:tgtEl>
                                          <p:spTgt spid="10243"/>
                                        </p:tgtEl>
                                        <p:attrNameLst>
                                          <p:attrName>ppt_x</p:attrName>
                                        </p:attrNameLst>
                                      </p:cBhvr>
                                      <p:tavLst>
                                        <p:tav tm="0">
                                          <p:val>
                                            <p:strVal val="#ppt_x"/>
                                          </p:val>
                                        </p:tav>
                                        <p:tav tm="100000">
                                          <p:val>
                                            <p:strVal val="#ppt_x"/>
                                          </p:val>
                                        </p:tav>
                                      </p:tavLst>
                                    </p:anim>
                                    <p:anim calcmode="lin" valueType="num">
                                      <p:cBhvr additive="base">
                                        <p:cTn id="15" dur="500" fill="hold"/>
                                        <p:tgtEl>
                                          <p:spTgt spid="10243"/>
                                        </p:tgtEl>
                                        <p:attrNameLst>
                                          <p:attrName>ppt_y</p:attrName>
                                        </p:attrNameLst>
                                      </p:cBhvr>
                                      <p:tavLst>
                                        <p:tav tm="0">
                                          <p:val>
                                            <p:strVal val="1+#ppt_h/2"/>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2" presetClass="entr" presetSubtype="4" fill="hold" grpId="0" nodeType="clickEffect">
                                  <p:stCondLst>
                                    <p:cond delay="0"/>
                                  </p:stCondLst>
                                  <p:childTnLst>
                                    <p:set>
                                      <p:cBhvr>
                                        <p:cTn id="19" dur="1" fill="hold">
                                          <p:stCondLst>
                                            <p:cond delay="0"/>
                                          </p:stCondLst>
                                        </p:cTn>
                                        <p:tgtEl>
                                          <p:spTgt spid="87054"/>
                                        </p:tgtEl>
                                        <p:attrNameLst>
                                          <p:attrName>style.visibility</p:attrName>
                                        </p:attrNameLst>
                                      </p:cBhvr>
                                      <p:to>
                                        <p:strVal val="visible"/>
                                      </p:to>
                                    </p:set>
                                    <p:animEffect transition="in" filter="wipe(down)">
                                      <p:cBhvr>
                                        <p:cTn id="20" dur="500"/>
                                        <p:tgtEl>
                                          <p:spTgt spid="87054"/>
                                        </p:tgtEl>
                                      </p:cBhvr>
                                    </p:animEffect>
                                  </p:childTnLst>
                                </p:cTn>
                              </p:par>
                              <p:par>
                                <p:cTn id="21" presetID="22" presetClass="entr" presetSubtype="4" fill="hold" grpId="0" nodeType="withEffect">
                                  <p:stCondLst>
                                    <p:cond delay="0"/>
                                  </p:stCondLst>
                                  <p:childTnLst>
                                    <p:set>
                                      <p:cBhvr>
                                        <p:cTn id="22" dur="1" fill="hold">
                                          <p:stCondLst>
                                            <p:cond delay="0"/>
                                          </p:stCondLst>
                                        </p:cTn>
                                        <p:tgtEl>
                                          <p:spTgt spid="10242"/>
                                        </p:tgtEl>
                                        <p:attrNameLst>
                                          <p:attrName>style.visibility</p:attrName>
                                        </p:attrNameLst>
                                      </p:cBhvr>
                                      <p:to>
                                        <p:strVal val="visible"/>
                                      </p:to>
                                    </p:set>
                                    <p:animEffect transition="in" filter="wipe(down)">
                                      <p:cBhvr>
                                        <p:cTn id="23" dur="500"/>
                                        <p:tgtEl>
                                          <p:spTgt spid="10242"/>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grpId="0" nodeType="clickEffect">
                                  <p:stCondLst>
                                    <p:cond delay="0"/>
                                  </p:stCondLst>
                                  <p:childTnLst>
                                    <p:set>
                                      <p:cBhvr>
                                        <p:cTn id="27" dur="1" fill="hold">
                                          <p:stCondLst>
                                            <p:cond delay="0"/>
                                          </p:stCondLst>
                                        </p:cTn>
                                        <p:tgtEl>
                                          <p:spTgt spid="147470"/>
                                        </p:tgtEl>
                                        <p:attrNameLst>
                                          <p:attrName>style.visibility</p:attrName>
                                        </p:attrNameLst>
                                      </p:cBhvr>
                                      <p:to>
                                        <p:strVal val="visible"/>
                                      </p:to>
                                    </p:set>
                                    <p:anim calcmode="lin" valueType="num">
                                      <p:cBhvr>
                                        <p:cTn id="28" dur="500" fill="hold"/>
                                        <p:tgtEl>
                                          <p:spTgt spid="147470"/>
                                        </p:tgtEl>
                                        <p:attrNameLst>
                                          <p:attrName>ppt_w</p:attrName>
                                        </p:attrNameLst>
                                      </p:cBhvr>
                                      <p:tavLst>
                                        <p:tav tm="0">
                                          <p:val>
                                            <p:fltVal val="0"/>
                                          </p:val>
                                        </p:tav>
                                        <p:tav tm="100000">
                                          <p:val>
                                            <p:strVal val="#ppt_w"/>
                                          </p:val>
                                        </p:tav>
                                      </p:tavLst>
                                    </p:anim>
                                    <p:anim calcmode="lin" valueType="num">
                                      <p:cBhvr>
                                        <p:cTn id="29" dur="500" fill="hold"/>
                                        <p:tgtEl>
                                          <p:spTgt spid="147470"/>
                                        </p:tgtEl>
                                        <p:attrNameLst>
                                          <p:attrName>ppt_h</p:attrName>
                                        </p:attrNameLst>
                                      </p:cBhvr>
                                      <p:tavLst>
                                        <p:tav tm="0">
                                          <p:val>
                                            <p:fltVal val="0"/>
                                          </p:val>
                                        </p:tav>
                                        <p:tav tm="100000">
                                          <p:val>
                                            <p:strVal val="#ppt_h"/>
                                          </p:val>
                                        </p:tav>
                                      </p:tavLst>
                                    </p:anim>
                                    <p:animEffect transition="in" filter="fade">
                                      <p:cBhvr>
                                        <p:cTn id="30" dur="500"/>
                                        <p:tgtEl>
                                          <p:spTgt spid="1474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42" grpId="0"/>
      <p:bldP spid="87054" grpId="0" animBg="1"/>
      <p:bldP spid="147468" grpId="0"/>
      <p:bldP spid="147470" grpId="0"/>
    </p:bldLst>
  </p:timing>
</p:sld>
</file>

<file path=ppt/tags/tag1.xml><?xml version="1.0" encoding="utf-8"?>
<p:tagLst xmlns:a="http://schemas.openxmlformats.org/drawingml/2006/main" xmlns:r="http://schemas.openxmlformats.org/officeDocument/2006/relationships" xmlns:p="http://schemas.openxmlformats.org/presentationml/2006/main">
  <p:tag name="MMPROD_NEXTUNIQUEID" val="10011"/>
  <p:tag name="MMPROD_UIDATA" val="&lt;database version=&quot;11.0&quot;&gt;&lt;object type=&quot;1&quot; unique_id=&quot;10001&quot;&gt;&lt;object type=&quot;2&quot; unique_id=&quot;10232&quot;&gt;&lt;object type=&quot;3&quot; unique_id=&quot;10233&quot;&gt;&lt;property id=&quot;20148&quot; value=&quot;5&quot;/&gt;&lt;property id=&quot;20300&quot; value=&quot;Slide 1&quot;/&gt;&lt;property id=&quot;20307&quot; value=&quot;448&quot;/&gt;&lt;/object&gt;&lt;object type=&quot;3&quot; unique_id=&quot;10234&quot;&gt;&lt;property id=&quot;20148&quot; value=&quot;5&quot;/&gt;&lt;property id=&quot;20300&quot; value=&quot;Slide 5&quot;/&gt;&lt;property id=&quot;20307&quot; value=&quot;259&quot;/&gt;&lt;/object&gt;&lt;object type=&quot;3&quot; unique_id=&quot;10235&quot;&gt;&lt;property id=&quot;20148&quot; value=&quot;5&quot;/&gt;&lt;property id=&quot;20300&quot; value=&quot;Slide 6&quot;/&gt;&lt;property id=&quot;20307&quot; value=&quot;386&quot;/&gt;&lt;/object&gt;&lt;object type=&quot;3&quot; unique_id=&quot;10236&quot;&gt;&lt;property id=&quot;20148&quot; value=&quot;5&quot;/&gt;&lt;property id=&quot;20300&quot; value=&quot;Slide 7&quot;/&gt;&lt;property id=&quot;20307&quot; value=&quot;387&quot;/&gt;&lt;/object&gt;&lt;object type=&quot;3&quot; unique_id=&quot;10237&quot;&gt;&lt;property id=&quot;20148&quot; value=&quot;5&quot;/&gt;&lt;property id=&quot;20300&quot; value=&quot;Slide 8&quot;/&gt;&lt;property id=&quot;20307&quot; value=&quot;389&quot;/&gt;&lt;/object&gt;&lt;object type=&quot;3&quot; unique_id=&quot;10238&quot;&gt;&lt;property id=&quot;20148&quot; value=&quot;5&quot;/&gt;&lt;property id=&quot;20300&quot; value=&quot;Slide 9&quot;/&gt;&lt;property id=&quot;20307&quot; value=&quot;292&quot;/&gt;&lt;/object&gt;&lt;object type=&quot;3&quot; unique_id=&quot;10239&quot;&gt;&lt;property id=&quot;20148&quot; value=&quot;5&quot;/&gt;&lt;property id=&quot;20300&quot; value=&quot;Slide 10&quot;/&gt;&lt;property id=&quot;20307&quot; value=&quot;310&quot;/&gt;&lt;/object&gt;&lt;object type=&quot;3&quot; unique_id=&quot;10240&quot;&gt;&lt;property id=&quot;20148&quot; value=&quot;5&quot;/&gt;&lt;property id=&quot;20300&quot; value=&quot;Slide 11&quot;/&gt;&lt;property id=&quot;20307&quot; value=&quot;343&quot;/&gt;&lt;/object&gt;&lt;object type=&quot;3&quot; unique_id=&quot;10241&quot;&gt;&lt;property id=&quot;20148&quot; value=&quot;5&quot;/&gt;&lt;property id=&quot;20300&quot; value=&quot;Slide 12&quot;/&gt;&lt;property id=&quot;20307&quot; value=&quot;390&quot;/&gt;&lt;/object&gt;&lt;object type=&quot;3&quot; unique_id=&quot;10242&quot;&gt;&lt;property id=&quot;20148&quot; value=&quot;5&quot;/&gt;&lt;property id=&quot;20300&quot; value=&quot;Slide 13&quot;/&gt;&lt;property id=&quot;20307&quot; value=&quot;402&quot;/&gt;&lt;/object&gt;&lt;object type=&quot;3&quot; unique_id=&quot;10243&quot;&gt;&lt;property id=&quot;20148&quot; value=&quot;5&quot;/&gt;&lt;property id=&quot;20300&quot; value=&quot;Slide 14&quot;/&gt;&lt;property id=&quot;20307&quot; value=&quot;409&quot;/&gt;&lt;/object&gt;&lt;object type=&quot;3&quot; unique_id=&quot;10244&quot;&gt;&lt;property id=&quot;20148&quot; value=&quot;5&quot;/&gt;&lt;property id=&quot;20300&quot; value=&quot;Slide 15&quot;/&gt;&lt;property id=&quot;20307&quot; value=&quot;392&quot;/&gt;&lt;/object&gt;&lt;object type=&quot;3&quot; unique_id=&quot;10245&quot;&gt;&lt;property id=&quot;20148&quot; value=&quot;5&quot;/&gt;&lt;property id=&quot;20300&quot; value=&quot;Slide 16&quot;/&gt;&lt;property id=&quot;20307&quot; value=&quot;393&quot;/&gt;&lt;/object&gt;&lt;object type=&quot;3&quot; unique_id=&quot;10246&quot;&gt;&lt;property id=&quot;20148&quot; value=&quot;5&quot;/&gt;&lt;property id=&quot;20300&quot; value=&quot;Slide 17&quot;/&gt;&lt;property id=&quot;20307&quot; value=&quot;394&quot;/&gt;&lt;/object&gt;&lt;object type=&quot;3&quot; unique_id=&quot;10247&quot;&gt;&lt;property id=&quot;20148&quot; value=&quot;5&quot;/&gt;&lt;property id=&quot;20300&quot; value=&quot;Slide 18&quot;/&gt;&lt;property id=&quot;20307&quot; value=&quot;395&quot;/&gt;&lt;/object&gt;&lt;object type=&quot;3&quot; unique_id=&quot;10248&quot;&gt;&lt;property id=&quot;20148&quot; value=&quot;5&quot;/&gt;&lt;property id=&quot;20300&quot; value=&quot;Slide 19&quot;/&gt;&lt;property id=&quot;20307&quot; value=&quot;401&quot;/&gt;&lt;/object&gt;&lt;object type=&quot;3&quot; unique_id=&quot;10249&quot;&gt;&lt;property id=&quot;20148&quot; value=&quot;5&quot;/&gt;&lt;property id=&quot;20300&quot; value=&quot;Slide 20&quot;/&gt;&lt;property id=&quot;20307&quot; value=&quot;410&quot;/&gt;&lt;/object&gt;&lt;object type=&quot;3&quot; unique_id=&quot;10250&quot;&gt;&lt;property id=&quot;20148&quot; value=&quot;5&quot;/&gt;&lt;property id=&quot;20300&quot; value=&quot;Slide 21&quot;/&gt;&lt;property id=&quot;20307&quot; value=&quot;396&quot;/&gt;&lt;/object&gt;&lt;object type=&quot;3&quot; unique_id=&quot;10251&quot;&gt;&lt;property id=&quot;20148&quot; value=&quot;5&quot;/&gt;&lt;property id=&quot;20300&quot; value=&quot;Slide 22&quot;/&gt;&lt;property id=&quot;20307&quot; value=&quot;371&quot;/&gt;&lt;/object&gt;&lt;object type=&quot;3&quot; unique_id=&quot;10252&quot;&gt;&lt;property id=&quot;20148&quot; value=&quot;5&quot;/&gt;&lt;property id=&quot;20300&quot; value=&quot;Slide 23&quot;/&gt;&lt;property id=&quot;20307&quot; value=&quot;344&quot;/&gt;&lt;/object&gt;&lt;object type=&quot;3&quot; unique_id=&quot;10253&quot;&gt;&lt;property id=&quot;20148&quot; value=&quot;5&quot;/&gt;&lt;property id=&quot;20300&quot; value=&quot;Slide 24&quot;/&gt;&lt;property id=&quot;20307&quot; value=&quot;358&quot;/&gt;&lt;/object&gt;&lt;object type=&quot;3&quot; unique_id=&quot;10254&quot;&gt;&lt;property id=&quot;20148&quot; value=&quot;5&quot;/&gt;&lt;property id=&quot;20300&quot; value=&quot;Slide 25&quot;/&gt;&lt;property id=&quot;20307&quot; value=&quot;373&quot;/&gt;&lt;/object&gt;&lt;object type=&quot;3&quot; unique_id=&quot;10255&quot;&gt;&lt;property id=&quot;20148&quot; value=&quot;5&quot;/&gt;&lt;property id=&quot;20300&quot; value=&quot;Slide 26&quot;/&gt;&lt;property id=&quot;20307&quot; value=&quot;301&quot;/&gt;&lt;/object&gt;&lt;object type=&quot;3&quot; unique_id=&quot;10256&quot;&gt;&lt;property id=&quot;20148&quot; value=&quot;5&quot;/&gt;&lt;property id=&quot;20300&quot; value=&quot;Slide 27&quot;/&gt;&lt;property id=&quot;20307&quot; value=&quot;375&quot;/&gt;&lt;/object&gt;&lt;object type=&quot;3&quot; unique_id=&quot;10257&quot;&gt;&lt;property id=&quot;20148&quot; value=&quot;5&quot;/&gt;&lt;property id=&quot;20300&quot; value=&quot;Slide 28&quot;/&gt;&lt;property id=&quot;20307&quot; value=&quot;372&quot;/&gt;&lt;/object&gt;&lt;object type=&quot;3&quot; unique_id=&quot;10258&quot;&gt;&lt;property id=&quot;20148&quot; value=&quot;5&quot;/&gt;&lt;property id=&quot;20300&quot; value=&quot;Slide 29&quot;/&gt;&lt;property id=&quot;20307&quot; value=&quot;374&quot;/&gt;&lt;/object&gt;&lt;object type=&quot;3&quot; unique_id=&quot;10259&quot;&gt;&lt;property id=&quot;20148&quot; value=&quot;5&quot;/&gt;&lt;property id=&quot;20300&quot; value=&quot;Slide 30&quot;/&gt;&lt;property id=&quot;20307&quot; value=&quot;287&quot;/&gt;&lt;/object&gt;&lt;object type=&quot;3&quot; unique_id=&quot;10260&quot;&gt;&lt;property id=&quot;20148&quot; value=&quot;5&quot;/&gt;&lt;property id=&quot;20300&quot; value=&quot;Slide 31&quot;/&gt;&lt;property id=&quot;20307&quot; value=&quot;405&quot;/&gt;&lt;/object&gt;&lt;object type=&quot;3&quot; unique_id=&quot;10261&quot;&gt;&lt;property id=&quot;20148&quot; value=&quot;5&quot;/&gt;&lt;property id=&quot;20300&quot; value=&quot;Slide 32&quot;/&gt;&lt;property id=&quot;20307&quot; value=&quot;406&quot;/&gt;&lt;/object&gt;&lt;object type=&quot;3&quot; unique_id=&quot;10262&quot;&gt;&lt;property id=&quot;20148&quot; value=&quot;5&quot;/&gt;&lt;property id=&quot;20300&quot; value=&quot;Slide 33&quot;/&gt;&lt;property id=&quot;20307&quot; value=&quot;407&quot;/&gt;&lt;/object&gt;&lt;object type=&quot;3&quot; unique_id=&quot;10263&quot;&gt;&lt;property id=&quot;20148&quot; value=&quot;5&quot;/&gt;&lt;property id=&quot;20300&quot; value=&quot;Slide 34&quot;/&gt;&lt;property id=&quot;20307&quot; value=&quot;450&quot;/&gt;&lt;/object&gt;&lt;object type=&quot;3&quot; unique_id=&quot;10264&quot;&gt;&lt;property id=&quot;20148&quot; value=&quot;5&quot;/&gt;&lt;property id=&quot;20300&quot; value=&quot;Slide 35&quot;/&gt;&lt;property id=&quot;20307&quot; value=&quot;451&quot;/&gt;&lt;/object&gt;&lt;object type=&quot;3&quot; unique_id=&quot;10492&quot;&gt;&lt;property id=&quot;20148&quot; value=&quot;5&quot;/&gt;&lt;property id=&quot;20300&quot; value=&quot;Slide 2&quot;/&gt;&lt;property id=&quot;20307&quot; value=&quot;452&quot;/&gt;&lt;/object&gt;&lt;object type=&quot;3&quot; unique_id=&quot;10493&quot;&gt;&lt;property id=&quot;20148&quot; value=&quot;5&quot;/&gt;&lt;property id=&quot;20300&quot; value=&quot;Slide 3&quot;/&gt;&lt;property id=&quot;20307&quot; value=&quot;453&quot;/&gt;&lt;/object&gt;&lt;object type=&quot;3&quot; unique_id=&quot;10494&quot;&gt;&lt;property id=&quot;20148&quot; value=&quot;5&quot;/&gt;&lt;property id=&quot;20300&quot; value=&quot;Slide 4&quot;/&gt;&lt;property id=&quot;20307&quot; value=&quot;454&quot;/&gt;&lt;/object&gt;&lt;/object&gt;&lt;object type=&quot;8&quot; unique_id=&quot;10298&quot;&gt;&lt;/object&gt;&lt;/object&gt;&lt;/database&gt;"/>
  <p:tag name="SECTOMILLISECCONVERTED" val="1"/>
</p:tagLst>
</file>

<file path=ppt/theme/theme1.xml><?xml version="1.0" encoding="utf-8"?>
<a:theme xmlns:a="http://schemas.openxmlformats.org/drawingml/2006/main" name="1_Default Design">
  <a:themeElements>
    <a:clrScheme name="1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Default Design">
      <a:majorFont>
        <a:latin typeface="Arial"/>
        <a:ea typeface=""/>
        <a:cs typeface="Arial"/>
      </a:majorFont>
      <a:minorFont>
        <a:latin typeface="Arial"/>
        <a:ea typeface=""/>
        <a:cs typeface="Arial"/>
      </a:minorFont>
    </a:fontScheme>
    <a:fmtScheme name="Văn phòng">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none" lIns="91440" tIns="45720" rIns="91440" bIns="45720" numCol="1" anchor="ctr" anchorCtr="0" compatLnSpc="1"/>
      <a:lstStyle>
        <a:defPPr marL="0" marR="0" indent="0" algn="l" defTabSz="914400" rtl="0" eaLnBrk="1" fontAlgn="base" latinLnBrk="0" hangingPunct="1">
          <a:lnSpc>
            <a:spcPct val="100000"/>
          </a:lnSpc>
          <a:spcBef>
            <a:spcPct val="0"/>
          </a:spcBef>
          <a:spcAft>
            <a:spcPct val="0"/>
          </a:spcAft>
          <a:buClrTx/>
          <a:buSzTx/>
          <a:buFontTx/>
          <a:buNone/>
          <a:defRPr kumimoji="0" lang="en-US" sz="1800" b="0" i="0" u="none" strike="noStrike" cap="none" normalizeH="0" baseline="0" smtClean="0">
            <a:ln>
              <a:noFill/>
            </a:ln>
            <a:solidFill>
              <a:schemeClr val="tx1"/>
            </a:solidFill>
            <a:effectLst/>
            <a:latin typeface="Arial" panose="020B0604020202020204" pitchFamily="34" charset="0"/>
            <a:cs typeface="Arial" panose="020B0604020202020204"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none" lIns="91440" tIns="45720" rIns="91440" bIns="45720" numCol="1" anchor="ctr" anchorCtr="0" compatLnSpc="1"/>
      <a:lstStyle>
        <a:defPPr marL="0" marR="0" indent="0" algn="l" defTabSz="914400" rtl="0" eaLnBrk="1" fontAlgn="base" latinLnBrk="0" hangingPunct="1">
          <a:lnSpc>
            <a:spcPct val="100000"/>
          </a:lnSpc>
          <a:spcBef>
            <a:spcPct val="0"/>
          </a:spcBef>
          <a:spcAft>
            <a:spcPct val="0"/>
          </a:spcAft>
          <a:buClrTx/>
          <a:buSzTx/>
          <a:buFontTx/>
          <a:buNone/>
          <a:defRPr kumimoji="0" lang="en-US" sz="1800" b="0" i="0" u="none" strike="noStrike" cap="none" normalizeH="0" baseline="0" smtClean="0">
            <a:ln>
              <a:noFill/>
            </a:ln>
            <a:solidFill>
              <a:schemeClr val="tx1"/>
            </a:solidFill>
            <a:effectLst/>
            <a:latin typeface="Arial" panose="020B0604020202020204" pitchFamily="34" charset="0"/>
            <a:cs typeface="Arial" panose="020B0604020202020204" pitchFamily="34" charset="0"/>
          </a:defRPr>
        </a:defPPr>
      </a:lstStyle>
    </a:lnDef>
  </a:objectDefaults>
  <a:extraClrSchemeLst>
    <a:extraClrScheme>
      <a:clrScheme name="1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22</TotalTime>
  <Words>1431</Words>
  <Application>Microsoft Office PowerPoint</Application>
  <PresentationFormat>On-screen Show (4:3)</PresentationFormat>
  <Paragraphs>167</Paragraphs>
  <Slides>34</Slides>
  <Notes>2</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34</vt:i4>
      </vt:variant>
    </vt:vector>
  </HeadingPairs>
  <TitlesOfParts>
    <vt:vector size="40" baseType="lpstr">
      <vt:lpstr>Arial</vt:lpstr>
      <vt:lpstr>Calibri</vt:lpstr>
      <vt:lpstr>Tahoma</vt:lpstr>
      <vt:lpstr>Times New Roman</vt:lpstr>
      <vt:lpstr>VNI-Times</vt:lpstr>
      <vt:lpstr>1_Default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home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Quynh Hoan</dc:creator>
  <cp:lastModifiedBy>A1K74 Nguyễn Thi Ngọc Na</cp:lastModifiedBy>
  <cp:revision>13</cp:revision>
  <dcterms:created xsi:type="dcterms:W3CDTF">2009-01-09T13:45:36Z</dcterms:created>
  <dcterms:modified xsi:type="dcterms:W3CDTF">2022-10-12T10:15:51Z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1F775E98D2D242B897A3519361DE9E2B</vt:lpwstr>
  </property>
  <property fmtid="{D5CDD505-2E9C-101B-9397-08002B2CF9AE}" pid="3" name="KSOProductBuildVer">
    <vt:lpwstr>1033-11.2.0.10296</vt:lpwstr>
  </property>
</Properties>
</file>