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</p:sldMasterIdLst>
  <p:notesMasterIdLst>
    <p:notesMasterId r:id="rId28"/>
  </p:notesMasterIdLst>
  <p:sldIdLst>
    <p:sldId id="345" r:id="rId5"/>
    <p:sldId id="308" r:id="rId6"/>
    <p:sldId id="344" r:id="rId7"/>
    <p:sldId id="338" r:id="rId8"/>
    <p:sldId id="315" r:id="rId9"/>
    <p:sldId id="318" r:id="rId10"/>
    <p:sldId id="336" r:id="rId11"/>
    <p:sldId id="335" r:id="rId12"/>
    <p:sldId id="319" r:id="rId13"/>
    <p:sldId id="355" r:id="rId14"/>
    <p:sldId id="314" r:id="rId15"/>
    <p:sldId id="347" r:id="rId16"/>
    <p:sldId id="352" r:id="rId17"/>
    <p:sldId id="340" r:id="rId18"/>
    <p:sldId id="341" r:id="rId19"/>
    <p:sldId id="342" r:id="rId20"/>
    <p:sldId id="328" r:id="rId21"/>
    <p:sldId id="329" r:id="rId22"/>
    <p:sldId id="330" r:id="rId23"/>
    <p:sldId id="353" r:id="rId24"/>
    <p:sldId id="357" r:id="rId25"/>
    <p:sldId id="331" r:id="rId26"/>
    <p:sldId id="33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DFE"/>
    <a:srgbClr val="FF0066"/>
    <a:srgbClr val="9900CC"/>
    <a:srgbClr val="000000"/>
    <a:srgbClr val="0000FF"/>
    <a:srgbClr val="C7DDB8"/>
    <a:srgbClr val="FDF9FB"/>
    <a:srgbClr val="FFFDE2"/>
    <a:srgbClr val="CCFF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472" autoAdjust="0"/>
  </p:normalViewPr>
  <p:slideViewPr>
    <p:cSldViewPr>
      <p:cViewPr varScale="1">
        <p:scale>
          <a:sx n="47" d="100"/>
          <a:sy n="47" d="100"/>
        </p:scale>
        <p:origin x="207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7C07AA-4392-49D7-BC7C-B2FA01C0C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4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4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Quỳnh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Tv </a:t>
            </a:r>
            <a:r>
              <a:rPr lang="en-US" dirty="0" err="1"/>
              <a:t>lớp</a:t>
            </a:r>
            <a:r>
              <a:rPr lang="en-US" dirty="0"/>
              <a:t> 4 </a:t>
            </a:r>
            <a:r>
              <a:rPr lang="en-US" dirty="0" err="1"/>
              <a:t>tập</a:t>
            </a:r>
            <a:r>
              <a:rPr lang="en-US" dirty="0"/>
              <a:t> 1,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hightlight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, </a:t>
            </a:r>
            <a:r>
              <a:rPr lang="en-US" dirty="0" err="1"/>
              <a:t>gach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túc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giangr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0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4EA53-F301-400A-B8DA-FA20A6BB472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hay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hơn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qua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038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,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1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gán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dàng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.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ai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bao </a:t>
            </a:r>
            <a:r>
              <a:rPr lang="en-US" dirty="0" err="1"/>
              <a:t>giờ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0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,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,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3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4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,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rang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ở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sỏi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</a:t>
            </a:r>
            <a:r>
              <a:rPr lang="en-US" dirty="0" err="1"/>
              <a:t>bạc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 </a:t>
            </a:r>
            <a:r>
              <a:rPr lang="en-US" dirty="0" err="1"/>
              <a:t>bám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dinh</a:t>
            </a:r>
            <a:r>
              <a:rPr lang="en-US" dirty="0"/>
              <a:t> </a:t>
            </a:r>
            <a:r>
              <a:rPr lang="en-US" dirty="0" err="1"/>
              <a:t>dưỡng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vươn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ta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dầm</a:t>
            </a:r>
            <a:r>
              <a:rPr lang="en-US" dirty="0"/>
              <a:t> 1 </a:t>
            </a:r>
            <a:r>
              <a:rPr lang="en-US" dirty="0" err="1"/>
              <a:t>nắng</a:t>
            </a:r>
            <a:r>
              <a:rPr lang="en-US" dirty="0"/>
              <a:t> 2 </a:t>
            </a:r>
            <a:r>
              <a:rPr lang="en-US" dirty="0" err="1"/>
              <a:t>sương</a:t>
            </a:r>
            <a:r>
              <a:rPr lang="en-US" dirty="0"/>
              <a:t>,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ở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78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cù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VN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: </a:t>
            </a:r>
            <a:r>
              <a:rPr lang="en-US" dirty="0" err="1"/>
              <a:t>sau</a:t>
            </a:r>
            <a:r>
              <a:rPr lang="en-US" dirty="0"/>
              <a:t>. Tre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,,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,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nhường</a:t>
            </a:r>
            <a:r>
              <a:rPr lang="en-US" dirty="0"/>
              <a:t> </a:t>
            </a:r>
            <a:r>
              <a:rPr lang="en-US" dirty="0" err="1"/>
              <a:t>nhịn</a:t>
            </a:r>
            <a:r>
              <a:rPr lang="en-US" dirty="0"/>
              <a:t> </a:t>
            </a:r>
            <a:r>
              <a:rPr lang="en-US" dirty="0" err="1"/>
              <a:t>chẻ</a:t>
            </a:r>
            <a:r>
              <a:rPr lang="en-US" dirty="0"/>
              <a:t> </a:t>
            </a:r>
            <a:r>
              <a:rPr lang="en-US" dirty="0" err="1"/>
              <a:t>chở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manhj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hện</a:t>
            </a:r>
            <a:r>
              <a:rPr lang="en-US" dirty="0"/>
              <a:t> qua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vươn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du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hay </a:t>
            </a:r>
            <a:r>
              <a:rPr lang="en-US" dirty="0" err="1"/>
              <a:t>người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cha </a:t>
            </a:r>
            <a:r>
              <a:rPr lang="en-US" dirty="0" err="1"/>
              <a:t>ông</a:t>
            </a:r>
            <a:r>
              <a:rPr lang="en-US" dirty="0"/>
              <a:t>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măng</a:t>
            </a:r>
            <a:r>
              <a:rPr lang="en-US" dirty="0"/>
              <a:t> non,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nao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.?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…………………………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ta.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hoạn</a:t>
            </a:r>
            <a:r>
              <a:rPr lang="en-US" dirty="0"/>
              <a:t> </a:t>
            </a:r>
            <a:r>
              <a:rPr lang="en-US" dirty="0" err="1"/>
              <a:t>nạn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hi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508B2-AC7F-46FD-B7E1-B400F2F3DB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hẳn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à. </a:t>
            </a:r>
            <a:r>
              <a:rPr lang="en-US" dirty="0" err="1"/>
              <a:t>Ngoài</a:t>
            </a:r>
            <a:r>
              <a:rPr lang="en-US" dirty="0"/>
              <a:t> ra Tre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ta.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AAFB6-0776-4131-9A90-552995612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3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hay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034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hưỡng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hay </a:t>
            </a:r>
            <a:r>
              <a:rPr lang="en-US" dirty="0" err="1"/>
              <a:t>đoạn</a:t>
            </a:r>
            <a:r>
              <a:rPr lang="en-US" dirty="0"/>
              <a:t> 4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. </a:t>
            </a:r>
          </a:p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thấu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hay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2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Qua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Tre </a:t>
            </a:r>
            <a:r>
              <a:rPr lang="en-US" dirty="0" err="1"/>
              <a:t>Việt</a:t>
            </a:r>
            <a:r>
              <a:rPr lang="en-US" dirty="0"/>
              <a:t> Nam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  <a:p>
            <a:pPr eaLnBrk="1" hangingPunct="1"/>
            <a:r>
              <a:rPr lang="en-US" dirty="0" err="1"/>
              <a:t>Cô</a:t>
            </a:r>
            <a:r>
              <a:rPr lang="en-US" dirty="0"/>
              <a:t> tin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.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Covid.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điêp</a:t>
            </a:r>
            <a:r>
              <a:rPr lang="en-US" dirty="0"/>
              <a:t> 5k hay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phânf</a:t>
            </a:r>
            <a:r>
              <a:rPr lang="en-US" dirty="0"/>
              <a:t> </a:t>
            </a:r>
            <a:r>
              <a:rPr lang="en-US" dirty="0" err="1"/>
              <a:t>giupf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chóng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khỏe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an.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Tre </a:t>
            </a:r>
            <a:r>
              <a:rPr lang="en-US" dirty="0" err="1"/>
              <a:t>Việt</a:t>
            </a:r>
            <a:r>
              <a:rPr lang="en-US" dirty="0"/>
              <a:t> Nam do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Tv </a:t>
            </a:r>
            <a:r>
              <a:rPr lang="en-US" dirty="0" err="1"/>
              <a:t>lớp</a:t>
            </a:r>
            <a:r>
              <a:rPr lang="en-US" dirty="0"/>
              <a:t> 4 </a:t>
            </a:r>
            <a:r>
              <a:rPr lang="en-US" dirty="0" err="1"/>
              <a:t>tập</a:t>
            </a:r>
            <a:r>
              <a:rPr lang="en-US" dirty="0"/>
              <a:t> 1 </a:t>
            </a:r>
            <a:r>
              <a:rPr lang="en-US" dirty="0" err="1"/>
              <a:t>trang</a:t>
            </a:r>
            <a:r>
              <a:rPr lang="en-US" dirty="0"/>
              <a:t> 41, 42.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ra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7C07AA-4392-49D7-BC7C-B2FA01C0CA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4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…….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AAFB6-0776-4131-9A90-552995612A6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ddock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61D5-AC75-4DD6-B7F3-52E19A3B4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E1786-FDE7-4A85-87FC-A478927E2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B5F9A-EB77-4778-979F-19573406B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E6D9-2C7B-4CFD-A8EE-7163690A5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6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0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5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0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46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1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7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B9815-E2DE-4805-821E-18E8A9867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1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86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7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18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909" y="2905125"/>
            <a:ext cx="14131636" cy="20045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818" y="5299364"/>
            <a:ext cx="11637818" cy="23899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1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0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8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4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97" y="6009410"/>
            <a:ext cx="14131636" cy="1857375"/>
          </a:xfrm>
        </p:spPr>
        <p:txBody>
          <a:bodyPr anchor="t"/>
          <a:lstStyle>
            <a:lvl1pPr algn="l">
              <a:defRPr sz="545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97" y="3963700"/>
            <a:ext cx="14131636" cy="2045710"/>
          </a:xfrm>
        </p:spPr>
        <p:txBody>
          <a:bodyPr anchor="b"/>
          <a:lstStyle>
            <a:lvl1pPr marL="0" indent="0">
              <a:buNone/>
              <a:defRPr sz="2727">
                <a:solidFill>
                  <a:schemeClr val="tx1">
                    <a:tint val="75000"/>
                  </a:schemeClr>
                </a:solidFill>
              </a:defRPr>
            </a:lvl1pPr>
            <a:lvl2pPr marL="623438" indent="0">
              <a:buNone/>
              <a:defRPr sz="2454">
                <a:solidFill>
                  <a:schemeClr val="tx1">
                    <a:tint val="75000"/>
                  </a:schemeClr>
                </a:solidFill>
              </a:defRPr>
            </a:lvl2pPr>
            <a:lvl3pPr marL="1246876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3pPr>
            <a:lvl4pPr marL="1870314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4pPr>
            <a:lvl5pPr marL="2493752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5pPr>
            <a:lvl6pPr marL="3117190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6pPr>
            <a:lvl7pPr marL="3740628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7pPr>
            <a:lvl8pPr marL="4364065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8pPr>
            <a:lvl9pPr marL="4987503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8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1273" y="2182091"/>
            <a:ext cx="7342909" cy="6171768"/>
          </a:xfr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3" y="2182091"/>
            <a:ext cx="7342909" cy="6171768"/>
          </a:xfr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81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093336"/>
            <a:ext cx="7345796" cy="872403"/>
          </a:xfr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273" y="2965739"/>
            <a:ext cx="7345796" cy="5388120"/>
          </a:xfr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45501" y="2093336"/>
            <a:ext cx="7348682" cy="872403"/>
          </a:xfr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45501" y="2965739"/>
            <a:ext cx="7348682" cy="5388120"/>
          </a:xfr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79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9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196FC-E9EF-4417-9069-70AE2A97A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372341"/>
            <a:ext cx="5469660" cy="1584614"/>
          </a:xfr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0091" y="372341"/>
            <a:ext cx="9294091" cy="7981518"/>
          </a:xfrm>
        </p:spPr>
        <p:txBody>
          <a:bodyPr/>
          <a:lstStyle>
            <a:lvl1pPr>
              <a:defRPr sz="4364"/>
            </a:lvl1pPr>
            <a:lvl2pPr>
              <a:defRPr sz="3818"/>
            </a:lvl2pPr>
            <a:lvl3pPr>
              <a:defRPr sz="3273"/>
            </a:lvl3pPr>
            <a:lvl4pPr>
              <a:defRPr sz="2727"/>
            </a:lvl4pPr>
            <a:lvl5pPr>
              <a:defRPr sz="2727"/>
            </a:lvl5pPr>
            <a:lvl6pPr>
              <a:defRPr sz="2727"/>
            </a:lvl6pPr>
            <a:lvl7pPr>
              <a:defRPr sz="2727"/>
            </a:lvl7pPr>
            <a:lvl8pPr>
              <a:defRPr sz="2727"/>
            </a:lvl8pPr>
            <a:lvl9pPr>
              <a:defRPr sz="2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4" y="1956955"/>
            <a:ext cx="5469660" cy="6396904"/>
          </a:xfr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3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705" y="6546273"/>
            <a:ext cx="9975273" cy="772825"/>
          </a:xfr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58705" y="835602"/>
            <a:ext cx="9975273" cy="5611091"/>
          </a:xfrm>
        </p:spPr>
        <p:txBody>
          <a:bodyPr/>
          <a:lstStyle>
            <a:lvl1pPr marL="0" indent="0">
              <a:buNone/>
              <a:defRPr sz="4364"/>
            </a:lvl1pPr>
            <a:lvl2pPr marL="623438" indent="0">
              <a:buNone/>
              <a:defRPr sz="3818"/>
            </a:lvl2pPr>
            <a:lvl3pPr marL="1246876" indent="0">
              <a:buNone/>
              <a:defRPr sz="3273"/>
            </a:lvl3pPr>
            <a:lvl4pPr marL="1870314" indent="0">
              <a:buNone/>
              <a:defRPr sz="2727"/>
            </a:lvl4pPr>
            <a:lvl5pPr marL="2493752" indent="0">
              <a:buNone/>
              <a:defRPr sz="2727"/>
            </a:lvl5pPr>
            <a:lvl6pPr marL="3117190" indent="0">
              <a:buNone/>
              <a:defRPr sz="2727"/>
            </a:lvl6pPr>
            <a:lvl7pPr marL="3740628" indent="0">
              <a:buNone/>
              <a:defRPr sz="2727"/>
            </a:lvl7pPr>
            <a:lvl8pPr marL="4364065" indent="0">
              <a:buNone/>
              <a:defRPr sz="2727"/>
            </a:lvl8pPr>
            <a:lvl9pPr marL="4987503" indent="0">
              <a:buNone/>
              <a:defRPr sz="27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8705" y="7319097"/>
            <a:ext cx="9975273" cy="1097539"/>
          </a:xfr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33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35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53455" y="374507"/>
            <a:ext cx="3740727" cy="7979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1273" y="374507"/>
            <a:ext cx="10945091" cy="7979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46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20283"/>
            <a:ext cx="69088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590800"/>
            <a:ext cx="56896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6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7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56" y="2937934"/>
            <a:ext cx="69088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056" y="1937809"/>
            <a:ext cx="69088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6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3589867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1733" y="1066800"/>
            <a:ext cx="3589867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2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023409"/>
            <a:ext cx="359127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1449917"/>
            <a:ext cx="359127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8912" y="1023409"/>
            <a:ext cx="359268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8912" y="1449917"/>
            <a:ext cx="359268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2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3F048-5153-495C-BCEF-7A578FE3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74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21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82033"/>
            <a:ext cx="2674056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7822" y="182034"/>
            <a:ext cx="4543778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956734"/>
            <a:ext cx="2674056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6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145" y="3200400"/>
            <a:ext cx="48768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3145" y="408517"/>
            <a:ext cx="48768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3145" y="3578225"/>
            <a:ext cx="48768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6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24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83092"/>
            <a:ext cx="18288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83092"/>
            <a:ext cx="5350933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710B-3660-4FF7-B9DB-F34F36EA3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5EDB-FB18-443D-9AF6-9069084F3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F37DC-C78E-4A80-929C-E539C7EBB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86B4-8CCE-47CE-BE42-4E82D78D8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D11D8-CE8D-4C16-A874-5FEE0CBAC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FF2E94-53A3-4250-9993-0FC3A6713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7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273" y="374507"/>
            <a:ext cx="14962909" cy="1558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182091"/>
            <a:ext cx="14962909" cy="61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3" y="8667751"/>
            <a:ext cx="3879273" cy="497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80364" y="8667751"/>
            <a:ext cx="5264727" cy="497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14909" y="8667751"/>
            <a:ext cx="3879273" cy="497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4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46876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578" indent="-467578" algn="l" defTabSz="1246876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13087" indent="-389649" algn="l" defTabSz="1246876" rtl="0" eaLnBrk="1" latinLnBrk="0" hangingPunct="1">
        <a:spcBef>
          <a:spcPct val="20000"/>
        </a:spcBef>
        <a:buFont typeface="Arial" pitchFamily="34" charset="0"/>
        <a:buChar char="–"/>
        <a:defRPr sz="3818" kern="1200">
          <a:solidFill>
            <a:schemeClr val="tx1"/>
          </a:solidFill>
          <a:latin typeface="+mn-lt"/>
          <a:ea typeface="+mn-ea"/>
          <a:cs typeface="+mn-cs"/>
        </a:defRPr>
      </a:lvl2pPr>
      <a:lvl3pPr marL="1558595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182033" indent="-311719" algn="l" defTabSz="1246876" rtl="0" eaLnBrk="1" latinLnBrk="0" hangingPunct="1">
        <a:spcBef>
          <a:spcPct val="20000"/>
        </a:spcBef>
        <a:buFont typeface="Arial" pitchFamily="34" charset="0"/>
        <a:buChar char="–"/>
        <a:defRPr sz="2727" kern="1200">
          <a:solidFill>
            <a:schemeClr val="tx1"/>
          </a:solidFill>
          <a:latin typeface="+mn-lt"/>
          <a:ea typeface="+mn-ea"/>
          <a:cs typeface="+mn-cs"/>
        </a:defRPr>
      </a:lvl4pPr>
      <a:lvl5pPr marL="2805471" indent="-311719" algn="l" defTabSz="1246876" rtl="0" eaLnBrk="1" latinLnBrk="0" hangingPunct="1">
        <a:spcBef>
          <a:spcPct val="20000"/>
        </a:spcBef>
        <a:buFont typeface="Arial" pitchFamily="34" charset="0"/>
        <a:buChar char="»"/>
        <a:defRPr sz="2727" kern="1200">
          <a:solidFill>
            <a:schemeClr val="tx1"/>
          </a:solidFill>
          <a:latin typeface="+mn-lt"/>
          <a:ea typeface="+mn-ea"/>
          <a:cs typeface="+mn-cs"/>
        </a:defRPr>
      </a:lvl5pPr>
      <a:lvl6pPr marL="3428909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6pPr>
      <a:lvl7pPr marL="4052346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7pPr>
      <a:lvl8pPr marL="4675784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8pPr>
      <a:lvl9pPr marL="5299222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1pPr>
      <a:lvl2pPr marL="62343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2pPr>
      <a:lvl3pPr marL="1246876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3pPr>
      <a:lvl4pPr marL="1870314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52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5pPr>
      <a:lvl6pPr marL="311719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6pPr>
      <a:lvl7pPr marL="374062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7pPr>
      <a:lvl8pPr marL="4364065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8pPr>
      <a:lvl9pPr marL="4987503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183092"/>
            <a:ext cx="7315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066800"/>
            <a:ext cx="73152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" y="4237567"/>
            <a:ext cx="189653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7067" y="4237567"/>
            <a:ext cx="2573867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5067" y="4237567"/>
            <a:ext cx="189653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hyperlink" Target="http://oldcottage.net/thicatinhhoa/thica.html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sv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svg"/><Relationship Id="rId4" Type="http://schemas.openxmlformats.org/officeDocument/2006/relationships/image" Target="../media/image7.jpe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C40963-8191-4869-90D6-6C440F41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" y="0"/>
            <a:ext cx="9128234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98551" y="1799919"/>
            <a:ext cx="6135617" cy="1353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46876" fontAlgn="auto">
              <a:lnSpc>
                <a:spcPts val="11525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23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823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Sách tiếng việt lớp 4 tập 1">
            <a:extLst>
              <a:ext uri="{FF2B5EF4-FFF2-40B4-BE49-F238E27FC236}">
                <a16:creationId xmlns:a16="http://schemas.microsoft.com/office/drawing/2014/main" id="{A5FD44CF-20EB-4C6C-A6B8-F74972FD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2" y="4460376"/>
            <a:ext cx="1608936" cy="233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5A0F8B2-CCF6-4A69-96FF-91E7F3A0C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7687" y="4661530"/>
            <a:ext cx="1347271" cy="2105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08B2D5C-5232-43D5-998E-006F0A12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2375">
                        <a14:foregroundMark x1="81375" y1="43000" x2="81375" y2="44375"/>
                        <a14:foregroundMark x1="92375" y1="44750" x2="91500" y2="47750"/>
                        <a14:foregroundMark x1="90750" y1="43000" x2="83000" y2="48125"/>
                        <a14:foregroundMark x1="17750" y1="21000" x2="19500" y2="2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90" y="4464746"/>
            <a:ext cx="2396694" cy="239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9C5B4-4426-434C-82CD-86A0073C6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-152400"/>
            <a:ext cx="5023539" cy="208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6BDB5-DC19-4123-AFA9-ADB9E92DE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18" b="90000" l="2000" r="96300">
                        <a14:foregroundMark x1="5400" y1="9359" x2="73000" y2="15769"/>
                        <a14:foregroundMark x1="73000" y1="15769" x2="87900" y2="14359"/>
                        <a14:foregroundMark x1="87900" y1="14359" x2="91800" y2="22179"/>
                        <a14:foregroundMark x1="91800" y1="22179" x2="93300" y2="67308"/>
                        <a14:foregroundMark x1="93300" y1="67308" x2="19400" y2="67821"/>
                        <a14:foregroundMark x1="19400" y1="67821" x2="6900" y2="65897"/>
                        <a14:foregroundMark x1="6900" y1="65897" x2="7000" y2="11154"/>
                        <a14:foregroundMark x1="7000" y1="11154" x2="6700" y2="9872"/>
                        <a14:foregroundMark x1="3300" y1="13205" x2="2000" y2="11795"/>
                        <a14:foregroundMark x1="92900" y1="8974" x2="91700" y2="8718"/>
                        <a14:foregroundMark x1="96300" y1="66410" x2="96200" y2="67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1676400"/>
            <a:ext cx="4724400" cy="160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E6220F-5C92-4FA1-88A7-11CE53B2580A}"/>
              </a:ext>
            </a:extLst>
          </p:cNvPr>
          <p:cNvSpPr txBox="1"/>
          <p:nvPr/>
        </p:nvSpPr>
        <p:spPr>
          <a:xfrm>
            <a:off x="3096275" y="2019831"/>
            <a:ext cx="295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Lucida Sans" panose="020B0602030504020204" pitchFamily="34" charset="0"/>
              </a:rPr>
              <a:t>Giải</a:t>
            </a:r>
            <a:r>
              <a:rPr lang="en-US" sz="3200" b="1" i="1" dirty="0">
                <a:latin typeface="Lucida Sans" panose="020B0602030504020204" pitchFamily="34" charset="0"/>
              </a:rPr>
              <a:t> </a:t>
            </a:r>
            <a:r>
              <a:rPr lang="en-US" sz="3200" b="1" i="1" dirty="0" err="1">
                <a:latin typeface="Lucida Sans" panose="020B0602030504020204" pitchFamily="34" charset="0"/>
              </a:rPr>
              <a:t>nghĩa</a:t>
            </a:r>
            <a:r>
              <a:rPr lang="en-US" sz="3200" b="1" i="1" dirty="0">
                <a:latin typeface="Lucida Sans" panose="020B0602030504020204" pitchFamily="34" charset="0"/>
              </a:rPr>
              <a:t> </a:t>
            </a:r>
            <a:r>
              <a:rPr lang="en-US" sz="3200" b="1" i="1" dirty="0" err="1">
                <a:latin typeface="Lucida Sans" panose="020B0602030504020204" pitchFamily="34" charset="0"/>
              </a:rPr>
              <a:t>từ</a:t>
            </a:r>
            <a:r>
              <a:rPr lang="en-US" sz="3200" b="1" i="1" dirty="0">
                <a:latin typeface="Lucida Sans" panose="020B0602030504020204" pitchFamily="34" charset="0"/>
              </a:rPr>
              <a:t> </a:t>
            </a:r>
            <a:endParaRPr lang="vi-VN" sz="32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0DA7A-10B2-413E-A161-9D0BEE8225FE}"/>
              </a:ext>
            </a:extLst>
          </p:cNvPr>
          <p:cNvSpPr txBox="1"/>
          <p:nvPr/>
        </p:nvSpPr>
        <p:spPr>
          <a:xfrm>
            <a:off x="1524000" y="3915369"/>
            <a:ext cx="6601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cù</a:t>
            </a:r>
            <a:r>
              <a:rPr lang="en-US" sz="3600" dirty="0"/>
              <a:t>: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,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endParaRPr lang="en-US" sz="3600" dirty="0"/>
          </a:p>
          <a:p>
            <a:pPr marL="571500" indent="-571500">
              <a:buFontTx/>
              <a:buChar char="-"/>
            </a:pP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6A565-0EC8-4E25-9D0E-58FF835DE2AD}"/>
              </a:ext>
            </a:extLst>
          </p:cNvPr>
          <p:cNvSpPr txBox="1"/>
          <p:nvPr/>
        </p:nvSpPr>
        <p:spPr>
          <a:xfrm>
            <a:off x="1752600" y="3258235"/>
            <a:ext cx="6601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tự</a:t>
            </a:r>
            <a:r>
              <a:rPr lang="en-US" sz="3600" dirty="0"/>
              <a:t> (bao </a:t>
            </a:r>
            <a:r>
              <a:rPr lang="en-US" sz="3600" dirty="0" err="1"/>
              <a:t>giờ</a:t>
            </a:r>
            <a:r>
              <a:rPr lang="en-US" sz="3600" dirty="0"/>
              <a:t>): </a:t>
            </a:r>
            <a:r>
              <a:rPr lang="en-US" sz="3600" dirty="0" err="1"/>
              <a:t>từ</a:t>
            </a:r>
            <a:r>
              <a:rPr lang="en-US" sz="3600" dirty="0"/>
              <a:t>(bao 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6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063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2523" name="Picture 11" descr="t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657600"/>
            <a:ext cx="8229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2" descr="arrowleft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2113" y="6273800"/>
            <a:ext cx="1524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8573" y="1752600"/>
            <a:ext cx="8138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</a:t>
            </a:r>
            <a:r>
              <a:rPr lang="en-US" sz="2800" dirty="0" err="1">
                <a:solidFill>
                  <a:srgbClr val="0000FF"/>
                </a:solidFill>
              </a:rPr>
              <a:t>Lũy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thành</a:t>
            </a:r>
            <a:r>
              <a:rPr lang="en-US" sz="2800" dirty="0"/>
              <a:t>: </a:t>
            </a:r>
            <a:r>
              <a:rPr lang="en-US" sz="2800" dirty="0" err="1"/>
              <a:t>bờ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, </a:t>
            </a:r>
            <a:r>
              <a:rPr lang="en-US" sz="2800" dirty="0" err="1"/>
              <a:t>thấp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vực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12138" y="0"/>
            <a:ext cx="35178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8573" y="2667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- </a:t>
            </a:r>
            <a:r>
              <a:rPr lang="en-US" sz="2800" dirty="0" err="1">
                <a:solidFill>
                  <a:srgbClr val="0000FF"/>
                </a:solidFill>
              </a:rPr>
              <a:t>Lũy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tre</a:t>
            </a:r>
            <a:r>
              <a:rPr lang="en-US" sz="2800" dirty="0"/>
              <a:t>: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tre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dày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rào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5512" y="1156157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6314" y="678141"/>
            <a:ext cx="9723832" cy="4914663"/>
            <a:chOff x="0" y="0"/>
            <a:chExt cx="25930218" cy="131057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939126" y="0"/>
              <a:ext cx="6495546" cy="655288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939126" y="6552883"/>
              <a:ext cx="6495546" cy="655288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4672" y="0"/>
              <a:ext cx="6495546" cy="655288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443581" y="0"/>
              <a:ext cx="6495546" cy="655288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443581" y="6552883"/>
              <a:ext cx="6495546" cy="655288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95546" cy="655288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552883"/>
              <a:ext cx="6495546" cy="65528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4672" y="6552883"/>
              <a:ext cx="6495546" cy="655288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9787" y="-192881"/>
            <a:ext cx="2802300" cy="22838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52642">
            <a:off x="-22240" y="5612495"/>
            <a:ext cx="1259875" cy="916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91988-BEA4-45BB-9154-765CF1A259F8}"/>
              </a:ext>
            </a:extLst>
          </p:cNvPr>
          <p:cNvSpPr txBox="1"/>
          <p:nvPr/>
        </p:nvSpPr>
        <p:spPr>
          <a:xfrm>
            <a:off x="2884712" y="29570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F0A0E-0A91-4E4E-8AD8-C507A2FF93FF}"/>
              </a:ext>
            </a:extLst>
          </p:cNvPr>
          <p:cNvSpPr txBox="1"/>
          <p:nvPr/>
        </p:nvSpPr>
        <p:spPr>
          <a:xfrm>
            <a:off x="6018878" y="886471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55E1CF9-159D-4B03-9A7C-BAC265DE7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000" r="9999"/>
          <a:stretch>
            <a:fillRect/>
          </a:stretch>
        </p:blipFill>
        <p:spPr>
          <a:xfrm>
            <a:off x="7403971" y="667"/>
            <a:ext cx="2220417" cy="6857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159D75-E4D1-4D01-A15D-167A7CED41B8}"/>
              </a:ext>
            </a:extLst>
          </p:cNvPr>
          <p:cNvSpPr txBox="1"/>
          <p:nvPr/>
        </p:nvSpPr>
        <p:spPr>
          <a:xfrm>
            <a:off x="624732" y="1438229"/>
            <a:ext cx="78867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Yêu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nhiều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nắng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nỏ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 err="1">
                <a:solidFill>
                  <a:srgbClr val="4D4D4D"/>
                </a:solidFill>
              </a:rPr>
              <a:t>trời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xanh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xanh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đứng</a:t>
            </a:r>
            <a:r>
              <a:rPr lang="en-US" sz="2800" b="1" dirty="0"/>
              <a:t> </a:t>
            </a:r>
            <a:r>
              <a:rPr lang="en-US" sz="2800" b="1" dirty="0" err="1"/>
              <a:t>khuất</a:t>
            </a:r>
            <a:r>
              <a:rPr lang="en-US" sz="2800" b="1" dirty="0"/>
              <a:t> </a:t>
            </a:r>
            <a:r>
              <a:rPr lang="en-US" sz="2800" b="1" dirty="0" err="1"/>
              <a:t>mình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bóng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râm</a:t>
            </a:r>
            <a:r>
              <a:rPr lang="en-US" sz="2800" b="1" dirty="0">
                <a:solidFill>
                  <a:srgbClr val="4D4D4D"/>
                </a:solidFill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en-US" sz="2800" b="1" dirty="0" err="1"/>
              <a:t>Bão</a:t>
            </a:r>
            <a:r>
              <a:rPr lang="en-US" sz="2800" b="1" dirty="0"/>
              <a:t> </a:t>
            </a:r>
            <a:r>
              <a:rPr lang="en-US" sz="2800" b="1" dirty="0" err="1"/>
              <a:t>bùng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thân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bọc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lấy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thân</a:t>
            </a:r>
            <a:endParaRPr lang="en-US" sz="2800" b="1" dirty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Tay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/>
              <a:t>ôm</a:t>
            </a:r>
            <a:r>
              <a:rPr lang="en-US" sz="2800" b="1" dirty="0">
                <a:solidFill>
                  <a:srgbClr val="4D4D4D"/>
                </a:solidFill>
              </a:rPr>
              <a:t>, </a:t>
            </a:r>
            <a:r>
              <a:rPr lang="en-US" sz="2800" b="1" dirty="0" err="1">
                <a:solidFill>
                  <a:srgbClr val="4D4D4D"/>
                </a:solidFill>
              </a:rPr>
              <a:t>tay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/>
              <a:t>níu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gần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nhau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thêm</a:t>
            </a:r>
            <a:r>
              <a:rPr lang="en-US" sz="2800" b="1" dirty="0">
                <a:solidFill>
                  <a:srgbClr val="4D4D4D"/>
                </a:solidFill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Thương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nhau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, </a:t>
            </a: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/>
              <a:t>chẳng</a:t>
            </a:r>
            <a:r>
              <a:rPr lang="en-US" sz="2800" b="1" dirty="0"/>
              <a:t> ở </a:t>
            </a:r>
            <a:r>
              <a:rPr lang="en-US" sz="2800" b="1" dirty="0" err="1"/>
              <a:t>riêng</a:t>
            </a:r>
            <a:endParaRPr lang="en-US" sz="2800" b="1" dirty="0"/>
          </a:p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Lũy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thành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từ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đó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mà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nên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hỡi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người</a:t>
            </a:r>
            <a:r>
              <a:rPr lang="en-US" sz="2800" b="1" dirty="0">
                <a:solidFill>
                  <a:srgbClr val="4D4D4D"/>
                </a:solidFill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en-US" sz="2800" b="1" dirty="0" err="1">
                <a:solidFill>
                  <a:srgbClr val="4D4D4D"/>
                </a:solidFill>
              </a:rPr>
              <a:t>Chẳng</a:t>
            </a:r>
            <a:r>
              <a:rPr lang="en-US" sz="2800" b="1" dirty="0">
                <a:solidFill>
                  <a:srgbClr val="4D4D4D"/>
                </a:solidFill>
              </a:rPr>
              <a:t> may </a:t>
            </a:r>
            <a:r>
              <a:rPr lang="en-US" sz="2800" b="1" dirty="0" err="1">
                <a:solidFill>
                  <a:srgbClr val="4D4D4D"/>
                </a:solidFill>
              </a:rPr>
              <a:t>thân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gãy</a:t>
            </a:r>
            <a:r>
              <a:rPr lang="en-US" sz="2800" b="1" dirty="0">
                <a:solidFill>
                  <a:srgbClr val="FF0066"/>
                </a:solidFill>
              </a:rPr>
              <a:t>/ </a:t>
            </a:r>
            <a:r>
              <a:rPr lang="en-US" sz="2800" b="1" dirty="0" err="1">
                <a:solidFill>
                  <a:srgbClr val="4D4D4D"/>
                </a:solidFill>
              </a:rPr>
              <a:t>cành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rơi</a:t>
            </a:r>
            <a:endParaRPr lang="en-US" sz="2800" b="1" dirty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800" b="1" dirty="0" err="1"/>
              <a:t>Vẫn</a:t>
            </a:r>
            <a:r>
              <a:rPr lang="en-US" sz="2800" b="1" dirty="0"/>
              <a:t> </a:t>
            </a:r>
            <a:r>
              <a:rPr lang="en-US" sz="2800" b="1" dirty="0" err="1"/>
              <a:t>nguyên</a:t>
            </a:r>
            <a:r>
              <a:rPr lang="en-US" sz="2800" b="1" dirty="0"/>
              <a:t> </a:t>
            </a:r>
            <a:r>
              <a:rPr lang="en-US" sz="2800" b="1" dirty="0" err="1"/>
              <a:t>cái</a:t>
            </a:r>
            <a:r>
              <a:rPr lang="en-US" sz="2800" b="1" dirty="0"/>
              <a:t> </a:t>
            </a:r>
            <a:r>
              <a:rPr lang="en-US" sz="2800" b="1" dirty="0" err="1"/>
              <a:t>gốc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truyền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đời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cho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măng</a:t>
            </a:r>
            <a:endParaRPr lang="en-US" sz="2800" b="1" dirty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/>
              <a:t>   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5B295-6233-4F04-A1FC-1EF5B51CFCE9}"/>
              </a:ext>
            </a:extLst>
          </p:cNvPr>
          <p:cNvSpPr txBox="1"/>
          <p:nvPr/>
        </p:nvSpPr>
        <p:spPr>
          <a:xfrm>
            <a:off x="679340" y="4612347"/>
            <a:ext cx="7152920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sz="2800" b="1" dirty="0"/>
              <a:t>      </a:t>
            </a:r>
            <a:r>
              <a:rPr lang="en-US" sz="2800" b="1" dirty="0">
                <a:solidFill>
                  <a:srgbClr val="0000FF"/>
                </a:solidFill>
              </a:rPr>
              <a:t>Mai </a:t>
            </a:r>
            <a:r>
              <a:rPr lang="en-US" sz="2800" b="1" dirty="0" err="1">
                <a:solidFill>
                  <a:srgbClr val="0000FF"/>
                </a:solidFill>
              </a:rPr>
              <a:t>sau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      Mai </a:t>
            </a:r>
            <a:r>
              <a:rPr lang="en-US" sz="2800" b="1" dirty="0" err="1">
                <a:solidFill>
                  <a:srgbClr val="0000FF"/>
                </a:solidFill>
              </a:rPr>
              <a:t>sau</a:t>
            </a:r>
            <a:r>
              <a:rPr lang="en-US" sz="2800" b="1" dirty="0">
                <a:solidFill>
                  <a:srgbClr val="0000FF"/>
                </a:solidFill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      Mai </a:t>
            </a:r>
            <a:r>
              <a:rPr lang="en-US" sz="2800" b="1" dirty="0" err="1">
                <a:solidFill>
                  <a:srgbClr val="0000FF"/>
                </a:solidFill>
              </a:rPr>
              <a:t>sau</a:t>
            </a:r>
            <a:r>
              <a:rPr lang="en-US" sz="2800" b="1" dirty="0">
                <a:solidFill>
                  <a:srgbClr val="0000FF"/>
                </a:solidFill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sz="2800" b="1" dirty="0"/>
              <a:t>      </a:t>
            </a:r>
            <a:r>
              <a:rPr lang="en-US" sz="2800" b="1" dirty="0" err="1">
                <a:solidFill>
                  <a:srgbClr val="0000FF"/>
                </a:solidFill>
              </a:rPr>
              <a:t>Đất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xanh</a:t>
            </a:r>
            <a:r>
              <a:rPr lang="en-US" sz="2800" b="1" dirty="0">
                <a:solidFill>
                  <a:srgbClr val="FF0066"/>
                </a:solidFill>
              </a:rPr>
              <a:t>/ </a:t>
            </a:r>
            <a:r>
              <a:rPr lang="en-US" sz="2800" b="1" dirty="0" err="1">
                <a:solidFill>
                  <a:srgbClr val="0000FF"/>
                </a:solidFill>
              </a:rPr>
              <a:t>tre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mãi</a:t>
            </a:r>
            <a:r>
              <a:rPr lang="en-US" sz="2800" b="1" dirty="0">
                <a:solidFill>
                  <a:srgbClr val="FF0066"/>
                </a:solidFill>
              </a:rPr>
              <a:t>/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xanh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màu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tre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xanh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en-US" sz="2800" b="1" dirty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r>
              <a:rPr lang="en-US" b="1" dirty="0"/>
              <a:t>      </a:t>
            </a:r>
            <a:r>
              <a:rPr lang="en-US" dirty="0">
                <a:solidFill>
                  <a:srgbClr val="0000FF"/>
                </a:solidFill>
              </a:rPr>
              <a:t>  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5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85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1" y="0"/>
            <a:ext cx="5867400" cy="2185214"/>
          </a:xfrm>
          <a:prstGeom prst="rect">
            <a:avLst/>
          </a:prstGeom>
          <a:solidFill>
            <a:srgbClr val="FFFDE2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54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54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  <a:p>
            <a:pPr algn="r"/>
            <a:r>
              <a:rPr lang="en-US" sz="2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Duy</a:t>
            </a:r>
            <a:endParaRPr lang="en-US" sz="24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819970" y="2208800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1. </a:t>
            </a:r>
            <a:r>
              <a:rPr lang="en-US" sz="3200" b="1" dirty="0" err="1">
                <a:solidFill>
                  <a:schemeClr val="tx1"/>
                </a:solidFill>
              </a:rPr>
              <a:t>Luyện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7790" y="3230248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2. </a:t>
            </a:r>
            <a:r>
              <a:rPr lang="en-US" sz="3200" b="1" dirty="0" err="1">
                <a:solidFill>
                  <a:schemeClr val="bg1"/>
                </a:solidFill>
              </a:rPr>
              <a:t>Tìm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hiểu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bài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4314825"/>
            <a:ext cx="3970803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3. </a:t>
            </a:r>
            <a:r>
              <a:rPr lang="en-US" sz="3200" b="1" dirty="0" err="1">
                <a:solidFill>
                  <a:schemeClr val="bg1"/>
                </a:solidFill>
              </a:rPr>
              <a:t>Luyện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hay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81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7264" b="726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09761">
            <a:off x="7691169" y="4067043"/>
            <a:ext cx="2642786" cy="2642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84686">
            <a:off x="-283466" y="4075806"/>
            <a:ext cx="1511886" cy="29074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9761">
            <a:off x="6845336" y="5046827"/>
            <a:ext cx="1955662" cy="2642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84686" flipH="1">
            <a:off x="169943" y="5491669"/>
            <a:ext cx="1160202" cy="1567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044EF-79A3-4A91-89CE-5002CC8E0180}"/>
              </a:ext>
            </a:extLst>
          </p:cNvPr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BE351-C8BE-4E18-93EB-5758129501EA}"/>
              </a:ext>
            </a:extLst>
          </p:cNvPr>
          <p:cNvSpPr txBox="1"/>
          <p:nvPr/>
        </p:nvSpPr>
        <p:spPr>
          <a:xfrm>
            <a:off x="5181600" y="1073451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10" name="Cloud Callout 11">
            <a:extLst>
              <a:ext uri="{FF2B5EF4-FFF2-40B4-BE49-F238E27FC236}">
                <a16:creationId xmlns:a16="http://schemas.microsoft.com/office/drawing/2014/main" id="{644EB4F3-6FA5-4EB1-995B-176A327EE1D9}"/>
              </a:ext>
            </a:extLst>
          </p:cNvPr>
          <p:cNvSpPr/>
          <p:nvPr/>
        </p:nvSpPr>
        <p:spPr>
          <a:xfrm>
            <a:off x="6096000" y="1651812"/>
            <a:ext cx="2819238" cy="99758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Đọc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thầm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đoạn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B069F-857E-46B8-A47D-E2E6632560F8}"/>
              </a:ext>
            </a:extLst>
          </p:cNvPr>
          <p:cNvSpPr txBox="1"/>
          <p:nvPr/>
        </p:nvSpPr>
        <p:spPr>
          <a:xfrm>
            <a:off x="1098065" y="1961837"/>
            <a:ext cx="6673622" cy="22467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800" b="1" dirty="0" err="1"/>
              <a:t>Tre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, </a:t>
            </a:r>
          </a:p>
          <a:p>
            <a:r>
              <a:rPr lang="en-US" sz="2800" b="1" dirty="0"/>
              <a:t>    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tự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giờ</a:t>
            </a:r>
            <a:r>
              <a:rPr lang="en-US" sz="2800" b="1" dirty="0"/>
              <a:t>?</a:t>
            </a:r>
          </a:p>
          <a:p>
            <a:r>
              <a:rPr lang="en-US" sz="2800" b="1" dirty="0" err="1"/>
              <a:t>Chuyện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xưa</a:t>
            </a:r>
            <a:r>
              <a:rPr lang="en-US" sz="2800" b="1" dirty="0"/>
              <a:t> …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bờ</a:t>
            </a:r>
            <a:r>
              <a:rPr lang="en-US" sz="2800" b="1" dirty="0"/>
              <a:t> </a:t>
            </a:r>
            <a:r>
              <a:rPr lang="en-US" sz="2800" b="1" dirty="0" err="1"/>
              <a:t>tre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endParaRPr lang="en-US" sz="2800" b="1" dirty="0"/>
          </a:p>
          <a:p>
            <a:r>
              <a:rPr lang="en-US" sz="2800" b="1" dirty="0"/>
              <a:t>     </a:t>
            </a:r>
            <a:r>
              <a:rPr lang="en-US" sz="2800" b="1" dirty="0" err="1"/>
              <a:t>Thân</a:t>
            </a:r>
            <a:r>
              <a:rPr lang="en-US" sz="2800" b="1" dirty="0"/>
              <a:t> </a:t>
            </a:r>
            <a:r>
              <a:rPr lang="en-US" sz="2800" b="1" dirty="0" err="1"/>
              <a:t>gầy</a:t>
            </a:r>
            <a:r>
              <a:rPr lang="en-US" sz="2800" b="1" dirty="0"/>
              <a:t> </a:t>
            </a:r>
            <a:r>
              <a:rPr lang="en-US" sz="2800" b="1" dirty="0" err="1"/>
              <a:t>guộc</a:t>
            </a:r>
            <a:r>
              <a:rPr lang="en-US" sz="2800" b="1" dirty="0"/>
              <a:t>, </a:t>
            </a:r>
            <a:r>
              <a:rPr lang="en-US" sz="2800" b="1" dirty="0" err="1"/>
              <a:t>lá</a:t>
            </a:r>
            <a:r>
              <a:rPr lang="en-US" sz="2800" b="1" dirty="0"/>
              <a:t> </a:t>
            </a:r>
            <a:r>
              <a:rPr lang="en-US" sz="2800" b="1" dirty="0" err="1"/>
              <a:t>mong</a:t>
            </a:r>
            <a:r>
              <a:rPr lang="en-US" sz="2800" b="1" dirty="0"/>
              <a:t> </a:t>
            </a:r>
            <a:r>
              <a:rPr lang="en-US" sz="2800" b="1" dirty="0" err="1"/>
              <a:t>manh</a:t>
            </a:r>
            <a:endParaRPr lang="en-US" sz="2800" b="1" dirty="0"/>
          </a:p>
          <a:p>
            <a:r>
              <a:rPr lang="en-US" sz="2800" b="1" dirty="0" err="1"/>
              <a:t>Mà</a:t>
            </a:r>
            <a:r>
              <a:rPr lang="en-US" sz="2800" b="1" dirty="0"/>
              <a:t> </a:t>
            </a:r>
            <a:r>
              <a:rPr lang="en-US" sz="2800" b="1" dirty="0" err="1"/>
              <a:t>sao</a:t>
            </a:r>
            <a:r>
              <a:rPr lang="en-US" sz="2800" b="1" dirty="0"/>
              <a:t> </a:t>
            </a:r>
            <a:r>
              <a:rPr lang="en-US" sz="2800" b="1" dirty="0" err="1"/>
              <a:t>nên</a:t>
            </a:r>
            <a:r>
              <a:rPr lang="en-US" sz="2800" b="1" dirty="0"/>
              <a:t> </a:t>
            </a:r>
            <a:r>
              <a:rPr lang="en-US" sz="2800" b="1" dirty="0" err="1"/>
              <a:t>lũy</a:t>
            </a:r>
            <a:r>
              <a:rPr lang="en-US" sz="2800" b="1" dirty="0"/>
              <a:t> </a:t>
            </a:r>
            <a:r>
              <a:rPr lang="en-US" sz="2800" b="1" dirty="0" err="1"/>
              <a:t>nên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tre</a:t>
            </a:r>
            <a:r>
              <a:rPr lang="en-US" sz="2800" b="1" dirty="0"/>
              <a:t> </a:t>
            </a:r>
            <a:r>
              <a:rPr lang="en-US" sz="2800" b="1" dirty="0" err="1"/>
              <a:t>ơi</a:t>
            </a:r>
            <a:r>
              <a:rPr lang="en-US" sz="2800" b="1" dirty="0"/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BB1232-FB5B-478A-A534-D659D2E3C6B7}"/>
              </a:ext>
            </a:extLst>
          </p:cNvPr>
          <p:cNvSpPr/>
          <p:nvPr/>
        </p:nvSpPr>
        <p:spPr>
          <a:xfrm>
            <a:off x="784914" y="4277765"/>
            <a:ext cx="7299924" cy="980116"/>
          </a:xfrm>
          <a:prstGeom prst="roundRect">
            <a:avLst/>
          </a:prstGeom>
          <a:solidFill>
            <a:srgbClr val="C7DDB8">
              <a:alpha val="69804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ECA4E-B464-466D-8F56-25ABFA16F3AE}"/>
              </a:ext>
            </a:extLst>
          </p:cNvPr>
          <p:cNvSpPr txBox="1"/>
          <p:nvPr/>
        </p:nvSpPr>
        <p:spPr>
          <a:xfrm>
            <a:off x="720672" y="434239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gắn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lâu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 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938E75-1916-4DC9-828D-7F25EA4BFEEF}"/>
              </a:ext>
            </a:extLst>
          </p:cNvPr>
          <p:cNvSpPr txBox="1"/>
          <p:nvPr/>
        </p:nvSpPr>
        <p:spPr>
          <a:xfrm>
            <a:off x="2960609" y="15691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7264" b="726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09761">
            <a:off x="7691169" y="4067043"/>
            <a:ext cx="2642786" cy="2642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84686">
            <a:off x="-283466" y="4075806"/>
            <a:ext cx="1511886" cy="29074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09761">
            <a:off x="6845336" y="5046827"/>
            <a:ext cx="1955662" cy="2642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84686" flipH="1">
            <a:off x="169943" y="5491669"/>
            <a:ext cx="1160202" cy="1567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044EF-79A3-4A91-89CE-5002CC8E0180}"/>
              </a:ext>
            </a:extLst>
          </p:cNvPr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BE351-C8BE-4E18-93EB-5758129501EA}"/>
              </a:ext>
            </a:extLst>
          </p:cNvPr>
          <p:cNvSpPr txBox="1"/>
          <p:nvPr/>
        </p:nvSpPr>
        <p:spPr>
          <a:xfrm>
            <a:off x="5181600" y="1073451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938E75-1916-4DC9-828D-7F25EA4BFEEF}"/>
              </a:ext>
            </a:extLst>
          </p:cNvPr>
          <p:cNvSpPr txBox="1"/>
          <p:nvPr/>
        </p:nvSpPr>
        <p:spPr>
          <a:xfrm>
            <a:off x="2960609" y="15691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FC6EB-BBEF-4C81-A4F4-E9CC0FC79F4B}"/>
              </a:ext>
            </a:extLst>
          </p:cNvPr>
          <p:cNvSpPr txBox="1"/>
          <p:nvPr/>
        </p:nvSpPr>
        <p:spPr>
          <a:xfrm>
            <a:off x="1066800" y="2824309"/>
            <a:ext cx="7235588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D4D4D"/>
                </a:solidFill>
              </a:rPr>
              <a:t>1. </a:t>
            </a:r>
            <a:r>
              <a:rPr lang="en-US" sz="2000" b="1" dirty="0" err="1">
                <a:solidFill>
                  <a:srgbClr val="4D4D4D"/>
                </a:solidFill>
              </a:rPr>
              <a:t>Những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hình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ảnh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nào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của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tre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gợi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lên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những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phẩm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chất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tốt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đẹp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của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người</a:t>
            </a:r>
            <a:r>
              <a:rPr lang="en-US" sz="2000" b="1" dirty="0">
                <a:solidFill>
                  <a:srgbClr val="4D4D4D"/>
                </a:solidFill>
              </a:rPr>
              <a:t> </a:t>
            </a:r>
            <a:r>
              <a:rPr lang="en-US" sz="2000" b="1" dirty="0" err="1">
                <a:solidFill>
                  <a:srgbClr val="4D4D4D"/>
                </a:solidFill>
              </a:rPr>
              <a:t>Việt</a:t>
            </a:r>
            <a:r>
              <a:rPr lang="en-US" sz="2000" b="1" dirty="0">
                <a:solidFill>
                  <a:srgbClr val="4D4D4D"/>
                </a:solidFill>
              </a:rPr>
              <a:t> Nam:</a:t>
            </a:r>
          </a:p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00FF"/>
                </a:solidFill>
              </a:rPr>
              <a:t>a) </a:t>
            </a:r>
            <a:r>
              <a:rPr lang="en-US" sz="2000" b="1" dirty="0" err="1">
                <a:solidFill>
                  <a:srgbClr val="0000FF"/>
                </a:solidFill>
              </a:rPr>
              <a:t>Cần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cù</a:t>
            </a:r>
            <a:endParaRPr lang="en-US" sz="2000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00FF"/>
                </a:solidFill>
              </a:rPr>
              <a:t>b) </a:t>
            </a:r>
            <a:r>
              <a:rPr lang="en-US" sz="2000" b="1" dirty="0" err="1">
                <a:solidFill>
                  <a:srgbClr val="0000FF"/>
                </a:solidFill>
              </a:rPr>
              <a:t>Đoàn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kết</a:t>
            </a:r>
            <a:endParaRPr lang="en-US" sz="2000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00FF"/>
                </a:solidFill>
              </a:rPr>
              <a:t>c) </a:t>
            </a:r>
            <a:r>
              <a:rPr lang="en-US" sz="2000" b="1" dirty="0" err="1">
                <a:solidFill>
                  <a:srgbClr val="0000FF"/>
                </a:solidFill>
              </a:rPr>
              <a:t>Ngay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thẳng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Cloud Callout 11">
            <a:extLst>
              <a:ext uri="{FF2B5EF4-FFF2-40B4-BE49-F238E27FC236}">
                <a16:creationId xmlns:a16="http://schemas.microsoft.com/office/drawing/2014/main" id="{CD598AFE-C936-42EF-934E-B75843F491FC}"/>
              </a:ext>
            </a:extLst>
          </p:cNvPr>
          <p:cNvSpPr/>
          <p:nvPr/>
        </p:nvSpPr>
        <p:spPr>
          <a:xfrm>
            <a:off x="6629400" y="1630099"/>
            <a:ext cx="3424264" cy="105552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Đọc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thầm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đoạn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còn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lại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942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328">
            <a:off x="7546539" y="612339"/>
            <a:ext cx="6315818" cy="6315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61703">
            <a:off x="-4806245" y="1081227"/>
            <a:ext cx="6315818" cy="6315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A725E7-B803-45D5-A753-BC047C4A933B}"/>
              </a:ext>
            </a:extLst>
          </p:cNvPr>
          <p:cNvSpPr txBox="1"/>
          <p:nvPr/>
        </p:nvSpPr>
        <p:spPr>
          <a:xfrm>
            <a:off x="2910557" y="15922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FF0E0-5A79-4C8B-AE35-82F3E983CA43}"/>
              </a:ext>
            </a:extLst>
          </p:cNvPr>
          <p:cNvSpPr txBox="1"/>
          <p:nvPr/>
        </p:nvSpPr>
        <p:spPr>
          <a:xfrm>
            <a:off x="5325748" y="162402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345AE-F94B-4088-8D3E-2F749BE308A0}"/>
              </a:ext>
            </a:extLst>
          </p:cNvPr>
          <p:cNvSpPr txBox="1"/>
          <p:nvPr/>
        </p:nvSpPr>
        <p:spPr>
          <a:xfrm>
            <a:off x="838200" y="2263533"/>
            <a:ext cx="8001000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D4D4D"/>
                </a:solidFill>
              </a:rPr>
              <a:t>a) </a:t>
            </a:r>
            <a:r>
              <a:rPr lang="en-US" sz="2800" b="1" dirty="0" err="1">
                <a:solidFill>
                  <a:srgbClr val="4D4D4D"/>
                </a:solidFill>
              </a:rPr>
              <a:t>Những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hình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ảnh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nào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của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cây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gợi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lên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phẩm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chất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cần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cù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của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người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Việt</a:t>
            </a:r>
            <a:r>
              <a:rPr lang="en-US" sz="2800" b="1" dirty="0">
                <a:solidFill>
                  <a:srgbClr val="4D4D4D"/>
                </a:solidFill>
              </a:rPr>
              <a:t> Nam </a:t>
            </a:r>
            <a:r>
              <a:rPr lang="en-US" sz="2800" b="1" dirty="0" err="1">
                <a:solidFill>
                  <a:srgbClr val="4D4D4D"/>
                </a:solidFill>
              </a:rPr>
              <a:t>là</a:t>
            </a:r>
            <a:r>
              <a:rPr lang="en-US" sz="2800" b="1" dirty="0">
                <a:solidFill>
                  <a:srgbClr val="4D4D4D"/>
                </a:solidFill>
              </a:rPr>
              <a:t>: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D49A7-6083-4544-AF8A-54ECC9709C4A}"/>
              </a:ext>
            </a:extLst>
          </p:cNvPr>
          <p:cNvSpPr txBox="1"/>
          <p:nvPr/>
        </p:nvSpPr>
        <p:spPr>
          <a:xfrm>
            <a:off x="1219200" y="3505200"/>
            <a:ext cx="716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CC"/>
                </a:solidFill>
              </a:rPr>
              <a:t>     Ở </a:t>
            </a:r>
            <a:r>
              <a:rPr lang="en-US" sz="2800" b="1" dirty="0" err="1">
                <a:solidFill>
                  <a:srgbClr val="9900CC"/>
                </a:solidFill>
              </a:rPr>
              <a:t>đâu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tre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cũng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xanh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tươi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9900CC"/>
                </a:solidFill>
              </a:rPr>
              <a:t>Cho </a:t>
            </a:r>
            <a:r>
              <a:rPr lang="en-US" sz="2800" b="1" dirty="0" err="1">
                <a:solidFill>
                  <a:srgbClr val="9900CC"/>
                </a:solidFill>
              </a:rPr>
              <a:t>dù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đất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sỏi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đất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vôi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bạc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màu</a:t>
            </a:r>
            <a:r>
              <a:rPr lang="en-US" sz="2800" b="1" dirty="0">
                <a:solidFill>
                  <a:srgbClr val="9900CC"/>
                </a:solidFill>
              </a:rPr>
              <a:t>?</a:t>
            </a:r>
          </a:p>
          <a:p>
            <a:endParaRPr lang="en-US" sz="2800" b="1" dirty="0">
              <a:solidFill>
                <a:srgbClr val="9900CC"/>
              </a:solidFill>
            </a:endParaRPr>
          </a:p>
          <a:p>
            <a:r>
              <a:rPr lang="en-US" sz="2800" b="1" dirty="0">
                <a:solidFill>
                  <a:srgbClr val="9900CC"/>
                </a:solidFill>
              </a:rPr>
              <a:t>     </a:t>
            </a:r>
            <a:r>
              <a:rPr lang="en-US" sz="2800" b="1" dirty="0" err="1">
                <a:solidFill>
                  <a:srgbClr val="9900CC"/>
                </a:solidFill>
              </a:rPr>
              <a:t>Rễ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siêng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không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ngại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đất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nghèo</a:t>
            </a:r>
            <a:r>
              <a:rPr lang="en-US" sz="2800" b="1" dirty="0">
                <a:solidFill>
                  <a:srgbClr val="9900CC"/>
                </a:solidFill>
              </a:rPr>
              <a:t>  </a:t>
            </a:r>
          </a:p>
          <a:p>
            <a:r>
              <a:rPr lang="en-US" sz="2800" b="1" dirty="0" err="1">
                <a:solidFill>
                  <a:srgbClr val="9900CC"/>
                </a:solidFill>
              </a:rPr>
              <a:t>Tre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bao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nhiêu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rễ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bấy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nhiêu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cần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cù</a:t>
            </a:r>
            <a:r>
              <a:rPr lang="en-US" sz="2800" b="1" dirty="0">
                <a:solidFill>
                  <a:srgbClr val="9900CC"/>
                </a:solidFill>
              </a:rPr>
              <a:t>.</a:t>
            </a:r>
          </a:p>
          <a:p>
            <a:endParaRPr lang="en-US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385042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1387701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2143927"/>
            <a:ext cx="7718866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b)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tre</a:t>
            </a:r>
            <a:r>
              <a:rPr lang="en-US" sz="2800" b="1" dirty="0"/>
              <a:t> </a:t>
            </a:r>
            <a:r>
              <a:rPr lang="en-US" sz="2800" b="1" dirty="0" err="1"/>
              <a:t>gợi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phẩm</a:t>
            </a:r>
            <a:r>
              <a:rPr lang="en-US" sz="2800" b="1" dirty="0"/>
              <a:t> </a:t>
            </a:r>
            <a:r>
              <a:rPr lang="en-US" sz="2800" b="1" dirty="0" err="1"/>
              <a:t>chất</a:t>
            </a:r>
            <a:r>
              <a:rPr lang="en-US" sz="2800" b="1" dirty="0"/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đoàn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Việt</a:t>
            </a:r>
            <a:r>
              <a:rPr lang="en-US" sz="2800" b="1" dirty="0"/>
              <a:t> Nam </a:t>
            </a:r>
            <a:r>
              <a:rPr lang="en-US" sz="2800" b="1" dirty="0" err="1"/>
              <a:t>là</a:t>
            </a:r>
            <a:r>
              <a:rPr lang="en-US" sz="2800" b="1" dirty="0"/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57" y="504211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2" descr="Green Woven Bamboo Texture Background">
            <a:extLst>
              <a:ext uri="{FF2B5EF4-FFF2-40B4-BE49-F238E27FC236}">
                <a16:creationId xmlns:a16="http://schemas.microsoft.com/office/drawing/2014/main" id="{B2AFE4D1-A897-4E46-A6E7-C048E0C4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40935"/>
            <a:ext cx="6858000" cy="276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25692" y="3434555"/>
            <a:ext cx="69325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 </a:t>
            </a:r>
            <a:r>
              <a:rPr lang="en-US" sz="2800" b="1" dirty="0" err="1">
                <a:solidFill>
                  <a:srgbClr val="F7FDFE"/>
                </a:solidFill>
              </a:rPr>
              <a:t>Bão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bùng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thân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bọc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lấy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thân</a:t>
            </a:r>
            <a:r>
              <a:rPr lang="en-US" sz="2800" b="1" dirty="0">
                <a:solidFill>
                  <a:srgbClr val="F7FDFE"/>
                </a:solidFill>
              </a:rPr>
              <a:t>, </a:t>
            </a:r>
          </a:p>
          <a:p>
            <a:r>
              <a:rPr lang="en-US" sz="2800" b="1" dirty="0">
                <a:solidFill>
                  <a:srgbClr val="F7FDFE"/>
                </a:solidFill>
              </a:rPr>
              <a:t>Tay </a:t>
            </a:r>
            <a:r>
              <a:rPr lang="en-US" sz="2800" b="1" dirty="0" err="1">
                <a:solidFill>
                  <a:srgbClr val="F7FDFE"/>
                </a:solidFill>
              </a:rPr>
              <a:t>ôm</a:t>
            </a:r>
            <a:r>
              <a:rPr lang="en-US" sz="2800" b="1" dirty="0">
                <a:solidFill>
                  <a:srgbClr val="F7FDFE"/>
                </a:solidFill>
              </a:rPr>
              <a:t>, </a:t>
            </a:r>
            <a:r>
              <a:rPr lang="en-US" sz="2800" b="1" dirty="0" err="1">
                <a:solidFill>
                  <a:srgbClr val="F7FDFE"/>
                </a:solidFill>
              </a:rPr>
              <a:t>tay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níu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tre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gần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nhau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thêm</a:t>
            </a:r>
            <a:r>
              <a:rPr lang="en-US" sz="2800" b="1" dirty="0">
                <a:solidFill>
                  <a:srgbClr val="F7FDFE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F7FDFE"/>
                </a:solidFill>
              </a:rPr>
              <a:t>   </a:t>
            </a:r>
            <a:r>
              <a:rPr lang="en-US" sz="2800" b="1" dirty="0" err="1">
                <a:solidFill>
                  <a:srgbClr val="F7FDFE"/>
                </a:solidFill>
              </a:rPr>
              <a:t>Thương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nhau</a:t>
            </a:r>
            <a:r>
              <a:rPr lang="en-US" sz="2800" b="1" dirty="0">
                <a:solidFill>
                  <a:srgbClr val="F7FDFE"/>
                </a:solidFill>
              </a:rPr>
              <a:t>, </a:t>
            </a:r>
            <a:r>
              <a:rPr lang="en-US" sz="2800" b="1" dirty="0" err="1">
                <a:solidFill>
                  <a:srgbClr val="F7FDFE"/>
                </a:solidFill>
              </a:rPr>
              <a:t>tre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chẳng</a:t>
            </a:r>
            <a:r>
              <a:rPr lang="en-US" sz="2800" b="1" dirty="0">
                <a:solidFill>
                  <a:srgbClr val="F7FDFE"/>
                </a:solidFill>
              </a:rPr>
              <a:t> ở </a:t>
            </a:r>
            <a:r>
              <a:rPr lang="en-US" sz="2800" b="1" dirty="0" err="1">
                <a:solidFill>
                  <a:srgbClr val="F7FDFE"/>
                </a:solidFill>
              </a:rPr>
              <a:t>riêng</a:t>
            </a:r>
            <a:endParaRPr lang="en-US" sz="2800" b="1" dirty="0">
              <a:solidFill>
                <a:srgbClr val="F7FDFE"/>
              </a:solidFill>
            </a:endParaRPr>
          </a:p>
          <a:p>
            <a:r>
              <a:rPr lang="en-US" sz="2800" b="1" dirty="0" err="1">
                <a:solidFill>
                  <a:srgbClr val="F7FDFE"/>
                </a:solidFill>
              </a:rPr>
              <a:t>Lũy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thành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từ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đó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mà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nên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hỡi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người</a:t>
            </a:r>
            <a:r>
              <a:rPr lang="en-US" sz="2800" b="1" dirty="0">
                <a:solidFill>
                  <a:srgbClr val="F7FDFE"/>
                </a:solidFill>
              </a:rPr>
              <a:t>.</a:t>
            </a:r>
          </a:p>
          <a:p>
            <a:endParaRPr lang="en-US" sz="2800" b="1" dirty="0">
              <a:solidFill>
                <a:srgbClr val="F7FDFE"/>
              </a:solidFill>
            </a:endParaRPr>
          </a:p>
          <a:p>
            <a:r>
              <a:rPr lang="en-US" sz="2800" b="1" dirty="0">
                <a:solidFill>
                  <a:srgbClr val="F7FDFE"/>
                </a:solidFill>
              </a:rPr>
              <a:t>   </a:t>
            </a:r>
            <a:r>
              <a:rPr lang="en-US" sz="2800" b="1" dirty="0" err="1">
                <a:solidFill>
                  <a:srgbClr val="F7FDFE"/>
                </a:solidFill>
              </a:rPr>
              <a:t>Lưng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trần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phơi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nắng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phơi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sương</a:t>
            </a:r>
            <a:endParaRPr lang="en-US" sz="2800" b="1" dirty="0">
              <a:solidFill>
                <a:srgbClr val="F7FDFE"/>
              </a:solidFill>
            </a:endParaRPr>
          </a:p>
          <a:p>
            <a:r>
              <a:rPr lang="en-US" sz="2800" b="1" dirty="0" err="1">
                <a:solidFill>
                  <a:srgbClr val="F7FDFE"/>
                </a:solidFill>
              </a:rPr>
              <a:t>Có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manh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áo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cộc</a:t>
            </a:r>
            <a:r>
              <a:rPr lang="en-US" sz="2800" b="1" dirty="0">
                <a:solidFill>
                  <a:srgbClr val="F7FDFE"/>
                </a:solidFill>
              </a:rPr>
              <a:t>, </a:t>
            </a:r>
            <a:r>
              <a:rPr lang="en-US" sz="2800" b="1" dirty="0" err="1">
                <a:solidFill>
                  <a:srgbClr val="F7FDFE"/>
                </a:solidFill>
              </a:rPr>
              <a:t>tre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nhường</a:t>
            </a:r>
            <a:r>
              <a:rPr lang="en-US" sz="2800" b="1" dirty="0">
                <a:solidFill>
                  <a:srgbClr val="F7FDFE"/>
                </a:solidFill>
              </a:rPr>
              <a:t> </a:t>
            </a:r>
            <a:r>
              <a:rPr lang="en-US" sz="2800" b="1" dirty="0" err="1">
                <a:solidFill>
                  <a:srgbClr val="F7FDFE"/>
                </a:solidFill>
              </a:rPr>
              <a:t>cho</a:t>
            </a:r>
            <a:r>
              <a:rPr lang="en-US" sz="2800" b="1" dirty="0">
                <a:solidFill>
                  <a:srgbClr val="F7FDFE"/>
                </a:solidFill>
              </a:rPr>
              <a:t> con.  </a:t>
            </a:r>
            <a:endParaRPr lang="en-US" sz="2800" dirty="0">
              <a:solidFill>
                <a:srgbClr val="F7FDF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33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81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4336" y="15922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8633" y="1216251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901701" y="1893904"/>
            <a:ext cx="7718866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4D4D4D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557" y="504211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440" y="1870941"/>
            <a:ext cx="75613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4D4D4D"/>
                </a:solidFill>
              </a:rPr>
              <a:t>c) </a:t>
            </a:r>
            <a:r>
              <a:rPr lang="en-US" sz="2800" b="1" dirty="0" err="1">
                <a:solidFill>
                  <a:srgbClr val="4D4D4D"/>
                </a:solidFill>
              </a:rPr>
              <a:t>Những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hình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ảnh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nào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của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gợi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lên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phẩm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chất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tốt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đẹp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của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người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Việt</a:t>
            </a:r>
            <a:r>
              <a:rPr lang="en-US" sz="2800" b="1" dirty="0">
                <a:solidFill>
                  <a:srgbClr val="4D4D4D"/>
                </a:solidFill>
              </a:rPr>
              <a:t> Nam:  </a:t>
            </a:r>
            <a:r>
              <a:rPr lang="en-US" sz="2800" b="1" u="sng" dirty="0" err="1">
                <a:solidFill>
                  <a:srgbClr val="FF0000"/>
                </a:solidFill>
              </a:rPr>
              <a:t>ngay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4D4D4D"/>
                </a:solidFill>
              </a:rPr>
              <a:t>?</a:t>
            </a:r>
            <a:endParaRPr lang="en-US" b="1" dirty="0">
              <a:solidFill>
                <a:srgbClr val="4D4D4D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1701" y="3532934"/>
            <a:ext cx="756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CC"/>
                </a:solidFill>
              </a:rPr>
              <a:t>     </a:t>
            </a:r>
            <a:r>
              <a:rPr lang="en-US" sz="2800" b="1" dirty="0" err="1">
                <a:solidFill>
                  <a:srgbClr val="9900CC"/>
                </a:solidFill>
              </a:rPr>
              <a:t>Chẳng</a:t>
            </a:r>
            <a:r>
              <a:rPr lang="en-US" sz="2800" b="1" dirty="0">
                <a:solidFill>
                  <a:srgbClr val="9900CC"/>
                </a:solidFill>
              </a:rPr>
              <a:t> may </a:t>
            </a:r>
            <a:r>
              <a:rPr lang="en-US" sz="2800" b="1" dirty="0" err="1">
                <a:solidFill>
                  <a:srgbClr val="9900CC"/>
                </a:solidFill>
              </a:rPr>
              <a:t>thân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gãy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cành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rơi</a:t>
            </a:r>
            <a:endParaRPr lang="en-US" sz="2800" b="1" dirty="0">
              <a:solidFill>
                <a:srgbClr val="9900CC"/>
              </a:solidFill>
            </a:endParaRPr>
          </a:p>
          <a:p>
            <a:r>
              <a:rPr lang="en-US" sz="2800" b="1" dirty="0" err="1">
                <a:solidFill>
                  <a:srgbClr val="9900CC"/>
                </a:solidFill>
              </a:rPr>
              <a:t>Vẫn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nguyên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cái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gốc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truyền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đời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cho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măng</a:t>
            </a:r>
            <a:r>
              <a:rPr lang="en-US" sz="2800" b="1" dirty="0">
                <a:solidFill>
                  <a:srgbClr val="9900CC"/>
                </a:solidFill>
              </a:rPr>
              <a:t>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7EAA6-8B89-410A-B5D3-7A834901E77C}"/>
              </a:ext>
            </a:extLst>
          </p:cNvPr>
          <p:cNvSpPr txBox="1"/>
          <p:nvPr/>
        </p:nvSpPr>
        <p:spPr>
          <a:xfrm>
            <a:off x="949732" y="4657397"/>
            <a:ext cx="71274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900CC"/>
                </a:solidFill>
              </a:rPr>
              <a:t>   </a:t>
            </a:r>
            <a:r>
              <a:rPr lang="en-US" sz="2800" b="1" dirty="0" err="1">
                <a:solidFill>
                  <a:srgbClr val="9900CC"/>
                </a:solidFill>
              </a:rPr>
              <a:t>Nòi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tre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đâu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chịu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mọc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cong</a:t>
            </a:r>
            <a:endParaRPr lang="en-US" sz="2800" b="1" dirty="0">
              <a:solidFill>
                <a:srgbClr val="9900CC"/>
              </a:solidFill>
            </a:endParaRPr>
          </a:p>
          <a:p>
            <a:pPr algn="ctr"/>
            <a:r>
              <a:rPr lang="en-US" sz="2800" b="1" dirty="0" err="1">
                <a:solidFill>
                  <a:srgbClr val="9900CC"/>
                </a:solidFill>
              </a:rPr>
              <a:t>Chưa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lên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đã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nhọn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như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chông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lạ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thường</a:t>
            </a:r>
            <a:r>
              <a:rPr lang="en-US" sz="2800" b="1" dirty="0">
                <a:solidFill>
                  <a:srgbClr val="9900CC"/>
                </a:solidFill>
              </a:rPr>
              <a:t>.</a:t>
            </a:r>
          </a:p>
          <a:p>
            <a:pPr algn="ctr"/>
            <a:endParaRPr lang="en-US" sz="1600" b="1" dirty="0">
              <a:solidFill>
                <a:srgbClr val="9900CC"/>
              </a:solidFill>
            </a:endParaRPr>
          </a:p>
          <a:p>
            <a:pPr algn="ctr"/>
            <a:r>
              <a:rPr lang="en-US" sz="2800" b="1" dirty="0" err="1">
                <a:solidFill>
                  <a:srgbClr val="9900CC"/>
                </a:solidFill>
              </a:rPr>
              <a:t>Măng</a:t>
            </a:r>
            <a:r>
              <a:rPr lang="en-US" sz="2800" b="1" dirty="0">
                <a:solidFill>
                  <a:srgbClr val="9900CC"/>
                </a:solidFill>
              </a:rPr>
              <a:t> non </a:t>
            </a:r>
            <a:r>
              <a:rPr lang="en-US" sz="2800" b="1" dirty="0" err="1">
                <a:solidFill>
                  <a:srgbClr val="9900CC"/>
                </a:solidFill>
              </a:rPr>
              <a:t>là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búp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măng</a:t>
            </a:r>
            <a:r>
              <a:rPr lang="en-US" sz="2800" b="1" dirty="0">
                <a:solidFill>
                  <a:srgbClr val="9900CC"/>
                </a:solidFill>
              </a:rPr>
              <a:t> non</a:t>
            </a:r>
          </a:p>
          <a:p>
            <a:pPr algn="ctr"/>
            <a:r>
              <a:rPr lang="en-US" sz="2800" b="1" dirty="0" err="1">
                <a:solidFill>
                  <a:srgbClr val="9900CC"/>
                </a:solidFill>
              </a:rPr>
              <a:t>Đã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mang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dáng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thẳng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thân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tròn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của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tre</a:t>
            </a:r>
            <a:r>
              <a:rPr lang="en-US" sz="2800" b="1" dirty="0">
                <a:solidFill>
                  <a:srgbClr val="9900CC"/>
                </a:solidFill>
              </a:rPr>
              <a:t>.</a:t>
            </a:r>
          </a:p>
          <a:p>
            <a:pPr algn="ctr"/>
            <a:endParaRPr lang="en-US" sz="2800" b="1" dirty="0">
              <a:solidFill>
                <a:srgbClr val="99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122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Diem Kieu\Documents\hình nền CĐ cây tre\pngtree-green-green-hill-bamboo-ink-chinese-style-background-peakbambooinkchinese-stylebackground-image_565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" y="114299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5536" y="-62552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1137777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074322" y="2491668"/>
            <a:ext cx="7235588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4D4D4D"/>
                </a:solidFill>
              </a:rPr>
              <a:t>2. </a:t>
            </a:r>
            <a:r>
              <a:rPr lang="en-US" sz="2800" b="1" dirty="0" err="1">
                <a:solidFill>
                  <a:srgbClr val="4D4D4D"/>
                </a:solidFill>
              </a:rPr>
              <a:t>Em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thích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những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hình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ảnh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nào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về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cây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tre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và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búp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măng</a:t>
            </a:r>
            <a:r>
              <a:rPr lang="en-US" sz="2800" b="1" dirty="0">
                <a:solidFill>
                  <a:srgbClr val="4D4D4D"/>
                </a:solidFill>
              </a:rPr>
              <a:t> non ? </a:t>
            </a:r>
            <a:r>
              <a:rPr lang="en-US" sz="2800" b="1" dirty="0" err="1">
                <a:solidFill>
                  <a:srgbClr val="4D4D4D"/>
                </a:solidFill>
              </a:rPr>
              <a:t>Vì</a:t>
            </a:r>
            <a:r>
              <a:rPr lang="en-US" sz="2800" b="1" dirty="0">
                <a:solidFill>
                  <a:srgbClr val="4D4D4D"/>
                </a:solidFill>
              </a:rPr>
              <a:t> </a:t>
            </a:r>
            <a:r>
              <a:rPr lang="en-US" sz="2800" b="1" dirty="0" err="1">
                <a:solidFill>
                  <a:srgbClr val="4D4D4D"/>
                </a:solidFill>
              </a:rPr>
              <a:t>sao</a:t>
            </a:r>
            <a:r>
              <a:rPr lang="en-US" sz="2800" b="1" dirty="0">
                <a:solidFill>
                  <a:srgbClr val="4D4D4D"/>
                </a:solidFill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57" y="504211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472" y="5042118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    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05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eVie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85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1" y="0"/>
            <a:ext cx="5867400" cy="2185214"/>
          </a:xfrm>
          <a:prstGeom prst="rect">
            <a:avLst/>
          </a:prstGeom>
          <a:solidFill>
            <a:srgbClr val="FFFDE2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Duy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819970" y="2208800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7790" y="3230248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4314825"/>
            <a:ext cx="3970803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358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 l="-10000" t="-15000" r="-1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FC2D6-E250-4869-9C5C-584350DEC76F}"/>
              </a:ext>
            </a:extLst>
          </p:cNvPr>
          <p:cNvSpPr txBox="1"/>
          <p:nvPr/>
        </p:nvSpPr>
        <p:spPr>
          <a:xfrm>
            <a:off x="1905000" y="1600200"/>
            <a:ext cx="6280887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Nòi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b="1" dirty="0" err="1"/>
              <a:t>đâu</a:t>
            </a:r>
            <a:r>
              <a:rPr lang="en-US" sz="2400" b="1" dirty="0"/>
              <a:t> </a:t>
            </a:r>
            <a:r>
              <a:rPr lang="en-US" sz="2400" b="1" dirty="0" err="1"/>
              <a:t>chịu</a:t>
            </a:r>
            <a:r>
              <a:rPr lang="en-US" sz="2400" dirty="0"/>
              <a:t> </a:t>
            </a:r>
            <a:r>
              <a:rPr lang="en-US" sz="2400" dirty="0" err="1"/>
              <a:t>mọc</a:t>
            </a:r>
            <a:r>
              <a:rPr lang="en-US" sz="2400" dirty="0"/>
              <a:t> </a:t>
            </a:r>
            <a:r>
              <a:rPr lang="en-US" sz="2400" dirty="0" err="1"/>
              <a:t>cong</a:t>
            </a:r>
            <a:endParaRPr lang="en-US" sz="2400" dirty="0"/>
          </a:p>
          <a:p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b="1" dirty="0" err="1"/>
              <a:t>nhọn</a:t>
            </a:r>
            <a:r>
              <a:rPr lang="en-US" sz="2400" b="1" dirty="0"/>
              <a:t> </a:t>
            </a:r>
            <a:r>
              <a:rPr lang="en-US" sz="2400" b="1" dirty="0" err="1"/>
              <a:t>như</a:t>
            </a:r>
            <a:r>
              <a:rPr lang="en-US" sz="2400" b="1" dirty="0"/>
              <a:t> </a:t>
            </a:r>
            <a:r>
              <a:rPr lang="en-US" sz="2400" b="1" dirty="0" err="1"/>
              <a:t>chông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/>
              <a:t> </a:t>
            </a:r>
            <a:r>
              <a:rPr lang="en-US" sz="2400" b="1" dirty="0" err="1"/>
              <a:t>lạ</a:t>
            </a:r>
            <a:r>
              <a:rPr lang="en-US" sz="2400" b="1" dirty="0"/>
              <a:t> </a:t>
            </a:r>
            <a:r>
              <a:rPr lang="en-US" sz="2400" b="1" dirty="0" err="1"/>
              <a:t>thường</a:t>
            </a:r>
            <a:r>
              <a:rPr lang="en-US" sz="2400" b="1" dirty="0"/>
              <a:t>.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</a:p>
          <a:p>
            <a:r>
              <a:rPr lang="en-US" sz="2400" dirty="0"/>
              <a:t>   </a:t>
            </a:r>
            <a:r>
              <a:rPr lang="en-US" sz="2400" dirty="0" err="1"/>
              <a:t>Lưng</a:t>
            </a:r>
            <a:r>
              <a:rPr lang="en-US" sz="2400" dirty="0"/>
              <a:t> </a:t>
            </a:r>
            <a:r>
              <a:rPr lang="en-US" sz="2400" dirty="0" err="1"/>
              <a:t>trần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sương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manh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cộc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b="1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con</a:t>
            </a:r>
          </a:p>
          <a:p>
            <a:r>
              <a:rPr lang="en-US" sz="2400" dirty="0"/>
              <a:t>   </a:t>
            </a:r>
            <a:r>
              <a:rPr lang="en-US" sz="2400" dirty="0" err="1"/>
              <a:t>Măng</a:t>
            </a:r>
            <a:r>
              <a:rPr lang="en-US" sz="2400" dirty="0"/>
              <a:t> non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búp</a:t>
            </a:r>
            <a:r>
              <a:rPr lang="en-US" sz="2400" dirty="0"/>
              <a:t> </a:t>
            </a:r>
            <a:r>
              <a:rPr lang="en-US" sz="2400" dirty="0" err="1"/>
              <a:t>măng</a:t>
            </a:r>
            <a:r>
              <a:rPr lang="en-US" sz="2400" dirty="0"/>
              <a:t> non</a:t>
            </a:r>
          </a:p>
          <a:p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b="1" dirty="0" err="1"/>
              <a:t>dáng</a:t>
            </a:r>
            <a:r>
              <a:rPr lang="en-US" sz="2400" b="1" dirty="0"/>
              <a:t> </a:t>
            </a:r>
            <a:r>
              <a:rPr lang="en-US" sz="2400" b="1" dirty="0" err="1"/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/>
              <a:t> </a:t>
            </a: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endParaRPr lang="en-US" sz="2400" dirty="0"/>
          </a:p>
          <a:p>
            <a:r>
              <a:rPr lang="en-US" sz="2400" dirty="0"/>
              <a:t>   </a:t>
            </a:r>
            <a:r>
              <a:rPr lang="en-US" sz="2400" dirty="0" err="1"/>
              <a:t>Năm</a:t>
            </a:r>
            <a:r>
              <a:rPr lang="en-US" sz="2400" dirty="0"/>
              <a:t> qua </a:t>
            </a:r>
            <a:r>
              <a:rPr lang="en-US" sz="2400" dirty="0" err="1"/>
              <a:t>đi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/>
              <a:t>tháng</a:t>
            </a:r>
            <a:r>
              <a:rPr lang="en-US" sz="2400" dirty="0"/>
              <a:t> qua </a:t>
            </a:r>
            <a:r>
              <a:rPr lang="en-US" sz="2400" dirty="0" err="1"/>
              <a:t>đi</a:t>
            </a:r>
            <a:endParaRPr lang="en-US" sz="2400" dirty="0"/>
          </a:p>
          <a:p>
            <a:r>
              <a:rPr lang="en-US" sz="2400" dirty="0"/>
              <a:t>Tre </a:t>
            </a:r>
            <a:r>
              <a:rPr lang="en-US" sz="2400" dirty="0" err="1"/>
              <a:t>già</a:t>
            </a:r>
            <a:r>
              <a:rPr lang="en-US" sz="2400" dirty="0"/>
              <a:t> </a:t>
            </a:r>
            <a:r>
              <a:rPr lang="en-US" sz="2400" dirty="0" err="1"/>
              <a:t>măng</a:t>
            </a:r>
            <a:r>
              <a:rPr lang="en-US" sz="2400" dirty="0"/>
              <a:t> </a:t>
            </a:r>
            <a:r>
              <a:rPr lang="en-US" sz="2400" dirty="0" err="1"/>
              <a:t>mọc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b="1" dirty="0" err="1"/>
              <a:t>lạ</a:t>
            </a:r>
            <a:r>
              <a:rPr lang="en-US" sz="2400" b="1" dirty="0"/>
              <a:t> </a:t>
            </a:r>
            <a:r>
              <a:rPr lang="en-US" sz="2400" b="1" dirty="0" err="1"/>
              <a:t>đâu</a:t>
            </a:r>
            <a:r>
              <a:rPr lang="en-US" sz="2400" b="1" dirty="0"/>
              <a:t>.</a:t>
            </a:r>
          </a:p>
          <a:p>
            <a:r>
              <a:rPr lang="en-US" sz="2400" dirty="0"/>
              <a:t>   Mai </a:t>
            </a:r>
            <a:r>
              <a:rPr lang="en-US" sz="2400" dirty="0" err="1"/>
              <a:t>sau</a:t>
            </a:r>
            <a:r>
              <a:rPr lang="en-US" sz="2400" dirty="0"/>
              <a:t>,</a:t>
            </a:r>
          </a:p>
          <a:p>
            <a:r>
              <a:rPr lang="en-US" sz="2400" dirty="0"/>
              <a:t>   Mai </a:t>
            </a:r>
            <a:r>
              <a:rPr lang="en-US" sz="2400" dirty="0" err="1"/>
              <a:t>sau</a:t>
            </a:r>
            <a:r>
              <a:rPr lang="en-US" sz="2400" dirty="0"/>
              <a:t>,</a:t>
            </a:r>
          </a:p>
          <a:p>
            <a:r>
              <a:rPr lang="en-US" sz="2400" dirty="0"/>
              <a:t>   Mai </a:t>
            </a:r>
            <a:r>
              <a:rPr lang="en-US" sz="2400" dirty="0" err="1"/>
              <a:t>sau</a:t>
            </a:r>
            <a:endParaRPr lang="en-US" sz="2400" dirty="0"/>
          </a:p>
          <a:p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.</a:t>
            </a:r>
          </a:p>
          <a:p>
            <a:pPr algn="ctr"/>
            <a:r>
              <a:rPr lang="en-US" sz="2400" dirty="0"/>
              <a:t>                              </a:t>
            </a:r>
            <a:r>
              <a:rPr lang="en-US" sz="2400" b="1" i="1" dirty="0" err="1"/>
              <a:t>Nguyễn</a:t>
            </a:r>
            <a:r>
              <a:rPr lang="en-US" sz="2400" b="1" i="1" dirty="0"/>
              <a:t> </a:t>
            </a:r>
            <a:r>
              <a:rPr lang="en-US" sz="2400" b="1" i="1" dirty="0" err="1"/>
              <a:t>Duy</a:t>
            </a:r>
            <a:endParaRPr lang="en-US" sz="2400" b="1" i="1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E2B52-9EB8-4B2F-94B5-DC21751CC0BF}"/>
              </a:ext>
            </a:extLst>
          </p:cNvPr>
          <p:cNvSpPr txBox="1"/>
          <p:nvPr/>
        </p:nvSpPr>
        <p:spPr>
          <a:xfrm>
            <a:off x="1676401" y="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Nguyễn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Duy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5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8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4336" y="268337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1137777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97438" y="2300956"/>
            <a:ext cx="7484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900CC"/>
                </a:solidFill>
              </a:rPr>
              <a:t> Qua </a:t>
            </a:r>
            <a:r>
              <a:rPr lang="en-US" sz="2800" b="1" dirty="0" err="1">
                <a:solidFill>
                  <a:srgbClr val="9900CC"/>
                </a:solidFill>
              </a:rPr>
              <a:t>hình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ảnh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về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cây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tre</a:t>
            </a:r>
            <a:r>
              <a:rPr lang="en-US" sz="2800" b="1" dirty="0">
                <a:solidFill>
                  <a:srgbClr val="9900CC"/>
                </a:solidFill>
              </a:rPr>
              <a:t>, </a:t>
            </a:r>
            <a:r>
              <a:rPr lang="en-US" sz="2800" b="1" dirty="0" err="1">
                <a:solidFill>
                  <a:srgbClr val="9900CC"/>
                </a:solidFill>
              </a:rPr>
              <a:t>tác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giả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muốn</a:t>
            </a:r>
            <a:r>
              <a:rPr lang="en-US" sz="2800" b="1" dirty="0">
                <a:solidFill>
                  <a:srgbClr val="9900CC"/>
                </a:solidFill>
              </a:rPr>
              <a:t> ca </a:t>
            </a:r>
            <a:r>
              <a:rPr lang="en-US" sz="2800" b="1" dirty="0" err="1">
                <a:solidFill>
                  <a:srgbClr val="9900CC"/>
                </a:solidFill>
              </a:rPr>
              <a:t>ngợi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những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phẩm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chất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cao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đẹp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của</a:t>
            </a:r>
            <a:r>
              <a:rPr lang="en-US" sz="2800" b="1" dirty="0">
                <a:solidFill>
                  <a:srgbClr val="9900CC"/>
                </a:solidFill>
              </a:rPr>
              <a:t> con </a:t>
            </a:r>
            <a:r>
              <a:rPr lang="en-US" sz="2800" b="1" dirty="0" err="1">
                <a:solidFill>
                  <a:srgbClr val="9900CC"/>
                </a:solidFill>
              </a:rPr>
              <a:t>người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Việt</a:t>
            </a:r>
            <a:r>
              <a:rPr lang="en-US" sz="2800" b="1" dirty="0">
                <a:solidFill>
                  <a:srgbClr val="9900CC"/>
                </a:solidFill>
              </a:rPr>
              <a:t> Nam: </a:t>
            </a:r>
            <a:r>
              <a:rPr lang="en-US" sz="2800" b="1" dirty="0" err="1">
                <a:solidFill>
                  <a:srgbClr val="9900CC"/>
                </a:solidFill>
              </a:rPr>
              <a:t>cần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cù</a:t>
            </a:r>
            <a:r>
              <a:rPr lang="en-US" sz="2800" b="1" dirty="0">
                <a:solidFill>
                  <a:srgbClr val="9900CC"/>
                </a:solidFill>
              </a:rPr>
              <a:t>, </a:t>
            </a:r>
            <a:r>
              <a:rPr lang="en-US" sz="2800" b="1" dirty="0" err="1">
                <a:solidFill>
                  <a:srgbClr val="9900CC"/>
                </a:solidFill>
              </a:rPr>
              <a:t>giàu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tình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thương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yêu</a:t>
            </a:r>
            <a:r>
              <a:rPr lang="en-US" sz="2800" b="1" dirty="0">
                <a:solidFill>
                  <a:srgbClr val="9900CC"/>
                </a:solidFill>
              </a:rPr>
              <a:t>, </a:t>
            </a:r>
            <a:r>
              <a:rPr lang="en-US" sz="2800" b="1" dirty="0" err="1">
                <a:solidFill>
                  <a:srgbClr val="9900CC"/>
                </a:solidFill>
              </a:rPr>
              <a:t>ngay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thẳng,chính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trực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và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gửi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vào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đó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mong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muốn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những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truyền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thống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tốt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đẹp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ấy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sẽ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luôn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được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giữ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gìn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và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phát</a:t>
            </a:r>
            <a:r>
              <a:rPr lang="en-US" sz="2800" b="1" dirty="0">
                <a:solidFill>
                  <a:srgbClr val="9900CC"/>
                </a:solidFill>
              </a:rPr>
              <a:t> </a:t>
            </a:r>
            <a:r>
              <a:rPr lang="en-US" sz="2800" b="1" dirty="0" err="1">
                <a:solidFill>
                  <a:srgbClr val="9900CC"/>
                </a:solidFill>
              </a:rPr>
              <a:t>huy</a:t>
            </a:r>
            <a:endParaRPr lang="en-US" sz="2800" b="1" dirty="0">
              <a:solidFill>
                <a:srgbClr val="4D4D4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557" y="504211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411046" y="1557213"/>
            <a:ext cx="4267200" cy="15745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Bài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muốn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nói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3472" y="5042118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    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565337"/>
            <a:ext cx="6372225" cy="14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31" y="5303728"/>
            <a:ext cx="4512982" cy="186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8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557" y="5042118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472" y="5042118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    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472" y="2667000"/>
            <a:ext cx="6837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xem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thuộc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,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 </a:t>
            </a:r>
            <a:r>
              <a:rPr lang="en-US" sz="2800" b="1" dirty="0" err="1"/>
              <a:t>mà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b="1" dirty="0" err="1"/>
              <a:t>Chuẩn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: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hạt</a:t>
            </a:r>
            <a:r>
              <a:rPr lang="en-US" sz="2800" b="1" dirty="0"/>
              <a:t> </a:t>
            </a:r>
            <a:r>
              <a:rPr lang="en-US" sz="2800" b="1" dirty="0" err="1"/>
              <a:t>thóc</a:t>
            </a:r>
            <a:r>
              <a:rPr lang="en-US" sz="2800" b="1" dirty="0"/>
              <a:t> </a:t>
            </a:r>
            <a:r>
              <a:rPr lang="en-US" sz="2800" b="1" dirty="0" err="1"/>
              <a:t>giống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01E96-B838-45AC-92BB-01613EF1877A}"/>
              </a:ext>
            </a:extLst>
          </p:cNvPr>
          <p:cNvSpPr txBox="1"/>
          <p:nvPr/>
        </p:nvSpPr>
        <p:spPr>
          <a:xfrm flipH="1">
            <a:off x="3276600" y="1302201"/>
            <a:ext cx="3840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 w="6600">
                  <a:solidFill>
                    <a:srgbClr val="9900CC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Dặn</a:t>
            </a:r>
            <a:r>
              <a:rPr lang="en-US" sz="5400" b="1" dirty="0">
                <a:ln w="6600">
                  <a:solidFill>
                    <a:srgbClr val="9900CC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9900CC"/>
                  </a:solidFill>
                  <a:prstDash val="solid"/>
                </a:ln>
                <a:solidFill>
                  <a:srgbClr val="9900CC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</a:rPr>
              <a:t>dò</a:t>
            </a:r>
            <a:endParaRPr lang="vi-VN" sz="5400" b="1" dirty="0">
              <a:ln w="6600">
                <a:solidFill>
                  <a:srgbClr val="9900CC"/>
                </a:solidFill>
                <a:prstDash val="solid"/>
              </a:ln>
              <a:solidFill>
                <a:srgbClr val="9900CC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2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iem Kieu\Documents\hình nền CĐ cây tre\pngtree-green-green-hill-bamboo-ink-chinese-style-background-peakbambooinkchinese-stylebackground-image_56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35560"/>
            <a:ext cx="9144000" cy="6934200"/>
          </a:xfrm>
          <a:prstGeom prst="rect">
            <a:avLst/>
          </a:prstGeom>
          <a:blipFill dpi="0" rotWithShape="1"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F6B1D-270A-4269-B70D-2208BB4FA0E3}"/>
              </a:ext>
            </a:extLst>
          </p:cNvPr>
          <p:cNvSpPr txBox="1"/>
          <p:nvPr/>
        </p:nvSpPr>
        <p:spPr>
          <a:xfrm>
            <a:off x="-609600" y="1676400"/>
            <a:ext cx="107442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Thứ tư ngày 28 tháng 9 năm 2022</a:t>
            </a:r>
          </a:p>
          <a:p>
            <a:pPr algn="ctr">
              <a:spcBef>
                <a:spcPts val="600"/>
              </a:spcBef>
            </a:pPr>
            <a:r>
              <a:rPr 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Tập đọc  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Tre Việt Nam</a:t>
            </a:r>
          </a:p>
          <a:p>
            <a:pPr algn="ctr">
              <a:spcBef>
                <a:spcPts val="600"/>
              </a:spcBef>
            </a:pPr>
            <a:r>
              <a:rPr 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9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335C5B-5578-477A-BBF9-1B264354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"/>
            <a:ext cx="7315200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B6437-FB2F-4BE8-A317-42B3DBA51642}"/>
              </a:ext>
            </a:extLst>
          </p:cNvPr>
          <p:cNvSpPr txBox="1"/>
          <p:nvPr/>
        </p:nvSpPr>
        <p:spPr>
          <a:xfrm>
            <a:off x="3136980" y="4038600"/>
            <a:ext cx="2985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89474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1948 ,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4063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85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1" y="0"/>
            <a:ext cx="5867400" cy="2185214"/>
          </a:xfrm>
          <a:prstGeom prst="rect">
            <a:avLst/>
          </a:prstGeom>
          <a:solidFill>
            <a:srgbClr val="FFFDE2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54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54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  <a:p>
            <a:pPr algn="r"/>
            <a:r>
              <a:rPr lang="en-US" sz="2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Duy</a:t>
            </a:r>
            <a:endParaRPr lang="en-US" sz="24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819970" y="2208800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1. </a:t>
            </a:r>
            <a:r>
              <a:rPr lang="en-US" sz="3200" b="1" dirty="0" err="1">
                <a:solidFill>
                  <a:schemeClr val="bg1"/>
                </a:solidFill>
              </a:rPr>
              <a:t>Luyện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7790" y="3230248"/>
            <a:ext cx="3188419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2. </a:t>
            </a:r>
            <a:r>
              <a:rPr lang="en-US" sz="3200" b="1" dirty="0" err="1">
                <a:solidFill>
                  <a:schemeClr val="bg1"/>
                </a:solidFill>
              </a:rPr>
              <a:t>Tìm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hiểu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bài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4314825"/>
            <a:ext cx="3970803" cy="8001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3. </a:t>
            </a:r>
            <a:r>
              <a:rPr lang="en-US" sz="3200" b="1" dirty="0" err="1">
                <a:solidFill>
                  <a:schemeClr val="bg1"/>
                </a:solidFill>
              </a:rPr>
              <a:t>Luyện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hay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87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9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5492"/>
            <a:ext cx="7740070" cy="6812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inhDat-HoaTau-3579628">
            <a:hlinkClick r:id="" action="ppaction://media"/>
            <a:extLst>
              <a:ext uri="{FF2B5EF4-FFF2-40B4-BE49-F238E27FC236}">
                <a16:creationId xmlns:a16="http://schemas.microsoft.com/office/drawing/2014/main" id="{CE4F46DA-1654-47DF-AFE6-10299BCCB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40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1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" objId="2"/>
        <p14:stopEvt time="12059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em Kieu\Documents\hình nền CĐ cây tre\pngtree-green-green-hill-bamboo-ink-chinese-style-background-peakbambooinkchinese-stylebackground-image_565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" y="0"/>
            <a:ext cx="9144000" cy="6934200"/>
          </a:xfrm>
          <a:prstGeom prst="rect">
            <a:avLst/>
          </a:prstGeom>
          <a:blipFill dpi="0" rotWithShape="1"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247070-FAF9-485B-B19D-1E4F922238D7}"/>
              </a:ext>
            </a:extLst>
          </p:cNvPr>
          <p:cNvSpPr/>
          <p:nvPr/>
        </p:nvSpPr>
        <p:spPr>
          <a:xfrm>
            <a:off x="533400" y="1902775"/>
            <a:ext cx="8763000" cy="4879025"/>
          </a:xfrm>
          <a:prstGeom prst="rect">
            <a:avLst/>
          </a:prstGeom>
          <a:solidFill>
            <a:srgbClr val="F7FDFE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1548" y="76200"/>
            <a:ext cx="3128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40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7284" y="1219200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196280" y="1902775"/>
            <a:ext cx="7513266" cy="114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</a:rPr>
              <a:t>Đoạn</a:t>
            </a:r>
            <a:r>
              <a:rPr lang="en-US" sz="3000" b="1" dirty="0">
                <a:solidFill>
                  <a:schemeClr val="tx1"/>
                </a:solidFill>
              </a:rPr>
              <a:t> 1: “Tre </a:t>
            </a:r>
            <a:r>
              <a:rPr lang="en-US" sz="3000" b="1" dirty="0" err="1">
                <a:solidFill>
                  <a:schemeClr val="tx1"/>
                </a:solidFill>
              </a:rPr>
              <a:t>xanh</a:t>
            </a:r>
            <a:r>
              <a:rPr lang="en-US" sz="3000" b="1" dirty="0">
                <a:solidFill>
                  <a:schemeClr val="tx1"/>
                </a:solidFill>
              </a:rPr>
              <a:t>…</a:t>
            </a:r>
            <a:r>
              <a:rPr lang="en-US" sz="3000" b="1" dirty="0" err="1">
                <a:solidFill>
                  <a:schemeClr val="tx1"/>
                </a:solidFill>
              </a:rPr>
              <a:t>nên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thành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tre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ơi</a:t>
            </a:r>
            <a:r>
              <a:rPr lang="en-US" sz="3000" b="1" dirty="0">
                <a:solidFill>
                  <a:schemeClr val="tx1"/>
                </a:solidFill>
              </a:rPr>
              <a:t> ?”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5" y="8382000"/>
            <a:ext cx="9087708" cy="141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96280" y="3193576"/>
            <a:ext cx="7513266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sz="3000" b="1" dirty="0" err="1">
                <a:solidFill>
                  <a:schemeClr val="tx1"/>
                </a:solidFill>
              </a:rPr>
              <a:t>Đoạn</a:t>
            </a:r>
            <a:r>
              <a:rPr lang="en-US" sz="3000" b="1" dirty="0">
                <a:solidFill>
                  <a:schemeClr val="tx1"/>
                </a:solidFill>
              </a:rPr>
              <a:t> 2: “Ở </a:t>
            </a:r>
            <a:r>
              <a:rPr lang="en-US" sz="3000" b="1" dirty="0" err="1">
                <a:solidFill>
                  <a:schemeClr val="tx1"/>
                </a:solidFill>
              </a:rPr>
              <a:t>đâu</a:t>
            </a:r>
            <a:r>
              <a:rPr lang="en-US" sz="3000" b="1" dirty="0">
                <a:solidFill>
                  <a:schemeClr val="tx1"/>
                </a:solidFill>
              </a:rPr>
              <a:t> …. </a:t>
            </a:r>
            <a:r>
              <a:rPr lang="en-US" sz="3000" b="1" dirty="0" err="1">
                <a:solidFill>
                  <a:schemeClr val="tx1"/>
                </a:solidFill>
              </a:rPr>
              <a:t>hát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ru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lá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cành</a:t>
            </a:r>
            <a:r>
              <a:rPr lang="en-US" sz="3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8113" y="4557819"/>
            <a:ext cx="8225706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</a:rPr>
              <a:t>Đoạn</a:t>
            </a:r>
            <a:r>
              <a:rPr lang="en-US" sz="3000" b="1" dirty="0">
                <a:solidFill>
                  <a:schemeClr val="tx1"/>
                </a:solidFill>
              </a:rPr>
              <a:t> 3: “Yêu </a:t>
            </a:r>
            <a:r>
              <a:rPr lang="en-US" sz="3000" b="1" dirty="0" err="1">
                <a:solidFill>
                  <a:schemeClr val="tx1"/>
                </a:solidFill>
              </a:rPr>
              <a:t>nhiều</a:t>
            </a:r>
            <a:r>
              <a:rPr lang="en-US" sz="3000" b="1" dirty="0">
                <a:solidFill>
                  <a:schemeClr val="tx1"/>
                </a:solidFill>
              </a:rPr>
              <a:t>…</a:t>
            </a:r>
            <a:r>
              <a:rPr lang="en-US" sz="3000" b="1" dirty="0" err="1">
                <a:solidFill>
                  <a:schemeClr val="tx1"/>
                </a:solidFill>
              </a:rPr>
              <a:t>truyền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cho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măng</a:t>
            </a:r>
            <a:r>
              <a:rPr lang="en-US" sz="3000" b="1" dirty="0">
                <a:solidFill>
                  <a:schemeClr val="tx1"/>
                </a:solidFill>
              </a:rPr>
              <a:t>”                 </a:t>
            </a:r>
          </a:p>
          <a:p>
            <a:r>
              <a:rPr lang="en-US" sz="3000" b="1" dirty="0">
                <a:solidFill>
                  <a:schemeClr val="tx1"/>
                </a:solidFill>
              </a:rPr>
              <a:t>                                       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8112" y="5523003"/>
            <a:ext cx="7097023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</a:rPr>
              <a:t>Đoạn</a:t>
            </a:r>
            <a:r>
              <a:rPr lang="en-US" sz="3000" b="1" dirty="0">
                <a:solidFill>
                  <a:schemeClr val="tx1"/>
                </a:solidFill>
              </a:rPr>
              <a:t> 4 : </a:t>
            </a:r>
            <a:r>
              <a:rPr lang="en-US" sz="3000" b="1" dirty="0" err="1">
                <a:solidFill>
                  <a:schemeClr val="tx1"/>
                </a:solidFill>
              </a:rPr>
              <a:t>Phần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còn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lại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3634811D-BB26-4C0B-AF3A-82E65B78C5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2237787"/>
            <a:ext cx="609600" cy="609600"/>
          </a:xfrm>
          <a:prstGeom prst="rect">
            <a:avLst/>
          </a:prstGeom>
        </p:spPr>
      </p:pic>
      <p:pic>
        <p:nvPicPr>
          <p:cNvPr id="15" name="Graphic 14" descr="Back with solid fill">
            <a:extLst>
              <a:ext uri="{FF2B5EF4-FFF2-40B4-BE49-F238E27FC236}">
                <a16:creationId xmlns:a16="http://schemas.microsoft.com/office/drawing/2014/main" id="{F46C20F5-7F0C-4C60-99C9-9E2FFC85B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" y="3506318"/>
            <a:ext cx="609600" cy="609600"/>
          </a:xfrm>
          <a:prstGeom prst="rect">
            <a:avLst/>
          </a:prstGeom>
        </p:spPr>
      </p:pic>
      <p:pic>
        <p:nvPicPr>
          <p:cNvPr id="16" name="Graphic 15" descr="Back with solid fill">
            <a:extLst>
              <a:ext uri="{FF2B5EF4-FFF2-40B4-BE49-F238E27FC236}">
                <a16:creationId xmlns:a16="http://schemas.microsoft.com/office/drawing/2014/main" id="{CAD26C7A-FA69-48F2-9328-282559D850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400" y="4635938"/>
            <a:ext cx="609600" cy="609600"/>
          </a:xfrm>
          <a:prstGeom prst="rect">
            <a:avLst/>
          </a:prstGeom>
        </p:spPr>
      </p:pic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510D823C-00B0-46B7-B0E4-13B302056E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6680" y="58398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79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 l="-5000" t="-3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8289D9-CE74-4D87-AD15-BE3790A6AC64}"/>
              </a:ext>
            </a:extLst>
          </p:cNvPr>
          <p:cNvSpPr/>
          <p:nvPr/>
        </p:nvSpPr>
        <p:spPr>
          <a:xfrm>
            <a:off x="2819400" y="0"/>
            <a:ext cx="2971800" cy="457200"/>
          </a:xfrm>
          <a:prstGeom prst="roundRect">
            <a:avLst/>
          </a:prstGeom>
          <a:solidFill>
            <a:srgbClr val="CCFF99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6993" y="-116441"/>
            <a:ext cx="2835328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5" y="8382000"/>
            <a:ext cx="9087708" cy="141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331" y="698085"/>
            <a:ext cx="410561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    </a:t>
            </a:r>
            <a:r>
              <a:rPr lang="en-US" dirty="0" err="1">
                <a:solidFill>
                  <a:srgbClr val="0000FF"/>
                </a:solidFill>
              </a:rPr>
              <a:t>Tre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xanh</a:t>
            </a:r>
            <a:r>
              <a:rPr lang="en-US" dirty="0">
                <a:solidFill>
                  <a:srgbClr val="0000FF"/>
                </a:solidFill>
              </a:rPr>
              <a:t>, </a:t>
            </a: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dirty="0" err="1">
                <a:solidFill>
                  <a:srgbClr val="0000FF"/>
                </a:solidFill>
              </a:rPr>
              <a:t>Xanh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bao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giờ</a:t>
            </a:r>
            <a:r>
              <a:rPr lang="en-US" dirty="0">
                <a:solidFill>
                  <a:srgbClr val="0000FF"/>
                </a:solidFill>
              </a:rPr>
              <a:t>?</a:t>
            </a:r>
          </a:p>
          <a:p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ngày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xưa</a:t>
            </a:r>
            <a:r>
              <a:rPr lang="en-US" dirty="0">
                <a:solidFill>
                  <a:srgbClr val="0000FF"/>
                </a:solidFill>
              </a:rPr>
              <a:t> …</a:t>
            </a:r>
            <a:r>
              <a:rPr lang="en-US" dirty="0" err="1">
                <a:solidFill>
                  <a:srgbClr val="0000FF"/>
                </a:solidFill>
              </a:rPr>
              <a:t>đã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bờ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xanh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dirty="0" err="1">
                <a:solidFill>
                  <a:srgbClr val="0000FF"/>
                </a:solidFill>
              </a:rPr>
              <a:t>Thân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gầy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guộc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lá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mong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manh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Mà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sao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lũy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ơi</a:t>
            </a:r>
            <a:r>
              <a:rPr lang="en-US" dirty="0">
                <a:solidFill>
                  <a:srgbClr val="0000FF"/>
                </a:solidFill>
              </a:rPr>
              <a:t>?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457" y="2447879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   Ở </a:t>
            </a:r>
            <a:r>
              <a:rPr lang="en-US" dirty="0" err="1">
                <a:solidFill>
                  <a:schemeClr val="tx2"/>
                </a:solidFill>
              </a:rPr>
              <a:t>đâu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tre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cũng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xanh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tươi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Cho </a:t>
            </a:r>
            <a:r>
              <a:rPr lang="en-US" dirty="0" err="1">
                <a:solidFill>
                  <a:schemeClr val="tx2"/>
                </a:solidFill>
              </a:rPr>
              <a:t>dù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đất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sỏi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đất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vôi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bạc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màu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  <a:p>
            <a:r>
              <a:rPr lang="en-US" dirty="0">
                <a:solidFill>
                  <a:schemeClr val="tx2"/>
                </a:solidFill>
              </a:rPr>
              <a:t>    </a:t>
            </a:r>
            <a:r>
              <a:rPr lang="en-US" dirty="0" err="1">
                <a:solidFill>
                  <a:schemeClr val="tx2"/>
                </a:solidFill>
              </a:rPr>
              <a:t>Có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gì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đâu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có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gì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đâu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  <a:p>
            <a:r>
              <a:rPr lang="en-US" dirty="0" err="1">
                <a:solidFill>
                  <a:schemeClr val="tx2"/>
                </a:solidFill>
              </a:rPr>
              <a:t>Mỡ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màu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ít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chắt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dồn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lâu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hóa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nhiều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    </a:t>
            </a:r>
            <a:r>
              <a:rPr lang="en-US" dirty="0" err="1">
                <a:solidFill>
                  <a:schemeClr val="tx2"/>
                </a:solidFill>
              </a:rPr>
              <a:t>Rễ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siêng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không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ngại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đất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nghèo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err="1">
                <a:solidFill>
                  <a:schemeClr val="tx2"/>
                </a:solidFill>
              </a:rPr>
              <a:t>Tre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bao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nhiêu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rễ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bấy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nhiêu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cần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cù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    </a:t>
            </a:r>
            <a:r>
              <a:rPr lang="en-US" dirty="0" err="1">
                <a:solidFill>
                  <a:schemeClr val="tx2"/>
                </a:solidFill>
              </a:rPr>
              <a:t>Vươn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mình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trong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gió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tre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đu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err="1">
                <a:solidFill>
                  <a:schemeClr val="tx2"/>
                </a:solidFill>
              </a:rPr>
              <a:t>Cây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kham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khổ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vẫn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hát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lá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cành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650082"/>
            <a:ext cx="46901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Yêu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nhiều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nắng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nỏ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trời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xanh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Tre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xanh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không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đứng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khuất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mình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bóng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râm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</a:rPr>
              <a:t>   </a:t>
            </a:r>
            <a:r>
              <a:rPr lang="en-US" dirty="0" err="1">
                <a:solidFill>
                  <a:srgbClr val="00B050"/>
                </a:solidFill>
              </a:rPr>
              <a:t>Bão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bùng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thân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bọc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lấy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thân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Tay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ôm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 err="1">
                <a:solidFill>
                  <a:srgbClr val="00B050"/>
                </a:solidFill>
              </a:rPr>
              <a:t>tay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níu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gần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nhau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thêm</a:t>
            </a:r>
            <a:r>
              <a:rPr lang="en-US" dirty="0">
                <a:solidFill>
                  <a:srgbClr val="00B050"/>
                </a:solidFill>
              </a:rPr>
              <a:t>. </a:t>
            </a:r>
          </a:p>
          <a:p>
            <a:r>
              <a:rPr lang="en-US" dirty="0" err="1">
                <a:solidFill>
                  <a:srgbClr val="00B050"/>
                </a:solidFill>
              </a:rPr>
              <a:t>Thương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nhau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chẳng</a:t>
            </a:r>
            <a:r>
              <a:rPr lang="en-US" dirty="0">
                <a:solidFill>
                  <a:srgbClr val="00B050"/>
                </a:solidFill>
              </a:rPr>
              <a:t> ở </a:t>
            </a:r>
            <a:r>
              <a:rPr lang="en-US" dirty="0" err="1">
                <a:solidFill>
                  <a:srgbClr val="00B050"/>
                </a:solidFill>
              </a:rPr>
              <a:t>riêng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Lũy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thành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từ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đó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mà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nên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hỡi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người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Chẳng</a:t>
            </a:r>
            <a:r>
              <a:rPr lang="en-US" dirty="0">
                <a:solidFill>
                  <a:srgbClr val="00B050"/>
                </a:solidFill>
              </a:rPr>
              <a:t> may </a:t>
            </a:r>
            <a:r>
              <a:rPr lang="en-US" dirty="0" err="1">
                <a:solidFill>
                  <a:srgbClr val="00B050"/>
                </a:solidFill>
              </a:rPr>
              <a:t>thân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gãy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cành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rơi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Vẫn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nguyên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cái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gốc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truyền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đời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cho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măng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2895600"/>
            <a:ext cx="425949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  <a:r>
              <a:rPr lang="en-US" dirty="0" err="1">
                <a:solidFill>
                  <a:srgbClr val="C00000"/>
                </a:solidFill>
              </a:rPr>
              <a:t>Nòi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đâu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chịu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mọc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cong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Chưa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lên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đã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nhọn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chông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lạ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thường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</a:t>
            </a:r>
            <a:r>
              <a:rPr lang="en-US" dirty="0" err="1">
                <a:solidFill>
                  <a:srgbClr val="C00000"/>
                </a:solidFill>
              </a:rPr>
              <a:t>Lưng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trần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phơi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nắng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phơi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sương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áo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cộc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cho</a:t>
            </a:r>
            <a:r>
              <a:rPr lang="en-US" dirty="0">
                <a:solidFill>
                  <a:srgbClr val="C00000"/>
                </a:solidFill>
              </a:rPr>
              <a:t> con</a:t>
            </a:r>
          </a:p>
          <a:p>
            <a:r>
              <a:rPr lang="en-US" dirty="0">
                <a:solidFill>
                  <a:srgbClr val="C00000"/>
                </a:solidFill>
              </a:rPr>
              <a:t>   </a:t>
            </a:r>
            <a:r>
              <a:rPr lang="en-US" dirty="0" err="1">
                <a:solidFill>
                  <a:srgbClr val="C00000"/>
                </a:solidFill>
              </a:rPr>
              <a:t>Măng</a:t>
            </a:r>
            <a:r>
              <a:rPr lang="en-US" dirty="0">
                <a:solidFill>
                  <a:srgbClr val="C00000"/>
                </a:solidFill>
              </a:rPr>
              <a:t> non </a:t>
            </a:r>
            <a:r>
              <a:rPr lang="en-US" dirty="0" err="1">
                <a:solidFill>
                  <a:srgbClr val="C00000"/>
                </a:solidFill>
              </a:rPr>
              <a:t>là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búp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măng</a:t>
            </a:r>
            <a:r>
              <a:rPr lang="en-US" dirty="0">
                <a:solidFill>
                  <a:srgbClr val="C00000"/>
                </a:solidFill>
              </a:rPr>
              <a:t> non</a:t>
            </a:r>
          </a:p>
          <a:p>
            <a:r>
              <a:rPr lang="en-US" dirty="0" err="1">
                <a:solidFill>
                  <a:srgbClr val="C00000"/>
                </a:solidFill>
              </a:rPr>
              <a:t>Đã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dáng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thẳng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thân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tròn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của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</a:t>
            </a:r>
            <a:r>
              <a:rPr lang="en-US" dirty="0" err="1">
                <a:solidFill>
                  <a:srgbClr val="C00000"/>
                </a:solidFill>
              </a:rPr>
              <a:t>Năm</a:t>
            </a:r>
            <a:r>
              <a:rPr lang="en-US" dirty="0">
                <a:solidFill>
                  <a:srgbClr val="C00000"/>
                </a:solidFill>
              </a:rPr>
              <a:t> qua </a:t>
            </a:r>
            <a:r>
              <a:rPr lang="en-US" dirty="0" err="1">
                <a:solidFill>
                  <a:srgbClr val="C00000"/>
                </a:solidFill>
              </a:rPr>
              <a:t>đi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tháng</a:t>
            </a:r>
            <a:r>
              <a:rPr lang="en-US" dirty="0">
                <a:solidFill>
                  <a:srgbClr val="C00000"/>
                </a:solidFill>
              </a:rPr>
              <a:t> qua </a:t>
            </a:r>
            <a:r>
              <a:rPr lang="en-US" dirty="0" err="1">
                <a:solidFill>
                  <a:srgbClr val="C00000"/>
                </a:solidFill>
              </a:rPr>
              <a:t>đi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Tre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già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măng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mọc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gì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lạ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đâu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  Mai </a:t>
            </a:r>
            <a:r>
              <a:rPr lang="en-US" dirty="0" err="1">
                <a:solidFill>
                  <a:srgbClr val="C00000"/>
                </a:solidFill>
              </a:rPr>
              <a:t>sau</a:t>
            </a:r>
            <a:r>
              <a:rPr lang="en-US" dirty="0">
                <a:solidFill>
                  <a:srgbClr val="C00000"/>
                </a:solidFill>
              </a:rPr>
              <a:t>,</a:t>
            </a:r>
          </a:p>
          <a:p>
            <a:r>
              <a:rPr lang="en-US" dirty="0">
                <a:solidFill>
                  <a:srgbClr val="C00000"/>
                </a:solidFill>
              </a:rPr>
              <a:t>   Mai </a:t>
            </a:r>
            <a:r>
              <a:rPr lang="en-US" dirty="0" err="1">
                <a:solidFill>
                  <a:srgbClr val="C00000"/>
                </a:solidFill>
              </a:rPr>
              <a:t>sau</a:t>
            </a:r>
            <a:r>
              <a:rPr lang="en-US" dirty="0">
                <a:solidFill>
                  <a:srgbClr val="C00000"/>
                </a:solidFill>
              </a:rPr>
              <a:t>,</a:t>
            </a:r>
          </a:p>
          <a:p>
            <a:r>
              <a:rPr lang="en-US" dirty="0">
                <a:solidFill>
                  <a:srgbClr val="C00000"/>
                </a:solidFill>
              </a:rPr>
              <a:t>   Mai </a:t>
            </a:r>
            <a:r>
              <a:rPr lang="en-US" dirty="0" err="1">
                <a:solidFill>
                  <a:srgbClr val="C00000"/>
                </a:solidFill>
              </a:rPr>
              <a:t>sau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Đất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xanh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mãi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xanh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màu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xanh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                                     </a:t>
            </a:r>
            <a:r>
              <a:rPr lang="en-US" b="1" i="1" dirty="0" err="1"/>
              <a:t>Nguyễn</a:t>
            </a:r>
            <a:r>
              <a:rPr lang="en-US" b="1" i="1" dirty="0"/>
              <a:t> </a:t>
            </a:r>
            <a:r>
              <a:rPr lang="en-US" b="1" i="1" dirty="0" err="1"/>
              <a:t>Duy</a:t>
            </a:r>
            <a:endParaRPr lang="en-US" b="1" i="1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979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C:\Users\Diem Kieu\Documents\hình nền CĐ cây tre\pngtree-green-green-hill-bamboo-ink-chinese-style-background-peakbambooinkchinese-stylebackground-image_565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7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4712" y="29570"/>
            <a:ext cx="2835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đọc</a:t>
            </a:r>
            <a:endParaRPr lang="en-US" sz="3600" b="1" dirty="0">
              <a:latin typeface="Times New Roman" pitchFamily="18" charset="0"/>
              <a:ea typeface="Segoe UI Historic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Segoe UI Historic" pitchFamily="34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1229899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Duy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843401" y="3449682"/>
            <a:ext cx="20826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- </a:t>
            </a:r>
            <a:r>
              <a:rPr lang="en-US" sz="2800" b="1" dirty="0" err="1">
                <a:solidFill>
                  <a:schemeClr val="accent2"/>
                </a:solidFill>
              </a:rPr>
              <a:t>gầy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g</a:t>
            </a:r>
            <a:r>
              <a:rPr lang="en-US" sz="2800" b="1" dirty="0" err="1">
                <a:solidFill>
                  <a:srgbClr val="FF0000"/>
                </a:solidFill>
              </a:rPr>
              <a:t>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800" b="1" dirty="0" err="1">
                <a:solidFill>
                  <a:srgbClr val="FF0000"/>
                </a:solidFill>
              </a:rPr>
              <a:t>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2800" b="1" dirty="0" err="1">
                <a:solidFill>
                  <a:srgbClr val="FF0000"/>
                </a:solidFill>
              </a:rPr>
              <a:t>àu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en-US" sz="2800" b="1" dirty="0" err="1">
                <a:solidFill>
                  <a:srgbClr val="FF0000"/>
                </a:solidFill>
              </a:rPr>
              <a:t>ắt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BEF8DB-6130-4EA5-ACAF-56CBB8D2D130}"/>
              </a:ext>
            </a:extLst>
          </p:cNvPr>
          <p:cNvSpPr txBox="1"/>
          <p:nvPr/>
        </p:nvSpPr>
        <p:spPr>
          <a:xfrm>
            <a:off x="4724400" y="3493981"/>
            <a:ext cx="47396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- </a:t>
            </a:r>
            <a:r>
              <a:rPr lang="en-US" sz="2800" b="1" dirty="0" err="1">
                <a:solidFill>
                  <a:schemeClr val="accent2"/>
                </a:solidFill>
              </a:rPr>
              <a:t>kh</a:t>
            </a:r>
            <a:r>
              <a:rPr lang="en-US" sz="2800" b="1" dirty="0" err="1">
                <a:solidFill>
                  <a:srgbClr val="FF0000"/>
                </a:solidFill>
              </a:rPr>
              <a:t>uất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mình</a:t>
            </a:r>
            <a:endParaRPr lang="en-US" sz="2800" b="1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chemeClr val="accent2"/>
                </a:solidFill>
              </a:rPr>
              <a:t>- </a:t>
            </a:r>
            <a:r>
              <a:rPr lang="en-US" sz="2800" b="1" dirty="0" err="1">
                <a:solidFill>
                  <a:schemeClr val="accent2"/>
                </a:solidFill>
              </a:rPr>
              <a:t>l</a:t>
            </a:r>
            <a:r>
              <a:rPr lang="en-US" sz="2800" b="1" dirty="0" err="1">
                <a:solidFill>
                  <a:srgbClr val="FF0000"/>
                </a:solidFill>
              </a:rPr>
              <a:t>ũy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thành</a:t>
            </a:r>
            <a:endParaRPr lang="en-US" sz="2800" b="1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chemeClr val="accent2"/>
                </a:solidFill>
              </a:rPr>
              <a:t>- </a:t>
            </a:r>
            <a:r>
              <a:rPr lang="en-US" sz="2800" b="1" dirty="0" err="1">
                <a:solidFill>
                  <a:schemeClr val="accent2"/>
                </a:solidFill>
              </a:rPr>
              <a:t>g</a:t>
            </a:r>
            <a:r>
              <a:rPr lang="en-US" sz="2800" b="1" dirty="0" err="1">
                <a:solidFill>
                  <a:srgbClr val="FF0000"/>
                </a:solidFill>
              </a:rPr>
              <a:t>ãy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chemeClr val="accent2"/>
                </a:solidFill>
              </a:rPr>
              <a:t>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2BCEC-DEA4-4F2D-AB10-F381F44905B3}"/>
              </a:ext>
            </a:extLst>
          </p:cNvPr>
          <p:cNvGrpSpPr/>
          <p:nvPr/>
        </p:nvGrpSpPr>
        <p:grpSpPr>
          <a:xfrm>
            <a:off x="2032662" y="1685822"/>
            <a:ext cx="4724400" cy="1600200"/>
            <a:chOff x="2133600" y="2503901"/>
            <a:chExt cx="4724400" cy="16002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4560FB-1F9E-4F2F-8A5B-F0A7C2D26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18" b="90000" l="2000" r="96300">
                          <a14:foregroundMark x1="5400" y1="9359" x2="73000" y2="15769"/>
                          <a14:foregroundMark x1="73000" y1="15769" x2="87900" y2="14359"/>
                          <a14:foregroundMark x1="87900" y1="14359" x2="91800" y2="22179"/>
                          <a14:foregroundMark x1="91800" y1="22179" x2="93300" y2="67308"/>
                          <a14:foregroundMark x1="93300" y1="67308" x2="19400" y2="67821"/>
                          <a14:foregroundMark x1="19400" y1="67821" x2="6900" y2="65897"/>
                          <a14:foregroundMark x1="6900" y1="65897" x2="7000" y2="11154"/>
                          <a14:foregroundMark x1="7000" y1="11154" x2="6700" y2="9872"/>
                          <a14:foregroundMark x1="3300" y1="13205" x2="2000" y2="11795"/>
                          <a14:foregroundMark x1="92900" y1="8974" x2="91700" y2="8718"/>
                          <a14:foregroundMark x1="96300" y1="66410" x2="96200" y2="674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3600" y="2503901"/>
              <a:ext cx="4724400" cy="1600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99254" y="2688626"/>
              <a:ext cx="3993091" cy="800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2"/>
                  </a:solidFill>
                </a:rPr>
                <a:t>Luyện</a:t>
              </a:r>
              <a:r>
                <a:rPr lang="en-US" sz="3200" b="1" dirty="0">
                  <a:solidFill>
                    <a:schemeClr val="tx2"/>
                  </a:solidFill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</a:rPr>
                <a:t>đọc</a:t>
              </a:r>
              <a:r>
                <a:rPr lang="en-US" sz="3200" b="1" dirty="0">
                  <a:solidFill>
                    <a:schemeClr val="tx2"/>
                  </a:solidFill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</a:rPr>
                <a:t>từ</a:t>
              </a:r>
              <a:r>
                <a:rPr lang="en-US" sz="3200" b="1" dirty="0">
                  <a:solidFill>
                    <a:schemeClr val="tx2"/>
                  </a:solidFill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</a:rPr>
                <a:t>khó</a:t>
              </a:r>
              <a:endParaRPr lang="en-US" sz="3200" b="1" dirty="0">
                <a:solidFill>
                  <a:schemeClr val="tx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027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|2.6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9|1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-0.9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-1.8|4.9|1.3|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-0.4|9|19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6|2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8|4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|25.6|2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8.9|5.2|6.6|8.1|2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1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3828</TotalTime>
  <Words>2353</Words>
  <Application>Microsoft Office PowerPoint</Application>
  <PresentationFormat>On-screen Show (4:3)</PresentationFormat>
  <Paragraphs>237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HP001 4 hàng</vt:lpstr>
      <vt:lpstr>Lucida Sans</vt:lpstr>
      <vt:lpstr>Times New Roman</vt:lpstr>
      <vt:lpstr>Default Design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.</dc:creator>
  <cp:lastModifiedBy>Dinh Ngoc Phu 20163167</cp:lastModifiedBy>
  <cp:revision>158</cp:revision>
  <dcterms:created xsi:type="dcterms:W3CDTF">2008-09-16T23:54:48Z</dcterms:created>
  <dcterms:modified xsi:type="dcterms:W3CDTF">2022-09-28T04:29:17Z</dcterms:modified>
</cp:coreProperties>
</file>