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3" r:id="rId2"/>
  </p:sldMasterIdLst>
  <p:notesMasterIdLst>
    <p:notesMasterId r:id="rId12"/>
  </p:notesMasterIdLst>
  <p:sldIdLst>
    <p:sldId id="297" r:id="rId3"/>
    <p:sldId id="257" r:id="rId4"/>
    <p:sldId id="287" r:id="rId5"/>
    <p:sldId id="294" r:id="rId6"/>
    <p:sldId id="258" r:id="rId7"/>
    <p:sldId id="291" r:id="rId8"/>
    <p:sldId id="296" r:id="rId9"/>
    <p:sldId id="295" r:id="rId10"/>
    <p:sldId id="274" r:id="rId11"/>
  </p:sldIdLst>
  <p:sldSz cx="16846550" cy="9475788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4" userDrawn="1">
          <p15:clr>
            <a:srgbClr val="A4A3A4"/>
          </p15:clr>
        </p15:guide>
        <p15:guide id="2" pos="530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ukimbt200677@gmail.com" initials="h" lastIdx="1" clrIdx="0">
    <p:extLst>
      <p:ext uri="{19B8F6BF-5375-455C-9EA6-DF929625EA0E}">
        <p15:presenceInfo xmlns:p15="http://schemas.microsoft.com/office/powerpoint/2012/main" userId="ffa37f8d4640d5f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5E13F5"/>
    <a:srgbClr val="35F935"/>
    <a:srgbClr val="663300"/>
    <a:srgbClr val="FFEFAB"/>
    <a:srgbClr val="FFEB71"/>
    <a:srgbClr val="FFD937"/>
    <a:srgbClr val="FFFF00"/>
    <a:srgbClr val="33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4"/>
    <p:restoredTop sz="95025"/>
  </p:normalViewPr>
  <p:slideViewPr>
    <p:cSldViewPr showGuides="1">
      <p:cViewPr varScale="1">
        <p:scale>
          <a:sx n="47" d="100"/>
          <a:sy n="47" d="100"/>
        </p:scale>
        <p:origin x="1050" y="60"/>
      </p:cViewPr>
      <p:guideLst>
        <p:guide orient="horz" pos="2984"/>
        <p:guide pos="530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1274365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8089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0899" name="文本占位符 808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8089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0899" name="文本占位符 808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5745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5819" y="1550784"/>
            <a:ext cx="12634913" cy="3298978"/>
          </a:xfrm>
        </p:spPr>
        <p:txBody>
          <a:bodyPr anchor="b"/>
          <a:lstStyle>
            <a:lvl1pPr algn="ctr">
              <a:defRPr sz="829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5819" y="4976983"/>
            <a:ext cx="12634913" cy="2287788"/>
          </a:xfrm>
        </p:spPr>
        <p:txBody>
          <a:bodyPr/>
          <a:lstStyle>
            <a:lvl1pPr marL="0" indent="0" algn="ctr">
              <a:buNone/>
              <a:defRPr sz="3316"/>
            </a:lvl1pPr>
            <a:lvl2pPr marL="631713" indent="0" algn="ctr">
              <a:buNone/>
              <a:defRPr sz="2763"/>
            </a:lvl2pPr>
            <a:lvl3pPr marL="1263426" indent="0" algn="ctr">
              <a:buNone/>
              <a:defRPr sz="2487"/>
            </a:lvl3pPr>
            <a:lvl4pPr marL="1895140" indent="0" algn="ctr">
              <a:buNone/>
              <a:defRPr sz="2211"/>
            </a:lvl4pPr>
            <a:lvl5pPr marL="2526853" indent="0" algn="ctr">
              <a:buNone/>
              <a:defRPr sz="2211"/>
            </a:lvl5pPr>
            <a:lvl6pPr marL="3158566" indent="0" algn="ctr">
              <a:buNone/>
              <a:defRPr sz="2211"/>
            </a:lvl6pPr>
            <a:lvl7pPr marL="3790279" indent="0" algn="ctr">
              <a:buNone/>
              <a:defRPr sz="2211"/>
            </a:lvl7pPr>
            <a:lvl8pPr marL="4421993" indent="0" algn="ctr">
              <a:buNone/>
              <a:defRPr sz="2211"/>
            </a:lvl8pPr>
            <a:lvl9pPr marL="5053706" indent="0" algn="ctr">
              <a:buNone/>
              <a:defRPr sz="2211"/>
            </a:lvl9pPr>
          </a:lstStyle>
          <a:p>
            <a:r>
              <a:rPr lang="vi-VN"/>
              <a:t>Bấm để chỉnh sửa kiểu phụ đề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72005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74754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055813" y="504498"/>
            <a:ext cx="3632537" cy="8030292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8200" y="504498"/>
            <a:ext cx="10687030" cy="8030292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71421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3491" y="2943641"/>
            <a:ext cx="14319568" cy="20311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6983" y="5369613"/>
            <a:ext cx="11792585" cy="2421590"/>
          </a:xfrm>
        </p:spPr>
        <p:txBody>
          <a:bodyPr/>
          <a:lstStyle>
            <a:lvl1pPr marL="0" indent="0" algn="ctr">
              <a:buNone/>
              <a:defRPr/>
            </a:lvl1pPr>
            <a:lvl2pPr marL="564036" indent="0" algn="ctr">
              <a:buNone/>
              <a:defRPr/>
            </a:lvl2pPr>
            <a:lvl3pPr marL="1128072" indent="0" algn="ctr">
              <a:buNone/>
              <a:defRPr/>
            </a:lvl3pPr>
            <a:lvl4pPr marL="1692109" indent="0" algn="ctr">
              <a:buNone/>
              <a:defRPr/>
            </a:lvl4pPr>
            <a:lvl5pPr marL="2256145" indent="0" algn="ctr">
              <a:buNone/>
              <a:defRPr/>
            </a:lvl5pPr>
            <a:lvl6pPr marL="2820181" indent="0" algn="ctr">
              <a:buNone/>
              <a:defRPr/>
            </a:lvl6pPr>
            <a:lvl7pPr marL="3384217" indent="0" algn="ctr">
              <a:buNone/>
              <a:defRPr/>
            </a:lvl7pPr>
            <a:lvl8pPr marL="3948253" indent="0" algn="ctr">
              <a:buNone/>
              <a:defRPr/>
            </a:lvl8pPr>
            <a:lvl9pPr marL="451229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AE44E-5C0B-487B-9A07-77407FEC56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42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DA06F-3460-4D6A-A3C6-531B925BAB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47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761" y="6089073"/>
            <a:ext cx="14319568" cy="1881997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0761" y="4016244"/>
            <a:ext cx="14319568" cy="2072828"/>
          </a:xfrm>
        </p:spPr>
        <p:txBody>
          <a:bodyPr anchor="b"/>
          <a:lstStyle>
            <a:lvl1pPr marL="0" indent="0">
              <a:buNone/>
              <a:defRPr sz="2500"/>
            </a:lvl1pPr>
            <a:lvl2pPr marL="564036" indent="0">
              <a:buNone/>
              <a:defRPr sz="2300"/>
            </a:lvl2pPr>
            <a:lvl3pPr marL="1128072" indent="0">
              <a:buNone/>
              <a:defRPr sz="2000"/>
            </a:lvl3pPr>
            <a:lvl4pPr marL="1692109" indent="0">
              <a:buNone/>
              <a:defRPr sz="1800"/>
            </a:lvl4pPr>
            <a:lvl5pPr marL="2256145" indent="0">
              <a:buNone/>
              <a:defRPr sz="1800"/>
            </a:lvl5pPr>
            <a:lvl6pPr marL="2820181" indent="0">
              <a:buNone/>
              <a:defRPr sz="1800"/>
            </a:lvl6pPr>
            <a:lvl7pPr marL="3384217" indent="0">
              <a:buNone/>
              <a:defRPr sz="1800"/>
            </a:lvl7pPr>
            <a:lvl8pPr marL="3948253" indent="0">
              <a:buNone/>
              <a:defRPr sz="1800"/>
            </a:lvl8pPr>
            <a:lvl9pPr marL="451229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07788-8DBD-4533-AE0B-1DCB34D940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327" y="2211019"/>
            <a:ext cx="7440560" cy="6253582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3663" y="2211019"/>
            <a:ext cx="7440560" cy="6253582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33207-F80D-4262-90A7-A0B92B25E6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81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328" y="2121086"/>
            <a:ext cx="7443485" cy="883969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4036" indent="0">
              <a:buNone/>
              <a:defRPr sz="2500" b="1"/>
            </a:lvl2pPr>
            <a:lvl3pPr marL="1128072" indent="0">
              <a:buNone/>
              <a:defRPr sz="2300" b="1"/>
            </a:lvl3pPr>
            <a:lvl4pPr marL="1692109" indent="0">
              <a:buNone/>
              <a:defRPr sz="2000" b="1"/>
            </a:lvl4pPr>
            <a:lvl5pPr marL="2256145" indent="0">
              <a:buNone/>
              <a:defRPr sz="2000" b="1"/>
            </a:lvl5pPr>
            <a:lvl6pPr marL="2820181" indent="0">
              <a:buNone/>
              <a:defRPr sz="2000" b="1"/>
            </a:lvl6pPr>
            <a:lvl7pPr marL="3384217" indent="0">
              <a:buNone/>
              <a:defRPr sz="2000" b="1"/>
            </a:lvl7pPr>
            <a:lvl8pPr marL="3948253" indent="0">
              <a:buNone/>
              <a:defRPr sz="2000" b="1"/>
            </a:lvl8pPr>
            <a:lvl9pPr marL="4512290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2328" y="3005053"/>
            <a:ext cx="7443485" cy="5459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57818" y="2121086"/>
            <a:ext cx="7446409" cy="883969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4036" indent="0">
              <a:buNone/>
              <a:defRPr sz="2500" b="1"/>
            </a:lvl2pPr>
            <a:lvl3pPr marL="1128072" indent="0">
              <a:buNone/>
              <a:defRPr sz="2300" b="1"/>
            </a:lvl3pPr>
            <a:lvl4pPr marL="1692109" indent="0">
              <a:buNone/>
              <a:defRPr sz="2000" b="1"/>
            </a:lvl4pPr>
            <a:lvl5pPr marL="2256145" indent="0">
              <a:buNone/>
              <a:defRPr sz="2000" b="1"/>
            </a:lvl5pPr>
            <a:lvl6pPr marL="2820181" indent="0">
              <a:buNone/>
              <a:defRPr sz="2000" b="1"/>
            </a:lvl6pPr>
            <a:lvl7pPr marL="3384217" indent="0">
              <a:buNone/>
              <a:defRPr sz="2000" b="1"/>
            </a:lvl7pPr>
            <a:lvl8pPr marL="3948253" indent="0">
              <a:buNone/>
              <a:defRPr sz="2000" b="1"/>
            </a:lvl8pPr>
            <a:lvl9pPr marL="4512290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557818" y="3005053"/>
            <a:ext cx="7446409" cy="5459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7026C-B281-45BD-AE74-97A80E7073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5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7491C-E20C-40FD-B853-A2EF63EB82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04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FE38C-18CA-4786-9CF4-F39396687D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58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332" y="377276"/>
            <a:ext cx="5542399" cy="160562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6533" y="377281"/>
            <a:ext cx="9417689" cy="8087323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2332" y="1982900"/>
            <a:ext cx="5542399" cy="6481703"/>
          </a:xfrm>
        </p:spPr>
        <p:txBody>
          <a:bodyPr/>
          <a:lstStyle>
            <a:lvl1pPr marL="0" indent="0">
              <a:buNone/>
              <a:defRPr sz="1800"/>
            </a:lvl1pPr>
            <a:lvl2pPr marL="564036" indent="0">
              <a:buNone/>
              <a:defRPr sz="1500"/>
            </a:lvl2pPr>
            <a:lvl3pPr marL="1128072" indent="0">
              <a:buNone/>
              <a:defRPr sz="1300"/>
            </a:lvl3pPr>
            <a:lvl4pPr marL="1692109" indent="0">
              <a:buNone/>
              <a:defRPr sz="1200"/>
            </a:lvl4pPr>
            <a:lvl5pPr marL="2256145" indent="0">
              <a:buNone/>
              <a:defRPr sz="1200"/>
            </a:lvl5pPr>
            <a:lvl6pPr marL="2820181" indent="0">
              <a:buNone/>
              <a:defRPr sz="1200"/>
            </a:lvl6pPr>
            <a:lvl7pPr marL="3384217" indent="0">
              <a:buNone/>
              <a:defRPr sz="1200"/>
            </a:lvl7pPr>
            <a:lvl8pPr marL="3948253" indent="0">
              <a:buNone/>
              <a:defRPr sz="1200"/>
            </a:lvl8pPr>
            <a:lvl9pPr marL="451229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3EEDD-9791-4E67-9381-B878CCE95D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0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06677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42" y="6633052"/>
            <a:ext cx="10107930" cy="78307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2042" y="846679"/>
            <a:ext cx="10107930" cy="5685473"/>
          </a:xfrm>
        </p:spPr>
        <p:txBody>
          <a:bodyPr/>
          <a:lstStyle>
            <a:lvl1pPr marL="0" indent="0">
              <a:buNone/>
              <a:defRPr sz="3900"/>
            </a:lvl1pPr>
            <a:lvl2pPr marL="564036" indent="0">
              <a:buNone/>
              <a:defRPr sz="3500"/>
            </a:lvl2pPr>
            <a:lvl3pPr marL="1128072" indent="0">
              <a:buNone/>
              <a:defRPr sz="3000"/>
            </a:lvl3pPr>
            <a:lvl4pPr marL="1692109" indent="0">
              <a:buNone/>
              <a:defRPr sz="2500"/>
            </a:lvl4pPr>
            <a:lvl5pPr marL="2256145" indent="0">
              <a:buNone/>
              <a:defRPr sz="2500"/>
            </a:lvl5pPr>
            <a:lvl6pPr marL="2820181" indent="0">
              <a:buNone/>
              <a:defRPr sz="2500"/>
            </a:lvl6pPr>
            <a:lvl7pPr marL="3384217" indent="0">
              <a:buNone/>
              <a:defRPr sz="2500"/>
            </a:lvl7pPr>
            <a:lvl8pPr marL="3948253" indent="0">
              <a:buNone/>
              <a:defRPr sz="2500"/>
            </a:lvl8pPr>
            <a:lvl9pPr marL="4512290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02042" y="7416121"/>
            <a:ext cx="10107930" cy="1112090"/>
          </a:xfrm>
        </p:spPr>
        <p:txBody>
          <a:bodyPr/>
          <a:lstStyle>
            <a:lvl1pPr marL="0" indent="0">
              <a:buNone/>
              <a:defRPr sz="1800"/>
            </a:lvl1pPr>
            <a:lvl2pPr marL="564036" indent="0">
              <a:buNone/>
              <a:defRPr sz="1500"/>
            </a:lvl2pPr>
            <a:lvl3pPr marL="1128072" indent="0">
              <a:buNone/>
              <a:defRPr sz="1300"/>
            </a:lvl3pPr>
            <a:lvl4pPr marL="1692109" indent="0">
              <a:buNone/>
              <a:defRPr sz="1200"/>
            </a:lvl4pPr>
            <a:lvl5pPr marL="2256145" indent="0">
              <a:buNone/>
              <a:defRPr sz="1200"/>
            </a:lvl5pPr>
            <a:lvl6pPr marL="2820181" indent="0">
              <a:buNone/>
              <a:defRPr sz="1200"/>
            </a:lvl6pPr>
            <a:lvl7pPr marL="3384217" indent="0">
              <a:buNone/>
              <a:defRPr sz="1200"/>
            </a:lvl7pPr>
            <a:lvl8pPr marL="3948253" indent="0">
              <a:buNone/>
              <a:defRPr sz="1200"/>
            </a:lvl8pPr>
            <a:lvl9pPr marL="451229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1AAA4-5F10-449C-86DF-F97CEFA844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87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D6D06-3984-45B3-8D5C-CD20817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67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13749" y="379475"/>
            <a:ext cx="3790474" cy="80851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2328" y="379475"/>
            <a:ext cx="11090645" cy="80851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48C7B-70CD-46B3-910D-FD2B154B4A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69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328" y="379472"/>
            <a:ext cx="15161895" cy="15792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42327" y="2211019"/>
            <a:ext cx="7440560" cy="62535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3663" y="2211019"/>
            <a:ext cx="7440560" cy="62535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282C4-A47A-4AC7-AE89-344790F983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6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426" y="2362368"/>
            <a:ext cx="14530149" cy="3941664"/>
          </a:xfrm>
        </p:spPr>
        <p:txBody>
          <a:bodyPr anchor="b"/>
          <a:lstStyle>
            <a:lvl1pPr>
              <a:defRPr sz="829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426" y="6341322"/>
            <a:ext cx="14530149" cy="2072828"/>
          </a:xfrm>
        </p:spPr>
        <p:txBody>
          <a:bodyPr/>
          <a:lstStyle>
            <a:lvl1pPr marL="0" indent="0">
              <a:buNone/>
              <a:defRPr sz="3316">
                <a:solidFill>
                  <a:schemeClr val="tx1">
                    <a:tint val="75000"/>
                  </a:schemeClr>
                </a:solidFill>
              </a:defRPr>
            </a:lvl1pPr>
            <a:lvl2pPr marL="631713" indent="0">
              <a:buNone/>
              <a:defRPr sz="2763">
                <a:solidFill>
                  <a:schemeClr val="tx1">
                    <a:tint val="75000"/>
                  </a:schemeClr>
                </a:solidFill>
              </a:defRPr>
            </a:lvl2pPr>
            <a:lvl3pPr marL="1263426" indent="0">
              <a:buNone/>
              <a:defRPr sz="2487">
                <a:solidFill>
                  <a:schemeClr val="tx1">
                    <a:tint val="75000"/>
                  </a:schemeClr>
                </a:solidFill>
              </a:defRPr>
            </a:lvl3pPr>
            <a:lvl4pPr marL="1895140" indent="0">
              <a:buNone/>
              <a:defRPr sz="2211">
                <a:solidFill>
                  <a:schemeClr val="tx1">
                    <a:tint val="75000"/>
                  </a:schemeClr>
                </a:solidFill>
              </a:defRPr>
            </a:lvl4pPr>
            <a:lvl5pPr marL="2526853" indent="0">
              <a:buNone/>
              <a:defRPr sz="2211">
                <a:solidFill>
                  <a:schemeClr val="tx1">
                    <a:tint val="75000"/>
                  </a:schemeClr>
                </a:solidFill>
              </a:defRPr>
            </a:lvl5pPr>
            <a:lvl6pPr marL="3158566" indent="0">
              <a:buNone/>
              <a:defRPr sz="2211">
                <a:solidFill>
                  <a:schemeClr val="tx1">
                    <a:tint val="75000"/>
                  </a:schemeClr>
                </a:solidFill>
              </a:defRPr>
            </a:lvl6pPr>
            <a:lvl7pPr marL="3790279" indent="0">
              <a:buNone/>
              <a:defRPr sz="2211">
                <a:solidFill>
                  <a:schemeClr val="tx1">
                    <a:tint val="75000"/>
                  </a:schemeClr>
                </a:solidFill>
              </a:defRPr>
            </a:lvl7pPr>
            <a:lvl8pPr marL="4421993" indent="0">
              <a:buNone/>
              <a:defRPr sz="2211">
                <a:solidFill>
                  <a:schemeClr val="tx1">
                    <a:tint val="75000"/>
                  </a:schemeClr>
                </a:solidFill>
              </a:defRPr>
            </a:lvl8pPr>
            <a:lvl9pPr marL="5053706" indent="0">
              <a:buNone/>
              <a:defRPr sz="22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16399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8200" y="2522490"/>
            <a:ext cx="7159784" cy="6012300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28566" y="2522490"/>
            <a:ext cx="7159784" cy="6012300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948046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395" y="504499"/>
            <a:ext cx="14530149" cy="1831548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0395" y="2322885"/>
            <a:ext cx="7126880" cy="1138410"/>
          </a:xfrm>
        </p:spPr>
        <p:txBody>
          <a:bodyPr anchor="b"/>
          <a:lstStyle>
            <a:lvl1pPr marL="0" indent="0">
              <a:buNone/>
              <a:defRPr sz="3316" b="1"/>
            </a:lvl1pPr>
            <a:lvl2pPr marL="631713" indent="0">
              <a:buNone/>
              <a:defRPr sz="2763" b="1"/>
            </a:lvl2pPr>
            <a:lvl3pPr marL="1263426" indent="0">
              <a:buNone/>
              <a:defRPr sz="2487" b="1"/>
            </a:lvl3pPr>
            <a:lvl4pPr marL="1895140" indent="0">
              <a:buNone/>
              <a:defRPr sz="2211" b="1"/>
            </a:lvl4pPr>
            <a:lvl5pPr marL="2526853" indent="0">
              <a:buNone/>
              <a:defRPr sz="2211" b="1"/>
            </a:lvl5pPr>
            <a:lvl6pPr marL="3158566" indent="0">
              <a:buNone/>
              <a:defRPr sz="2211" b="1"/>
            </a:lvl6pPr>
            <a:lvl7pPr marL="3790279" indent="0">
              <a:buNone/>
              <a:defRPr sz="2211" b="1"/>
            </a:lvl7pPr>
            <a:lvl8pPr marL="4421993" indent="0">
              <a:buNone/>
              <a:defRPr sz="2211" b="1"/>
            </a:lvl8pPr>
            <a:lvl9pPr marL="5053706" indent="0">
              <a:buNone/>
              <a:defRPr sz="2211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0395" y="3461295"/>
            <a:ext cx="7126880" cy="5091043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28566" y="2322885"/>
            <a:ext cx="7161978" cy="1138410"/>
          </a:xfrm>
        </p:spPr>
        <p:txBody>
          <a:bodyPr anchor="b"/>
          <a:lstStyle>
            <a:lvl1pPr marL="0" indent="0">
              <a:buNone/>
              <a:defRPr sz="3316" b="1"/>
            </a:lvl1pPr>
            <a:lvl2pPr marL="631713" indent="0">
              <a:buNone/>
              <a:defRPr sz="2763" b="1"/>
            </a:lvl2pPr>
            <a:lvl3pPr marL="1263426" indent="0">
              <a:buNone/>
              <a:defRPr sz="2487" b="1"/>
            </a:lvl3pPr>
            <a:lvl4pPr marL="1895140" indent="0">
              <a:buNone/>
              <a:defRPr sz="2211" b="1"/>
            </a:lvl4pPr>
            <a:lvl5pPr marL="2526853" indent="0">
              <a:buNone/>
              <a:defRPr sz="2211" b="1"/>
            </a:lvl5pPr>
            <a:lvl6pPr marL="3158566" indent="0">
              <a:buNone/>
              <a:defRPr sz="2211" b="1"/>
            </a:lvl6pPr>
            <a:lvl7pPr marL="3790279" indent="0">
              <a:buNone/>
              <a:defRPr sz="2211" b="1"/>
            </a:lvl7pPr>
            <a:lvl8pPr marL="4421993" indent="0">
              <a:buNone/>
              <a:defRPr sz="2211" b="1"/>
            </a:lvl8pPr>
            <a:lvl9pPr marL="5053706" indent="0">
              <a:buNone/>
              <a:defRPr sz="2211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528566" y="3461295"/>
            <a:ext cx="7161978" cy="5091043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79433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81028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1917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395" y="631719"/>
            <a:ext cx="5433450" cy="2211017"/>
          </a:xfrm>
        </p:spPr>
        <p:txBody>
          <a:bodyPr anchor="b"/>
          <a:lstStyle>
            <a:lvl1pPr>
              <a:defRPr sz="4421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1978" y="1364339"/>
            <a:ext cx="8528566" cy="6733951"/>
          </a:xfrm>
        </p:spPr>
        <p:txBody>
          <a:bodyPr/>
          <a:lstStyle>
            <a:lvl1pPr>
              <a:defRPr sz="4421"/>
            </a:lvl1pPr>
            <a:lvl2pPr>
              <a:defRPr sz="3869"/>
            </a:lvl2pPr>
            <a:lvl3pPr>
              <a:defRPr sz="3316"/>
            </a:lvl3pPr>
            <a:lvl4pPr>
              <a:defRPr sz="2763"/>
            </a:lvl4pPr>
            <a:lvl5pPr>
              <a:defRPr sz="2763"/>
            </a:lvl5pPr>
            <a:lvl6pPr>
              <a:defRPr sz="2763"/>
            </a:lvl6pPr>
            <a:lvl7pPr>
              <a:defRPr sz="2763"/>
            </a:lvl7pPr>
            <a:lvl8pPr>
              <a:defRPr sz="2763"/>
            </a:lvl8pPr>
            <a:lvl9pPr>
              <a:defRPr sz="2763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0395" y="2842736"/>
            <a:ext cx="5433450" cy="5266521"/>
          </a:xfrm>
        </p:spPr>
        <p:txBody>
          <a:bodyPr/>
          <a:lstStyle>
            <a:lvl1pPr marL="0" indent="0">
              <a:buNone/>
              <a:defRPr sz="2211"/>
            </a:lvl1pPr>
            <a:lvl2pPr marL="631713" indent="0">
              <a:buNone/>
              <a:defRPr sz="1934"/>
            </a:lvl2pPr>
            <a:lvl3pPr marL="1263426" indent="0">
              <a:buNone/>
              <a:defRPr sz="1658"/>
            </a:lvl3pPr>
            <a:lvl4pPr marL="1895140" indent="0">
              <a:buNone/>
              <a:defRPr sz="1382"/>
            </a:lvl4pPr>
            <a:lvl5pPr marL="2526853" indent="0">
              <a:buNone/>
              <a:defRPr sz="1382"/>
            </a:lvl5pPr>
            <a:lvl6pPr marL="3158566" indent="0">
              <a:buNone/>
              <a:defRPr sz="1382"/>
            </a:lvl6pPr>
            <a:lvl7pPr marL="3790279" indent="0">
              <a:buNone/>
              <a:defRPr sz="1382"/>
            </a:lvl7pPr>
            <a:lvl8pPr marL="4421993" indent="0">
              <a:buNone/>
              <a:defRPr sz="1382"/>
            </a:lvl8pPr>
            <a:lvl9pPr marL="5053706" indent="0">
              <a:buNone/>
              <a:defRPr sz="1382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010661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395" y="631719"/>
            <a:ext cx="5433450" cy="2211017"/>
          </a:xfrm>
        </p:spPr>
        <p:txBody>
          <a:bodyPr anchor="b"/>
          <a:lstStyle>
            <a:lvl1pPr>
              <a:defRPr sz="4421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61978" y="1364339"/>
            <a:ext cx="8528566" cy="6733951"/>
          </a:xfrm>
        </p:spPr>
        <p:txBody>
          <a:bodyPr anchor="t"/>
          <a:lstStyle>
            <a:lvl1pPr marL="0" indent="0">
              <a:buNone/>
              <a:defRPr sz="4421"/>
            </a:lvl1pPr>
            <a:lvl2pPr marL="631713" indent="0">
              <a:buNone/>
              <a:defRPr sz="3869"/>
            </a:lvl2pPr>
            <a:lvl3pPr marL="1263426" indent="0">
              <a:buNone/>
              <a:defRPr sz="3316"/>
            </a:lvl3pPr>
            <a:lvl4pPr marL="1895140" indent="0">
              <a:buNone/>
              <a:defRPr sz="2763"/>
            </a:lvl4pPr>
            <a:lvl5pPr marL="2526853" indent="0">
              <a:buNone/>
              <a:defRPr sz="2763"/>
            </a:lvl5pPr>
            <a:lvl6pPr marL="3158566" indent="0">
              <a:buNone/>
              <a:defRPr sz="2763"/>
            </a:lvl6pPr>
            <a:lvl7pPr marL="3790279" indent="0">
              <a:buNone/>
              <a:defRPr sz="2763"/>
            </a:lvl7pPr>
            <a:lvl8pPr marL="4421993" indent="0">
              <a:buNone/>
              <a:defRPr sz="2763"/>
            </a:lvl8pPr>
            <a:lvl9pPr marL="5053706" indent="0">
              <a:buNone/>
              <a:defRPr sz="2763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0395" y="2842736"/>
            <a:ext cx="5433450" cy="5266521"/>
          </a:xfrm>
        </p:spPr>
        <p:txBody>
          <a:bodyPr/>
          <a:lstStyle>
            <a:lvl1pPr marL="0" indent="0">
              <a:buNone/>
              <a:defRPr sz="2211"/>
            </a:lvl1pPr>
            <a:lvl2pPr marL="631713" indent="0">
              <a:buNone/>
              <a:defRPr sz="1934"/>
            </a:lvl2pPr>
            <a:lvl3pPr marL="1263426" indent="0">
              <a:buNone/>
              <a:defRPr sz="1658"/>
            </a:lvl3pPr>
            <a:lvl4pPr marL="1895140" indent="0">
              <a:buNone/>
              <a:defRPr sz="1382"/>
            </a:lvl4pPr>
            <a:lvl5pPr marL="2526853" indent="0">
              <a:buNone/>
              <a:defRPr sz="1382"/>
            </a:lvl5pPr>
            <a:lvl6pPr marL="3158566" indent="0">
              <a:buNone/>
              <a:defRPr sz="1382"/>
            </a:lvl6pPr>
            <a:lvl7pPr marL="3790279" indent="0">
              <a:buNone/>
              <a:defRPr sz="1382"/>
            </a:lvl7pPr>
            <a:lvl8pPr marL="4421993" indent="0">
              <a:buNone/>
              <a:defRPr sz="1382"/>
            </a:lvl8pPr>
            <a:lvl9pPr marL="5053706" indent="0">
              <a:buNone/>
              <a:defRPr sz="1382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91778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8201" y="504499"/>
            <a:ext cx="14530149" cy="183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8201" y="2522490"/>
            <a:ext cx="14530149" cy="601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8200" y="8782652"/>
            <a:ext cx="3790474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0420" y="8782652"/>
            <a:ext cx="5685711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97876" y="8782652"/>
            <a:ext cx="3790474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图片 1033" descr="PPT素材-0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95" y="1588"/>
            <a:ext cx="16843361" cy="947261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3439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/>
  <p:txStyles>
    <p:titleStyle>
      <a:lvl1pPr algn="l" defTabSz="1263426" rtl="0" eaLnBrk="1" latinLnBrk="0" hangingPunct="1">
        <a:lnSpc>
          <a:spcPct val="90000"/>
        </a:lnSpc>
        <a:spcBef>
          <a:spcPct val="0"/>
        </a:spcBef>
        <a:buNone/>
        <a:defRPr sz="6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5857" indent="-315857" algn="l" defTabSz="1263426" rtl="0" eaLnBrk="1" latinLnBrk="0" hangingPunct="1">
        <a:lnSpc>
          <a:spcPct val="90000"/>
        </a:lnSpc>
        <a:spcBef>
          <a:spcPts val="1382"/>
        </a:spcBef>
        <a:buFont typeface="Arial" panose="020B0604020202020204" pitchFamily="34" charset="0"/>
        <a:buChar char="•"/>
        <a:defRPr sz="3869" kern="1200">
          <a:solidFill>
            <a:schemeClr val="tx1"/>
          </a:solidFill>
          <a:latin typeface="+mn-lt"/>
          <a:ea typeface="+mn-ea"/>
          <a:cs typeface="+mn-cs"/>
        </a:defRPr>
      </a:lvl1pPr>
      <a:lvl2pPr marL="947570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3316" kern="1200">
          <a:solidFill>
            <a:schemeClr val="tx1"/>
          </a:solidFill>
          <a:latin typeface="+mn-lt"/>
          <a:ea typeface="+mn-ea"/>
          <a:cs typeface="+mn-cs"/>
        </a:defRPr>
      </a:lvl2pPr>
      <a:lvl3pPr marL="1579283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2763" kern="1200">
          <a:solidFill>
            <a:schemeClr val="tx1"/>
          </a:solidFill>
          <a:latin typeface="+mn-lt"/>
          <a:ea typeface="+mn-ea"/>
          <a:cs typeface="+mn-cs"/>
        </a:defRPr>
      </a:lvl3pPr>
      <a:lvl4pPr marL="2210996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2487" kern="1200">
          <a:solidFill>
            <a:schemeClr val="tx1"/>
          </a:solidFill>
          <a:latin typeface="+mn-lt"/>
          <a:ea typeface="+mn-ea"/>
          <a:cs typeface="+mn-cs"/>
        </a:defRPr>
      </a:lvl4pPr>
      <a:lvl5pPr marL="2842710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2487" kern="1200">
          <a:solidFill>
            <a:schemeClr val="tx1"/>
          </a:solidFill>
          <a:latin typeface="+mn-lt"/>
          <a:ea typeface="+mn-ea"/>
          <a:cs typeface="+mn-cs"/>
        </a:defRPr>
      </a:lvl5pPr>
      <a:lvl6pPr marL="3474423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2487" kern="1200">
          <a:solidFill>
            <a:schemeClr val="tx1"/>
          </a:solidFill>
          <a:latin typeface="+mn-lt"/>
          <a:ea typeface="+mn-ea"/>
          <a:cs typeface="+mn-cs"/>
        </a:defRPr>
      </a:lvl6pPr>
      <a:lvl7pPr marL="4106136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2487" kern="1200">
          <a:solidFill>
            <a:schemeClr val="tx1"/>
          </a:solidFill>
          <a:latin typeface="+mn-lt"/>
          <a:ea typeface="+mn-ea"/>
          <a:cs typeface="+mn-cs"/>
        </a:defRPr>
      </a:lvl7pPr>
      <a:lvl8pPr marL="4737849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2487" kern="1200">
          <a:solidFill>
            <a:schemeClr val="tx1"/>
          </a:solidFill>
          <a:latin typeface="+mn-lt"/>
          <a:ea typeface="+mn-ea"/>
          <a:cs typeface="+mn-cs"/>
        </a:defRPr>
      </a:lvl8pPr>
      <a:lvl9pPr marL="5369563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24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1pPr>
      <a:lvl2pPr marL="631713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2pPr>
      <a:lvl3pPr marL="1263426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3pPr>
      <a:lvl4pPr marL="1895140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4pPr>
      <a:lvl5pPr marL="2526853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5pPr>
      <a:lvl6pPr marL="3158566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6pPr>
      <a:lvl7pPr marL="3790279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7pPr>
      <a:lvl8pPr marL="4421993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8pPr>
      <a:lvl9pPr marL="5053706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2328" y="379472"/>
            <a:ext cx="15161895" cy="157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807" tIns="56404" rIns="112807" bIns="564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2328" y="2211019"/>
            <a:ext cx="15161895" cy="625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807" tIns="56404" rIns="112807" bIns="564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42327" y="8629110"/>
            <a:ext cx="3930862" cy="65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807" tIns="56404" rIns="112807" bIns="56404" numCol="1" anchor="t" anchorCtr="0" compatLnSpc="1">
            <a:prstTxWarp prst="textNoShape">
              <a:avLst/>
            </a:prstTxWarp>
          </a:bodyPr>
          <a:lstStyle>
            <a:lvl1pPr>
              <a:defRPr sz="1800" smtClean="0"/>
            </a:lvl1pPr>
          </a:lstStyle>
          <a:p>
            <a:pPr defTabSz="112807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55905" y="8629110"/>
            <a:ext cx="5334741" cy="65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807" tIns="56404" rIns="112807" bIns="56404" numCol="1" anchor="t" anchorCtr="0" compatLnSpc="1">
            <a:prstTxWarp prst="textNoShape">
              <a:avLst/>
            </a:prstTxWarp>
          </a:bodyPr>
          <a:lstStyle>
            <a:lvl1pPr algn="ctr">
              <a:defRPr sz="1800" smtClean="0"/>
            </a:lvl1pPr>
          </a:lstStyle>
          <a:p>
            <a:pPr defTabSz="112807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073361" y="8629110"/>
            <a:ext cx="3930862" cy="65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807" tIns="56404" rIns="112807" bIns="56404" numCol="1" anchor="t" anchorCtr="0" compatLnSpc="1">
            <a:prstTxWarp prst="textNoShape">
              <a:avLst/>
            </a:prstTxWarp>
          </a:bodyPr>
          <a:lstStyle>
            <a:lvl1pPr algn="r">
              <a:defRPr sz="1800" smtClean="0"/>
            </a:lvl1pPr>
          </a:lstStyle>
          <a:p>
            <a:pPr defTabSz="1128072" fontAlgn="base">
              <a:spcBef>
                <a:spcPct val="0"/>
              </a:spcBef>
              <a:spcAft>
                <a:spcPct val="0"/>
              </a:spcAft>
              <a:defRPr/>
            </a:pPr>
            <a:fld id="{C5E4C37E-2036-4418-A874-7D8183B99814}" type="slidenum">
              <a:rPr lang="en-US">
                <a:solidFill>
                  <a:srgbClr val="000000"/>
                </a:solidFill>
                <a:cs typeface="Arial" charset="0"/>
              </a:rPr>
              <a:pPr defTabSz="112807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97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itchFamily="34" charset="0"/>
        </a:defRPr>
      </a:lvl5pPr>
      <a:lvl6pPr marL="564036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itchFamily="34" charset="0"/>
        </a:defRPr>
      </a:lvl6pPr>
      <a:lvl7pPr marL="1128072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itchFamily="34" charset="0"/>
        </a:defRPr>
      </a:lvl7pPr>
      <a:lvl8pPr marL="1692109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itchFamily="34" charset="0"/>
        </a:defRPr>
      </a:lvl8pPr>
      <a:lvl9pPr marL="2256145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itchFamily="34" charset="0"/>
        </a:defRPr>
      </a:lvl9pPr>
    </p:titleStyle>
    <p:bodyStyle>
      <a:lvl1pPr marL="423027" indent="-423027" algn="l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916560" indent="-352523" algn="l" rtl="0" eaLnBrk="0" fontAlgn="base" hangingPunct="0">
        <a:spcBef>
          <a:spcPct val="20000"/>
        </a:spcBef>
        <a:spcAft>
          <a:spcPct val="0"/>
        </a:spcAft>
        <a:buChar char="–"/>
        <a:defRPr sz="3500">
          <a:solidFill>
            <a:schemeClr val="tx1"/>
          </a:solidFill>
          <a:latin typeface="+mn-lt"/>
        </a:defRPr>
      </a:lvl2pPr>
      <a:lvl3pPr marL="1410091" indent="-282018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</a:defRPr>
      </a:lvl3pPr>
      <a:lvl4pPr marL="1974127" indent="-282018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538163" indent="-282018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3102199" indent="-282018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3666235" indent="-282018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4230272" indent="-282018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4794308" indent="-282018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280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4036" algn="l" defTabSz="11280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072" algn="l" defTabSz="11280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109" algn="l" defTabSz="11280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56145" algn="l" defTabSz="11280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0181" algn="l" defTabSz="11280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4217" algn="l" defTabSz="11280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48253" algn="l" defTabSz="11280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12290" algn="l" defTabSz="11280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G:\Tuoi%20hong.mp3" TargetMode="Externa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228130" y="8001778"/>
            <a:ext cx="17267714" cy="1474011"/>
          </a:xfrm>
          <a:prstGeom prst="rect">
            <a:avLst/>
          </a:prstGeom>
          <a:solidFill>
            <a:srgbClr val="000066"/>
          </a:solidFill>
          <a:ln w="50800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2799" tIns="56399" rIns="112799" bIns="56399" anchor="ctr"/>
          <a:lstStyle/>
          <a:p>
            <a:pPr defTabSz="1127970" fontAlgn="base">
              <a:spcBef>
                <a:spcPct val="0"/>
              </a:spcBef>
              <a:spcAft>
                <a:spcPct val="0"/>
              </a:spcAft>
            </a:pPr>
            <a:endParaRPr lang="en-US" sz="23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5607" name="Tuoi h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67" y="6843625"/>
            <a:ext cx="561552" cy="42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8" descr="Hoa ti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43"/>
          <a:stretch>
            <a:fillRect/>
          </a:stretch>
        </p:blipFill>
        <p:spPr bwMode="auto">
          <a:xfrm>
            <a:off x="-70195" y="921541"/>
            <a:ext cx="3165676" cy="242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948245" y="3921922"/>
            <a:ext cx="7896490" cy="14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3" t="29068"/>
          <a:stretch>
            <a:fillRect/>
          </a:stretch>
        </p:blipFill>
        <p:spPr bwMode="auto">
          <a:xfrm>
            <a:off x="13275693" y="3249796"/>
            <a:ext cx="4071250" cy="67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52644"/>
            <a:ext cx="10529094" cy="10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图片 9" descr="图片包含 玩具, 玩偶&#10;&#10;已生成极高可信度的说明">
            <a:extLst>
              <a:ext uri="{FF2B5EF4-FFF2-40B4-BE49-F238E27FC236}">
                <a16:creationId xmlns:a16="http://schemas.microsoft.com/office/drawing/2014/main" id="{4A4EF67B-CA99-41B9-8E0E-9F1206323D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4771" y="6618968"/>
            <a:ext cx="3174805" cy="3081480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685A4AC2-F072-4B4D-A78C-D06DE7156A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5681" flipH="1">
            <a:off x="2188954" y="5860876"/>
            <a:ext cx="4190380" cy="232573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6" descr="图片包含 餐桌&#10;&#10;已生成极高可信度的说明">
            <a:extLst>
              <a:ext uri="{FF2B5EF4-FFF2-40B4-BE49-F238E27FC236}">
                <a16:creationId xmlns:a16="http://schemas.microsoft.com/office/drawing/2014/main" id="{9D63AE6F-4EE6-4A25-8946-2BA5C9C8E9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40473" y="5267011"/>
            <a:ext cx="3870440" cy="4433436"/>
          </a:xfrm>
          <a:prstGeom prst="rect">
            <a:avLst/>
          </a:prstGeom>
        </p:spPr>
      </p:pic>
      <p:pic>
        <p:nvPicPr>
          <p:cNvPr id="18" name="图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91015" y="921541"/>
            <a:ext cx="2104328" cy="1805230"/>
          </a:xfrm>
          <a:prstGeom prst="rect">
            <a:avLst/>
          </a:prstGeom>
        </p:spPr>
      </p:pic>
      <p:pic>
        <p:nvPicPr>
          <p:cNvPr id="17" name="图片 14">
            <a:extLst>
              <a:ext uri="{FF2B5EF4-FFF2-40B4-BE49-F238E27FC236}">
                <a16:creationId xmlns:a16="http://schemas.microsoft.com/office/drawing/2014/main" id="{C701FA28-B7ED-4143-91DE-30BA50787C0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721" y="-1059306"/>
            <a:ext cx="4782222" cy="10102843"/>
          </a:xfrm>
          <a:prstGeom prst="rect">
            <a:avLst/>
          </a:prstGeom>
        </p:spPr>
      </p:pic>
      <p:sp>
        <p:nvSpPr>
          <p:cNvPr id="19" name="Hình chữ nhật 1"/>
          <p:cNvSpPr/>
          <p:nvPr/>
        </p:nvSpPr>
        <p:spPr>
          <a:xfrm>
            <a:off x="1958331" y="2760462"/>
            <a:ext cx="12255945" cy="3583897"/>
          </a:xfrm>
          <a:prstGeom prst="rect">
            <a:avLst/>
          </a:prstGeom>
          <a:noFill/>
        </p:spPr>
        <p:txBody>
          <a:bodyPr wrap="none" lIns="112799" tIns="56399" rIns="112799" bIns="56399">
            <a:prstTxWarp prst="textCanUp">
              <a:avLst/>
            </a:prstTxWarp>
            <a:spAutoFit/>
            <a:scene3d>
              <a:camera prst="perspectiveLef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defTabSz="1127970">
              <a:defRPr/>
            </a:pPr>
            <a:r>
              <a:rPr lang="en-US" sz="3900" b="1" kern="0" spc="63" dirty="0">
                <a:ln w="0">
                  <a:solidFill>
                    <a:sysClr val="windowText" lastClr="000000"/>
                  </a:solidFill>
                </a:ln>
                <a:solidFill>
                  <a:srgbClr val="35F935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TẬP LÀM VĂN</a:t>
            </a:r>
          </a:p>
          <a:p>
            <a:pPr algn="ctr" defTabSz="1127970">
              <a:defRPr/>
            </a:pPr>
            <a:r>
              <a:rPr lang="en-US" sz="3900" b="1" kern="0" spc="63" dirty="0">
                <a:ln w="0">
                  <a:solidFill>
                    <a:sysClr val="windowText" lastClr="000000"/>
                  </a:solidFill>
                </a:ln>
                <a:solidFill>
                  <a:srgbClr val="5E13F5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VIẾT THƯ</a:t>
            </a:r>
            <a:endParaRPr lang="vi-VN" sz="3900" b="1" kern="0" spc="63" dirty="0">
              <a:ln w="0">
                <a:solidFill>
                  <a:sysClr val="windowText" lastClr="000000"/>
                </a:solidFill>
              </a:ln>
              <a:solidFill>
                <a:srgbClr val="5E13F5"/>
              </a:solidFill>
              <a:effectLst>
                <a:glow rad="101600">
                  <a:srgbClr val="BBE0E3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41" fill="hold"/>
                                        <p:tgtEl>
                                          <p:spTgt spid="256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8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7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53989" y="-302665"/>
            <a:ext cx="21818423" cy="1011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7959" y="8232354"/>
            <a:ext cx="3014564" cy="2433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Hình chữ nhật 4"/>
          <p:cNvSpPr/>
          <p:nvPr/>
        </p:nvSpPr>
        <p:spPr>
          <a:xfrm>
            <a:off x="-502814" y="569594"/>
            <a:ext cx="18794088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/>
              <a:t>                                                                                                              </a:t>
            </a:r>
            <a:r>
              <a:rPr lang="en-US" sz="3600" i="1" dirty="0" err="1">
                <a:solidFill>
                  <a:srgbClr val="9900CC"/>
                </a:solidFill>
              </a:rPr>
              <a:t>Hòa</a:t>
            </a:r>
            <a:r>
              <a:rPr lang="en-US" sz="3600" i="1" dirty="0">
                <a:solidFill>
                  <a:srgbClr val="9900CC"/>
                </a:solidFill>
              </a:rPr>
              <a:t> </a:t>
            </a:r>
            <a:r>
              <a:rPr lang="en-US" sz="3600" i="1" dirty="0" err="1">
                <a:solidFill>
                  <a:srgbClr val="9900CC"/>
                </a:solidFill>
              </a:rPr>
              <a:t>Bình</a:t>
            </a:r>
            <a:r>
              <a:rPr lang="en-US" sz="3600" i="1" dirty="0">
                <a:solidFill>
                  <a:srgbClr val="9900CC"/>
                </a:solidFill>
              </a:rPr>
              <a:t>, </a:t>
            </a:r>
            <a:r>
              <a:rPr lang="en-US" sz="3600" i="1" dirty="0" err="1">
                <a:solidFill>
                  <a:srgbClr val="9900CC"/>
                </a:solidFill>
              </a:rPr>
              <a:t>ngày</a:t>
            </a:r>
            <a:r>
              <a:rPr lang="en-US" sz="3600" i="1" dirty="0">
                <a:solidFill>
                  <a:srgbClr val="9900CC"/>
                </a:solidFill>
              </a:rPr>
              <a:t> 5 </a:t>
            </a:r>
            <a:r>
              <a:rPr lang="en-US" sz="3600" i="1" dirty="0" err="1">
                <a:solidFill>
                  <a:srgbClr val="9900CC"/>
                </a:solidFill>
              </a:rPr>
              <a:t>tháng</a:t>
            </a:r>
            <a:r>
              <a:rPr lang="en-US" sz="3600" i="1" dirty="0">
                <a:solidFill>
                  <a:srgbClr val="9900CC"/>
                </a:solidFill>
              </a:rPr>
              <a:t> 8 </a:t>
            </a:r>
            <a:r>
              <a:rPr lang="en-US" sz="3600" i="1" dirty="0" err="1">
                <a:solidFill>
                  <a:srgbClr val="9900CC"/>
                </a:solidFill>
              </a:rPr>
              <a:t>năm</a:t>
            </a:r>
            <a:r>
              <a:rPr lang="en-US" sz="3600" i="1" dirty="0">
                <a:solidFill>
                  <a:srgbClr val="9900CC"/>
                </a:solidFill>
              </a:rPr>
              <a:t> 2000</a:t>
            </a:r>
          </a:p>
          <a:p>
            <a:r>
              <a:rPr lang="en-US" sz="3600" dirty="0">
                <a:solidFill>
                  <a:srgbClr val="9900CC"/>
                </a:solidFill>
              </a:rPr>
              <a:t>		</a:t>
            </a:r>
            <a:r>
              <a:rPr lang="en-US" sz="3600" dirty="0" err="1">
                <a:solidFill>
                  <a:srgbClr val="9900CC"/>
                </a:solidFill>
              </a:rPr>
              <a:t>Bạn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Hồng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thân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mến</a:t>
            </a:r>
            <a:r>
              <a:rPr lang="en-US" sz="3600" dirty="0">
                <a:solidFill>
                  <a:srgbClr val="9900CC"/>
                </a:solidFill>
              </a:rPr>
              <a:t>,</a:t>
            </a:r>
          </a:p>
          <a:p>
            <a:r>
              <a:rPr lang="en-US" sz="3600" dirty="0">
                <a:solidFill>
                  <a:srgbClr val="9900CC"/>
                </a:solidFill>
              </a:rPr>
              <a:t>      </a:t>
            </a:r>
            <a:r>
              <a:rPr lang="en-US" sz="3600" dirty="0" err="1">
                <a:solidFill>
                  <a:srgbClr val="9900CC"/>
                </a:solidFill>
              </a:rPr>
              <a:t>Mình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tên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là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Quách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Tuấn</a:t>
            </a:r>
            <a:r>
              <a:rPr lang="en-US" sz="3600" dirty="0">
                <a:solidFill>
                  <a:srgbClr val="9900CC"/>
                </a:solidFill>
              </a:rPr>
              <a:t> L</a:t>
            </a:r>
            <a:r>
              <a:rPr lang="vi-VN" sz="3600" dirty="0">
                <a:solidFill>
                  <a:srgbClr val="9900CC"/>
                </a:solidFill>
              </a:rPr>
              <a:t>ương</a:t>
            </a:r>
            <a:r>
              <a:rPr lang="en-US" sz="3600" dirty="0">
                <a:solidFill>
                  <a:srgbClr val="9900CC"/>
                </a:solidFill>
              </a:rPr>
              <a:t>, </a:t>
            </a:r>
            <a:r>
              <a:rPr lang="en-US" sz="3600" dirty="0" err="1">
                <a:solidFill>
                  <a:srgbClr val="9900CC"/>
                </a:solidFill>
              </a:rPr>
              <a:t>học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sinh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lớp</a:t>
            </a:r>
            <a:r>
              <a:rPr lang="en-US" sz="3600" dirty="0">
                <a:solidFill>
                  <a:srgbClr val="9900CC"/>
                </a:solidFill>
              </a:rPr>
              <a:t> 4B </a:t>
            </a:r>
            <a:r>
              <a:rPr lang="en-US" sz="3600" dirty="0" err="1">
                <a:solidFill>
                  <a:srgbClr val="9900CC"/>
                </a:solidFill>
              </a:rPr>
              <a:t>Tr</a:t>
            </a:r>
            <a:r>
              <a:rPr lang="vi-VN" sz="3600" dirty="0" err="1">
                <a:solidFill>
                  <a:srgbClr val="9900CC"/>
                </a:solidFill>
              </a:rPr>
              <a:t>ường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Tiểu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học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Cù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Chính</a:t>
            </a:r>
            <a:r>
              <a:rPr lang="en-US" sz="3600" dirty="0">
                <a:solidFill>
                  <a:srgbClr val="9900CC"/>
                </a:solidFill>
              </a:rPr>
              <a:t> Lan, </a:t>
            </a:r>
            <a:r>
              <a:rPr lang="en-US" sz="3600" dirty="0" err="1">
                <a:solidFill>
                  <a:srgbClr val="9900CC"/>
                </a:solidFill>
              </a:rPr>
              <a:t>thị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xã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Hòa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Bình</a:t>
            </a:r>
            <a:r>
              <a:rPr lang="en-US" sz="3600" dirty="0">
                <a:solidFill>
                  <a:srgbClr val="9900CC"/>
                </a:solidFill>
              </a:rPr>
              <a:t>. </a:t>
            </a:r>
            <a:r>
              <a:rPr lang="en-US" sz="3600" dirty="0" err="1">
                <a:solidFill>
                  <a:srgbClr val="9900CC"/>
                </a:solidFill>
              </a:rPr>
              <a:t>Hôm</a:t>
            </a:r>
            <a:r>
              <a:rPr lang="en-US" sz="3600" dirty="0">
                <a:solidFill>
                  <a:srgbClr val="9900CC"/>
                </a:solidFill>
              </a:rPr>
              <a:t> nay, </a:t>
            </a:r>
            <a:r>
              <a:rPr lang="en-US" sz="3600" dirty="0" err="1">
                <a:solidFill>
                  <a:srgbClr val="9900CC"/>
                </a:solidFill>
              </a:rPr>
              <a:t>đọc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báo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Thiếu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niên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Tiền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phong</a:t>
            </a:r>
            <a:r>
              <a:rPr lang="en-US" sz="3600" dirty="0">
                <a:solidFill>
                  <a:srgbClr val="9900CC"/>
                </a:solidFill>
              </a:rPr>
              <a:t>, </a:t>
            </a:r>
            <a:r>
              <a:rPr lang="en-US" sz="3600" dirty="0" err="1">
                <a:solidFill>
                  <a:srgbClr val="9900CC"/>
                </a:solidFill>
              </a:rPr>
              <a:t>mình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rất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xúc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động</a:t>
            </a:r>
            <a:r>
              <a:rPr lang="en-US" sz="3600" dirty="0">
                <a:solidFill>
                  <a:srgbClr val="9900CC"/>
                </a:solidFill>
              </a:rPr>
              <a:t> đ</a:t>
            </a:r>
            <a:r>
              <a:rPr lang="vi-VN" sz="3600" dirty="0" err="1">
                <a:solidFill>
                  <a:srgbClr val="9900CC"/>
                </a:solidFill>
              </a:rPr>
              <a:t>ược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biết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ba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của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Hồng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đã</a:t>
            </a:r>
            <a:r>
              <a:rPr lang="en-US" sz="3600" dirty="0">
                <a:solidFill>
                  <a:srgbClr val="9900CC"/>
                </a:solidFill>
              </a:rPr>
              <a:t> hi </a:t>
            </a:r>
            <a:r>
              <a:rPr lang="en-US" sz="3600" dirty="0" err="1">
                <a:solidFill>
                  <a:srgbClr val="9900CC"/>
                </a:solidFill>
              </a:rPr>
              <a:t>sinh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trong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trận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lũ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lụt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vừa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rồi</a:t>
            </a:r>
            <a:r>
              <a:rPr lang="en-US" sz="3600" dirty="0">
                <a:solidFill>
                  <a:srgbClr val="9900CC"/>
                </a:solidFill>
              </a:rPr>
              <a:t>. </a:t>
            </a:r>
            <a:r>
              <a:rPr lang="en-US" sz="3600" dirty="0" err="1">
                <a:solidFill>
                  <a:srgbClr val="9900CC"/>
                </a:solidFill>
              </a:rPr>
              <a:t>Mình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gửi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bức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th</a:t>
            </a:r>
            <a:r>
              <a:rPr lang="vi-VN" sz="3600" dirty="0">
                <a:solidFill>
                  <a:srgbClr val="9900CC"/>
                </a:solidFill>
              </a:rPr>
              <a:t>ư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này</a:t>
            </a:r>
            <a:r>
              <a:rPr lang="en-US" sz="3600" dirty="0">
                <a:solidFill>
                  <a:srgbClr val="9900CC"/>
                </a:solidFill>
              </a:rPr>
              <a:t> chia </a:t>
            </a:r>
            <a:r>
              <a:rPr lang="en-US" sz="3600" dirty="0" err="1">
                <a:solidFill>
                  <a:srgbClr val="9900CC"/>
                </a:solidFill>
              </a:rPr>
              <a:t>buồn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với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bạn</a:t>
            </a:r>
            <a:r>
              <a:rPr lang="en-US" sz="3600" dirty="0">
                <a:solidFill>
                  <a:srgbClr val="9900CC"/>
                </a:solidFill>
              </a:rPr>
              <a:t>.</a:t>
            </a:r>
          </a:p>
          <a:p>
            <a:r>
              <a:rPr lang="en-US" sz="3600" dirty="0">
                <a:solidFill>
                  <a:srgbClr val="9900CC"/>
                </a:solidFill>
              </a:rPr>
              <a:t>      </a:t>
            </a:r>
            <a:r>
              <a:rPr lang="en-US" sz="3600" dirty="0" err="1">
                <a:solidFill>
                  <a:srgbClr val="9900CC"/>
                </a:solidFill>
              </a:rPr>
              <a:t>Hồng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vi-VN" sz="3600" dirty="0">
                <a:solidFill>
                  <a:srgbClr val="9900CC"/>
                </a:solidFill>
              </a:rPr>
              <a:t>ơi</a:t>
            </a:r>
            <a:r>
              <a:rPr lang="en-US" sz="3600" dirty="0">
                <a:solidFill>
                  <a:srgbClr val="9900CC"/>
                </a:solidFill>
              </a:rPr>
              <a:t>! </a:t>
            </a:r>
          </a:p>
          <a:p>
            <a:r>
              <a:rPr lang="en-US" sz="3600" dirty="0">
                <a:solidFill>
                  <a:srgbClr val="9900CC"/>
                </a:solidFill>
              </a:rPr>
              <a:t>      </a:t>
            </a:r>
            <a:r>
              <a:rPr lang="en-US" sz="3600" dirty="0" err="1">
                <a:solidFill>
                  <a:srgbClr val="9900CC"/>
                </a:solidFill>
              </a:rPr>
              <a:t>Mình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hiểu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Hồng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đau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đớn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và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thiệt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thòi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nh</a:t>
            </a:r>
            <a:r>
              <a:rPr lang="vi-VN" sz="3600" dirty="0">
                <a:solidFill>
                  <a:srgbClr val="9900CC"/>
                </a:solidFill>
              </a:rPr>
              <a:t>ư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thế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nào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khi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ba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Hồng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đã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ra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đi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mãi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mãi</a:t>
            </a:r>
            <a:r>
              <a:rPr lang="en-US" sz="3600" dirty="0">
                <a:solidFill>
                  <a:srgbClr val="9900CC"/>
                </a:solidFill>
              </a:rPr>
              <a:t>. </a:t>
            </a:r>
            <a:r>
              <a:rPr lang="en-US" sz="3600" dirty="0" err="1">
                <a:solidFill>
                  <a:srgbClr val="9900CC"/>
                </a:solidFill>
              </a:rPr>
              <a:t>Nh</a:t>
            </a:r>
            <a:r>
              <a:rPr lang="vi-VN" sz="3600" dirty="0">
                <a:solidFill>
                  <a:srgbClr val="9900CC"/>
                </a:solidFill>
              </a:rPr>
              <a:t>ưng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chắc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là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Hồng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cũng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tự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hào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về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tấm</a:t>
            </a:r>
            <a:r>
              <a:rPr lang="en-US" sz="3600" dirty="0">
                <a:solidFill>
                  <a:srgbClr val="9900CC"/>
                </a:solidFill>
              </a:rPr>
              <a:t> g</a:t>
            </a:r>
            <a:r>
              <a:rPr lang="vi-VN" sz="3600" dirty="0">
                <a:solidFill>
                  <a:srgbClr val="9900CC"/>
                </a:solidFill>
              </a:rPr>
              <a:t>ương</a:t>
            </a:r>
            <a:r>
              <a:rPr lang="en-US" sz="3600" dirty="0">
                <a:solidFill>
                  <a:srgbClr val="9900CC"/>
                </a:solidFill>
              </a:rPr>
              <a:t> dung </a:t>
            </a:r>
            <a:r>
              <a:rPr lang="en-US" sz="3600" dirty="0" err="1">
                <a:solidFill>
                  <a:srgbClr val="9900CC"/>
                </a:solidFill>
              </a:rPr>
              <a:t>cảm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của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ba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xả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thân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cứu</a:t>
            </a:r>
            <a:r>
              <a:rPr lang="en-US" sz="3600" dirty="0">
                <a:solidFill>
                  <a:srgbClr val="9900CC"/>
                </a:solidFill>
              </a:rPr>
              <a:t> ng</a:t>
            </a:r>
            <a:r>
              <a:rPr lang="vi-VN" sz="3600" dirty="0" err="1">
                <a:solidFill>
                  <a:srgbClr val="9900CC"/>
                </a:solidFill>
              </a:rPr>
              <a:t>ười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giữa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dòng</a:t>
            </a:r>
            <a:r>
              <a:rPr lang="en-US" sz="3600" dirty="0">
                <a:solidFill>
                  <a:srgbClr val="9900CC"/>
                </a:solidFill>
              </a:rPr>
              <a:t> n</a:t>
            </a:r>
            <a:r>
              <a:rPr lang="vi-VN" sz="3600" dirty="0" err="1">
                <a:solidFill>
                  <a:srgbClr val="9900CC"/>
                </a:solidFill>
              </a:rPr>
              <a:t>ước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lũ</a:t>
            </a:r>
            <a:r>
              <a:rPr lang="en-US" sz="3600" dirty="0">
                <a:solidFill>
                  <a:srgbClr val="9900CC"/>
                </a:solidFill>
              </a:rPr>
              <a:t>. </a:t>
            </a:r>
            <a:r>
              <a:rPr lang="en-US" sz="3600" dirty="0" err="1">
                <a:solidFill>
                  <a:srgbClr val="9900CC"/>
                </a:solidFill>
              </a:rPr>
              <a:t>Mình</a:t>
            </a:r>
            <a:r>
              <a:rPr lang="en-US" sz="3600" dirty="0">
                <a:solidFill>
                  <a:srgbClr val="9900CC"/>
                </a:solidFill>
              </a:rPr>
              <a:t> tin </a:t>
            </a:r>
            <a:r>
              <a:rPr lang="en-US" sz="3600" dirty="0" err="1">
                <a:solidFill>
                  <a:srgbClr val="9900CC"/>
                </a:solidFill>
              </a:rPr>
              <a:t>rằng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theo</a:t>
            </a:r>
            <a:r>
              <a:rPr lang="en-US" sz="3600" dirty="0">
                <a:solidFill>
                  <a:srgbClr val="9900CC"/>
                </a:solidFill>
              </a:rPr>
              <a:t> g</a:t>
            </a:r>
            <a:r>
              <a:rPr lang="vi-VN" sz="3600" dirty="0">
                <a:solidFill>
                  <a:srgbClr val="9900CC"/>
                </a:solidFill>
              </a:rPr>
              <a:t>ương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ba</a:t>
            </a:r>
            <a:r>
              <a:rPr lang="en-US" sz="3600" dirty="0">
                <a:solidFill>
                  <a:srgbClr val="9900CC"/>
                </a:solidFill>
              </a:rPr>
              <a:t>, </a:t>
            </a:r>
            <a:r>
              <a:rPr lang="en-US" sz="3600" dirty="0" err="1">
                <a:solidFill>
                  <a:srgbClr val="9900CC"/>
                </a:solidFill>
              </a:rPr>
              <a:t>Hồng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sẽ</a:t>
            </a:r>
            <a:r>
              <a:rPr lang="en-US" sz="3600" dirty="0">
                <a:solidFill>
                  <a:srgbClr val="9900CC"/>
                </a:solidFill>
              </a:rPr>
              <a:t> v</a:t>
            </a:r>
            <a:r>
              <a:rPr lang="vi-VN" sz="3600" dirty="0" err="1">
                <a:solidFill>
                  <a:srgbClr val="9900CC"/>
                </a:solidFill>
              </a:rPr>
              <a:t>ượt</a:t>
            </a:r>
            <a:r>
              <a:rPr lang="en-US" sz="3600" dirty="0">
                <a:solidFill>
                  <a:srgbClr val="9900CC"/>
                </a:solidFill>
              </a:rPr>
              <a:t> qua </a:t>
            </a:r>
            <a:r>
              <a:rPr lang="en-US" sz="3600" dirty="0" err="1">
                <a:solidFill>
                  <a:srgbClr val="9900CC"/>
                </a:solidFill>
              </a:rPr>
              <a:t>nỗi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đau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này</a:t>
            </a:r>
            <a:r>
              <a:rPr lang="en-US" sz="3600" dirty="0">
                <a:solidFill>
                  <a:srgbClr val="9900CC"/>
                </a:solidFill>
              </a:rPr>
              <a:t>. </a:t>
            </a:r>
            <a:r>
              <a:rPr lang="en-US" sz="3600" dirty="0" err="1">
                <a:solidFill>
                  <a:srgbClr val="9900CC"/>
                </a:solidFill>
              </a:rPr>
              <a:t>Bên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cạnh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Hồng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còn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có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má</a:t>
            </a:r>
            <a:r>
              <a:rPr lang="en-US" sz="3600" dirty="0">
                <a:solidFill>
                  <a:srgbClr val="9900CC"/>
                </a:solidFill>
              </a:rPr>
              <a:t>, </a:t>
            </a:r>
            <a:r>
              <a:rPr lang="en-US" sz="3600" dirty="0" err="1">
                <a:solidFill>
                  <a:srgbClr val="9900CC"/>
                </a:solidFill>
              </a:rPr>
              <a:t>có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cô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bác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và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có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cả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những</a:t>
            </a:r>
            <a:r>
              <a:rPr lang="en-US" sz="3600" dirty="0">
                <a:solidFill>
                  <a:srgbClr val="9900CC"/>
                </a:solidFill>
              </a:rPr>
              <a:t> ng</a:t>
            </a:r>
            <a:r>
              <a:rPr lang="vi-VN" sz="3600" dirty="0" err="1">
                <a:solidFill>
                  <a:srgbClr val="9900CC"/>
                </a:solidFill>
              </a:rPr>
              <a:t>ười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bạn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mới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nh</a:t>
            </a:r>
            <a:r>
              <a:rPr lang="vi-VN" sz="3600" dirty="0">
                <a:solidFill>
                  <a:srgbClr val="9900CC"/>
                </a:solidFill>
              </a:rPr>
              <a:t>ư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mình</a:t>
            </a:r>
            <a:r>
              <a:rPr lang="en-US" sz="3600" dirty="0">
                <a:solidFill>
                  <a:srgbClr val="9900CC"/>
                </a:solidFill>
              </a:rPr>
              <a:t>.</a:t>
            </a:r>
          </a:p>
          <a:p>
            <a:r>
              <a:rPr lang="en-US" sz="3600" dirty="0">
                <a:solidFill>
                  <a:srgbClr val="9900CC"/>
                </a:solidFill>
              </a:rPr>
              <a:t>     </a:t>
            </a:r>
            <a:r>
              <a:rPr lang="en-US" sz="3600" dirty="0" err="1">
                <a:solidFill>
                  <a:srgbClr val="9900CC"/>
                </a:solidFill>
              </a:rPr>
              <a:t>Mấy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ngày</a:t>
            </a:r>
            <a:r>
              <a:rPr lang="en-US" sz="3600" dirty="0">
                <a:solidFill>
                  <a:srgbClr val="9900CC"/>
                </a:solidFill>
              </a:rPr>
              <a:t> nay, ở </a:t>
            </a:r>
            <a:r>
              <a:rPr lang="en-US" sz="3600" dirty="0" err="1">
                <a:solidFill>
                  <a:srgbClr val="9900CC"/>
                </a:solidFill>
              </a:rPr>
              <a:t>ph</a:t>
            </a:r>
            <a:r>
              <a:rPr lang="vi-VN" sz="3600" dirty="0" err="1">
                <a:solidFill>
                  <a:srgbClr val="9900CC"/>
                </a:solidFill>
              </a:rPr>
              <a:t>ường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mình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và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khắp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thị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xã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đang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có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phong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trào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quyên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góp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ủng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hộ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đồng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bào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khắc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phục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thiên</a:t>
            </a:r>
            <a:r>
              <a:rPr lang="en-US" sz="3600" dirty="0">
                <a:solidFill>
                  <a:srgbClr val="9900CC"/>
                </a:solidFill>
              </a:rPr>
              <a:t> tai. </a:t>
            </a:r>
            <a:r>
              <a:rPr lang="en-US" sz="3600" dirty="0" err="1">
                <a:solidFill>
                  <a:srgbClr val="9900CC"/>
                </a:solidFill>
              </a:rPr>
              <a:t>Tr</a:t>
            </a:r>
            <a:r>
              <a:rPr lang="vi-VN" sz="3600" dirty="0" err="1">
                <a:solidFill>
                  <a:srgbClr val="9900CC"/>
                </a:solidFill>
              </a:rPr>
              <a:t>ường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mình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vừa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tổ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chức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đợt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góp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đồ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dùng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học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tập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giúp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các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bạn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vùng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lũ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lụt</a:t>
            </a:r>
            <a:r>
              <a:rPr lang="en-US" sz="3600" dirty="0">
                <a:solidFill>
                  <a:srgbClr val="9900CC"/>
                </a:solidFill>
              </a:rPr>
              <a:t>. </a:t>
            </a:r>
            <a:r>
              <a:rPr lang="en-US" sz="3600" dirty="0" err="1">
                <a:solidFill>
                  <a:srgbClr val="9900CC"/>
                </a:solidFill>
              </a:rPr>
              <a:t>Riêng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mình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gửi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giúp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Hồng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toàn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bộ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số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tiền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mình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bỏ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ống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từ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mấy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năm</a:t>
            </a:r>
            <a:r>
              <a:rPr lang="en-US" sz="3600" dirty="0">
                <a:solidFill>
                  <a:srgbClr val="9900CC"/>
                </a:solidFill>
              </a:rPr>
              <a:t> nay. </a:t>
            </a:r>
            <a:r>
              <a:rPr lang="en-US" sz="3600" dirty="0" err="1">
                <a:solidFill>
                  <a:srgbClr val="9900CC"/>
                </a:solidFill>
              </a:rPr>
              <a:t>Hồng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nhận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cho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mình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nhé</a:t>
            </a:r>
            <a:r>
              <a:rPr lang="en-US" sz="3600" dirty="0">
                <a:solidFill>
                  <a:srgbClr val="9900CC"/>
                </a:solidFill>
              </a:rPr>
              <a:t> !</a:t>
            </a:r>
          </a:p>
          <a:p>
            <a:r>
              <a:rPr lang="en-US" sz="3600" dirty="0">
                <a:solidFill>
                  <a:srgbClr val="9900CC"/>
                </a:solidFill>
              </a:rPr>
              <a:t>      </a:t>
            </a:r>
            <a:r>
              <a:rPr lang="en-US" sz="3600" dirty="0" err="1">
                <a:solidFill>
                  <a:srgbClr val="9900CC"/>
                </a:solidFill>
              </a:rPr>
              <a:t>Chúc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Hồng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khỏe</a:t>
            </a:r>
            <a:r>
              <a:rPr lang="en-US" sz="3600" dirty="0">
                <a:solidFill>
                  <a:srgbClr val="9900CC"/>
                </a:solidFill>
              </a:rPr>
              <a:t>. </a:t>
            </a:r>
            <a:r>
              <a:rPr lang="en-US" sz="3600" dirty="0" err="1">
                <a:solidFill>
                  <a:srgbClr val="9900CC"/>
                </a:solidFill>
              </a:rPr>
              <a:t>Mong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nhận</a:t>
            </a:r>
            <a:r>
              <a:rPr lang="en-US" sz="3600" dirty="0">
                <a:solidFill>
                  <a:srgbClr val="9900CC"/>
                </a:solidFill>
              </a:rPr>
              <a:t> đ</a:t>
            </a:r>
            <a:r>
              <a:rPr lang="vi-VN" sz="3600" dirty="0" err="1">
                <a:solidFill>
                  <a:srgbClr val="9900CC"/>
                </a:solidFill>
              </a:rPr>
              <a:t>ược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th</a:t>
            </a:r>
            <a:r>
              <a:rPr lang="vi-VN" sz="3600" dirty="0">
                <a:solidFill>
                  <a:srgbClr val="9900CC"/>
                </a:solidFill>
              </a:rPr>
              <a:t>ư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bạn</a:t>
            </a:r>
            <a:r>
              <a:rPr lang="en-US" sz="3600" dirty="0">
                <a:solidFill>
                  <a:srgbClr val="9900CC"/>
                </a:solidFill>
              </a:rPr>
              <a:t>.</a:t>
            </a:r>
          </a:p>
          <a:p>
            <a:r>
              <a:rPr lang="en-US" sz="3600" dirty="0">
                <a:solidFill>
                  <a:srgbClr val="9900CC"/>
                </a:solidFill>
              </a:rPr>
              <a:t>														</a:t>
            </a:r>
            <a:r>
              <a:rPr lang="en-US" sz="3600" dirty="0" err="1">
                <a:solidFill>
                  <a:srgbClr val="9900CC"/>
                </a:solidFill>
              </a:rPr>
              <a:t>Bạn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mới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của</a:t>
            </a:r>
            <a:r>
              <a:rPr lang="en-US" sz="3600" dirty="0">
                <a:solidFill>
                  <a:srgbClr val="9900CC"/>
                </a:solidFill>
              </a:rPr>
              <a:t> </a:t>
            </a:r>
            <a:r>
              <a:rPr lang="en-US" sz="3600" dirty="0" err="1">
                <a:solidFill>
                  <a:srgbClr val="9900CC"/>
                </a:solidFill>
              </a:rPr>
              <a:t>Hồng</a:t>
            </a:r>
            <a:endParaRPr lang="en-US" sz="3600" dirty="0">
              <a:solidFill>
                <a:srgbClr val="9900CC"/>
              </a:solidFill>
            </a:endParaRPr>
          </a:p>
          <a:p>
            <a:r>
              <a:rPr lang="en-US" sz="3600" dirty="0">
                <a:solidFill>
                  <a:srgbClr val="9900CC"/>
                </a:solidFill>
              </a:rPr>
              <a:t>														</a:t>
            </a:r>
            <a:r>
              <a:rPr lang="en-US" sz="3600" i="1" dirty="0" err="1">
                <a:solidFill>
                  <a:srgbClr val="9900CC"/>
                </a:solidFill>
              </a:rPr>
              <a:t>Quách</a:t>
            </a:r>
            <a:r>
              <a:rPr lang="en-US" sz="3600" i="1" dirty="0">
                <a:solidFill>
                  <a:srgbClr val="9900CC"/>
                </a:solidFill>
              </a:rPr>
              <a:t> </a:t>
            </a:r>
            <a:r>
              <a:rPr lang="en-US" sz="3600" i="1" dirty="0" err="1">
                <a:solidFill>
                  <a:srgbClr val="9900CC"/>
                </a:solidFill>
              </a:rPr>
              <a:t>Tuấn</a:t>
            </a:r>
            <a:r>
              <a:rPr lang="en-US" sz="3600" i="1" dirty="0">
                <a:solidFill>
                  <a:srgbClr val="9900CC"/>
                </a:solidFill>
              </a:rPr>
              <a:t> L</a:t>
            </a:r>
            <a:r>
              <a:rPr lang="vi-VN" sz="3600" i="1" dirty="0">
                <a:solidFill>
                  <a:srgbClr val="9900CC"/>
                </a:solidFill>
              </a:rPr>
              <a:t>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1" name="图片 72710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9773" y="8243635"/>
            <a:ext cx="19442113" cy="13536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9" name="图片 72708" descr="PPT素材-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5924" y="4233838"/>
            <a:ext cx="2892619" cy="540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uộn Ngang 3"/>
          <p:cNvSpPr/>
          <p:nvPr/>
        </p:nvSpPr>
        <p:spPr>
          <a:xfrm flipV="1">
            <a:off x="2590627" y="-5"/>
            <a:ext cx="4896544" cy="1353522"/>
          </a:xfrm>
          <a:prstGeom prst="horizontalScroll">
            <a:avLst/>
          </a:prstGeom>
          <a:solidFill>
            <a:srgbClr val="FFE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878659" y="201391"/>
            <a:ext cx="490568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800" b="1">
                <a:solidFill>
                  <a:srgbClr val="FF0000"/>
                </a:solidFill>
                <a:latin typeface="Times New Roman" panose="02020603050405020304" pitchFamily="18" charset="0"/>
              </a:rPr>
              <a:t>KHÁM PHÁ</a:t>
            </a:r>
            <a:endParaRPr lang="en-US" altLang="en-US" sz="5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74403" y="1137495"/>
            <a:ext cx="15049672" cy="7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2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Dựa</a:t>
            </a:r>
            <a:r>
              <a:rPr lang="en-US" altLang="en-US" sz="442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2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442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2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2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2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42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2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442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2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442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2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en-US" sz="442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2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442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2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442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2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442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2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2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2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42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2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442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21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421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86371" y="1929583"/>
            <a:ext cx="13609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58379" y="2462983"/>
            <a:ext cx="163458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86371" y="4599935"/>
            <a:ext cx="16201800" cy="440120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- 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đích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đích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+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báo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trao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tỏ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14364" y="3657775"/>
            <a:ext cx="151399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02395" y="633438"/>
            <a:ext cx="16129792" cy="83099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3. Một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thúc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85398" y="1641550"/>
            <a:ext cx="16129792" cy="747897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</a:rPr>
              <a:t>	</a:t>
            </a:r>
            <a:r>
              <a:rPr lang="en-US" alt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6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6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6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6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6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6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6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6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thúc</a:t>
            </a:r>
            <a:r>
              <a:rPr lang="en-US" altLang="en-US" sz="6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6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6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</a:rPr>
              <a:t>+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thư</a:t>
            </a:r>
            <a:r>
              <a:rPr lang="en-US" altLang="en-US" sz="6000" b="1" dirty="0">
                <a:latin typeface="Times New Roman" panose="02020603050405020304" pitchFamily="18" charset="0"/>
              </a:rPr>
              <a:t>: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Ghi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địa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6000" b="1" dirty="0">
                <a:latin typeface="Times New Roman" panose="02020603050405020304" pitchFamily="18" charset="0"/>
              </a:rPr>
              <a:t>,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gian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thư</a:t>
            </a:r>
            <a:r>
              <a:rPr lang="en-US" altLang="en-US" sz="6000" b="1" dirty="0">
                <a:latin typeface="Times New Roman" panose="02020603050405020304" pitchFamily="18" charset="0"/>
              </a:rPr>
              <a:t>.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Lời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thưa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gửi</a:t>
            </a:r>
            <a:r>
              <a:rPr lang="en-US" altLang="en-US" sz="60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</a:rPr>
              <a:t>+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Cuối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thư</a:t>
            </a:r>
            <a:r>
              <a:rPr lang="en-US" altLang="en-US" sz="6000" b="1" dirty="0">
                <a:latin typeface="Times New Roman" panose="02020603050405020304" pitchFamily="18" charset="0"/>
              </a:rPr>
              <a:t>: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Ghi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lời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chúc</a:t>
            </a:r>
            <a:r>
              <a:rPr lang="en-US" altLang="en-US" sz="6000" b="1" dirty="0">
                <a:latin typeface="Times New Roman" panose="02020603050405020304" pitchFamily="18" charset="0"/>
              </a:rPr>
              <a:t>,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lời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cảm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ơn</a:t>
            </a:r>
            <a:r>
              <a:rPr lang="en-US" altLang="en-US" sz="6000" b="1" dirty="0">
                <a:latin typeface="Times New Roman" panose="02020603050405020304" pitchFamily="18" charset="0"/>
              </a:rPr>
              <a:t>,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hứa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hẹn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thư</a:t>
            </a:r>
            <a:r>
              <a:rPr lang="en-US" altLang="en-US" sz="6000" b="1" dirty="0">
                <a:latin typeface="Times New Roman" panose="02020603050405020304" pitchFamily="18" charset="0"/>
              </a:rPr>
              <a:t>.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kí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tên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họ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tên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6000" b="1" dirty="0"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6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552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0444" y="5545138"/>
            <a:ext cx="19442113" cy="4017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611" y="-14634"/>
            <a:ext cx="17209912" cy="951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88" y="2433639"/>
            <a:ext cx="2722563" cy="1379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4109" descr="封面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63" y="5457975"/>
            <a:ext cx="2232248" cy="3322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78659" y="2991843"/>
            <a:ext cx="13033448" cy="61555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</a:t>
            </a:r>
            <a:r>
              <a:rPr lang="en-US" altLang="en-US" sz="3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Phần </a:t>
            </a:r>
            <a:r>
              <a:rPr lang="en-US" altLang="en-US" sz="3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3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3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3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3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3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3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thưa</a:t>
            </a:r>
            <a:r>
              <a:rPr lang="en-US" altLang="en-US" sz="3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gửi</a:t>
            </a:r>
            <a:r>
              <a:rPr lang="en-US" altLang="en-US" sz="3400" b="1" dirty="0">
                <a:latin typeface="Times New Roman" panose="02020603050405020304" pitchFamily="18" charset="0"/>
              </a:rPr>
              <a:t>.                   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62634" y="3873798"/>
            <a:ext cx="14183915" cy="2831544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  </a:t>
            </a:r>
            <a:r>
              <a:rPr lang="en-US" altLang="en-US" sz="3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      </a:t>
            </a:r>
            <a:r>
              <a:rPr lang="en-US" altLang="en-US" sz="3400" b="1" dirty="0">
                <a:latin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đích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.                                                                       -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.                                                 -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báo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.                                                    -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trao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bày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tỏ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.                       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62635" y="7186167"/>
            <a:ext cx="14183914" cy="1200329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3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3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34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hứa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hẹn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Khung Chú Thích Bầu Dục 1"/>
          <p:cNvSpPr/>
          <p:nvPr/>
        </p:nvSpPr>
        <p:spPr>
          <a:xfrm>
            <a:off x="-586282" y="-718732"/>
            <a:ext cx="4176463" cy="3672408"/>
          </a:xfrm>
          <a:prstGeom prst="wedgeEllipseCallout">
            <a:avLst>
              <a:gd name="adj1" fmla="val 28994"/>
              <a:gd name="adj2" fmla="val 79271"/>
            </a:avLst>
          </a:prstGeom>
          <a:solidFill>
            <a:srgbClr val="FFE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-82227" y="-120906"/>
            <a:ext cx="36724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" name="Cuộn Ngang 12"/>
          <p:cNvSpPr/>
          <p:nvPr/>
        </p:nvSpPr>
        <p:spPr>
          <a:xfrm flipV="1">
            <a:off x="11807651" y="1"/>
            <a:ext cx="4608512" cy="1427337"/>
          </a:xfrm>
          <a:prstGeom prst="horizontalScroll">
            <a:avLst/>
          </a:prstGeom>
          <a:solidFill>
            <a:srgbClr val="FFE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1951667" y="201391"/>
            <a:ext cx="44171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nhớ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3709" y="-302666"/>
            <a:ext cx="17641960" cy="99554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Cuộn Ngang 5"/>
          <p:cNvSpPr/>
          <p:nvPr/>
        </p:nvSpPr>
        <p:spPr>
          <a:xfrm rot="19550878" flipV="1">
            <a:off x="1463896" y="1445295"/>
            <a:ext cx="3276598" cy="1353522"/>
          </a:xfrm>
          <a:prstGeom prst="horizontalScroll">
            <a:avLst/>
          </a:prstGeom>
          <a:solidFill>
            <a:srgbClr val="FFE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 rot="19550878">
            <a:off x="1194300" y="1739631"/>
            <a:ext cx="36452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THỰC HÀNH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022675" y="3585767"/>
            <a:ext cx="1094521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5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5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288"/>
            <a:ext cx="8282887" cy="8839239"/>
          </a:xfrm>
        </p:spPr>
        <p:txBody>
          <a:bodyPr>
            <a:normAutofit/>
          </a:bodyPr>
          <a:lstStyle/>
          <a:p>
            <a:pPr marL="0">
              <a:lnSpc>
                <a:spcPct val="150000"/>
              </a:lnSpc>
              <a:spcBef>
                <a:spcPts val="1638"/>
              </a:spcBef>
              <a:buFontTx/>
              <a:buChar char="-"/>
            </a:pPr>
            <a:r>
              <a:rPr lang="en-US" sz="49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9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9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9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9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>
              <a:lnSpc>
                <a:spcPct val="150000"/>
              </a:lnSpc>
              <a:spcBef>
                <a:spcPts val="1638"/>
              </a:spcBef>
              <a:buFontTx/>
              <a:buChar char="-"/>
            </a:pP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>
              <a:lnSpc>
                <a:spcPct val="150000"/>
              </a:lnSpc>
              <a:spcBef>
                <a:spcPts val="1638"/>
              </a:spcBef>
              <a:buFontTx/>
              <a:buChar char="-"/>
            </a:pPr>
            <a:r>
              <a:rPr lang="en-US" sz="49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49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49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9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9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9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>
              <a:lnSpc>
                <a:spcPct val="150000"/>
              </a:lnSpc>
              <a:spcBef>
                <a:spcPts val="1638"/>
              </a:spcBef>
              <a:buFontTx/>
              <a:buChar char="-"/>
            </a:pP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>
              <a:lnSpc>
                <a:spcPct val="150000"/>
              </a:lnSpc>
              <a:spcBef>
                <a:spcPts val="1638"/>
              </a:spcBef>
              <a:buNone/>
            </a:pP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9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9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9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9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9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9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9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9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9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9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9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49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9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>
              <a:lnSpc>
                <a:spcPct val="150000"/>
              </a:lnSpc>
              <a:spcBef>
                <a:spcPts val="1638"/>
              </a:spcBef>
              <a:buNone/>
            </a:pP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807535" y="4778027"/>
            <a:ext cx="8610459" cy="2926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563663" y="234701"/>
            <a:ext cx="8282887" cy="848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491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9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9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91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9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491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344306" y="1194309"/>
            <a:ext cx="8502244" cy="160441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r>
              <a:rPr lang="en-US" sz="49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9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9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9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759418" y="890225"/>
            <a:ext cx="1372682" cy="2167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759418" y="1930136"/>
            <a:ext cx="1372682" cy="2167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967400" y="3593993"/>
            <a:ext cx="1247893" cy="2167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319284" y="3014994"/>
            <a:ext cx="8802842" cy="848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4913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913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913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913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913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913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913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913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913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913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913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...)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279373" y="4841885"/>
            <a:ext cx="873525" cy="2167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423275" y="4009957"/>
            <a:ext cx="8282887" cy="160441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r>
              <a:rPr lang="en-US" sz="4913" b="1">
                <a:latin typeface="Times New Roman" panose="02020603050405020304" pitchFamily="18" charset="0"/>
                <a:cs typeface="Times New Roman" panose="02020603050405020304" pitchFamily="18" charset="0"/>
              </a:rPr>
              <a:t>Sức khỏe, việc học hành ở trường, gia đình, sở thích...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591346" y="6401751"/>
            <a:ext cx="748736" cy="2167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423275" y="5599544"/>
            <a:ext cx="8282887" cy="16044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49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9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9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9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9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9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9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9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9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9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9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9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9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9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9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9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9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695338" y="8481572"/>
            <a:ext cx="623946" cy="2167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563663" y="7397113"/>
            <a:ext cx="8282887" cy="160441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1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49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</a:t>
            </a:r>
          </a:p>
        </p:txBody>
      </p:sp>
    </p:spTree>
    <p:extLst>
      <p:ext uri="{BB962C8B-B14F-4D97-AF65-F5344CB8AC3E}">
        <p14:creationId xmlns:p14="http://schemas.microsoft.com/office/powerpoint/2010/main" val="20938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15" grpId="0"/>
      <p:bldP spid="16" grpId="0" animBg="1"/>
      <p:bldP spid="24" grpId="0"/>
      <p:bldP spid="26" grpId="0" animBg="1"/>
      <p:bldP spid="28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1821" y="1"/>
            <a:ext cx="19586176" cy="9765158"/>
          </a:xfrm>
          <a:prstGeom prst="rect">
            <a:avLst/>
          </a:prstGeom>
        </p:spPr>
      </p:pic>
      <p:sp>
        <p:nvSpPr>
          <p:cNvPr id="6" name="Sao 6 Cánh 5"/>
          <p:cNvSpPr/>
          <p:nvPr/>
        </p:nvSpPr>
        <p:spPr>
          <a:xfrm>
            <a:off x="14696214" y="-571054"/>
            <a:ext cx="4320480" cy="149753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5696083" y="-330118"/>
            <a:ext cx="25922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Dàn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ý:</a:t>
            </a:r>
          </a:p>
        </p:txBody>
      </p:sp>
      <p:pic>
        <p:nvPicPr>
          <p:cNvPr id="8" name="图片 31758" descr="封面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8931" y="6898134"/>
            <a:ext cx="2519388" cy="286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145677" y="1169915"/>
            <a:ext cx="16345816" cy="80945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ngày....tháng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năm 20</a:t>
            </a:r>
            <a:r>
              <a:rPr lang="en-SG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(Mục đích viết thư: hỏi thăm và kể về tình hình của lớp và trường)</a:t>
            </a:r>
          </a:p>
          <a:p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(Thăm hỏi bạn: sức khỏe, việc học hành ở trường mới, tình hình gia đình, sở thích của bạn)</a:t>
            </a:r>
          </a:p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(Kể cho bạn nghe tình hình ở lớp và trường: tình hình học tập, sinh hoạt, vui chơi, cô giáo, bạn bè, kế hoạch sắp tới...)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                         	            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                                   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endParaRPr lang="en-US" sz="32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4403" y="300825"/>
            <a:ext cx="3587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III.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7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7725" y="-237580"/>
            <a:ext cx="17209912" cy="94948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33909" y="6970142"/>
            <a:ext cx="6808788" cy="396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3929" y="5457974"/>
            <a:ext cx="2967305" cy="4037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014563" y="921470"/>
            <a:ext cx="11809312" cy="620169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1.</a:t>
            </a:r>
            <a:r>
              <a:rPr lang="en-US" altLang="en-US" sz="3400" b="1" u="sng" dirty="0">
                <a:solidFill>
                  <a:srgbClr val="663300"/>
                </a:solidFill>
                <a:latin typeface="Times New Roman" panose="02020603050405020304" pitchFamily="18" charset="0"/>
              </a:rPr>
              <a:t>Phần </a:t>
            </a:r>
            <a:r>
              <a:rPr lang="en-US" altLang="en-US" sz="3400" b="1" u="sng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3400" b="1" u="sng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thưa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gửi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400" b="1" u="sng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400" b="1" u="sng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:                                                                                  -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đích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.                                                     -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.                                   -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báo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.                                     -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trao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tỏ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.                                                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3. </a:t>
            </a:r>
            <a:r>
              <a:rPr lang="en-US" altLang="en-US" sz="3400" b="1" u="sng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400" b="1" u="sng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3400" b="1" u="sng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hứa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hẹn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3400" b="1" dirty="0">
                <a:solidFill>
                  <a:srgbClr val="6633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718419" y="201390"/>
            <a:ext cx="3744416" cy="6117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 (3)"/>
</p:tagLst>
</file>

<file path=ppt/theme/theme1.xml><?xml version="1.0" encoding="utf-8"?>
<a:theme xmlns:a="http://schemas.openxmlformats.org/drawingml/2006/main" name="默认设计模板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</TotalTime>
  <Words>1054</Words>
  <Application>Microsoft Office PowerPoint</Application>
  <PresentationFormat>Custom</PresentationFormat>
  <Paragraphs>68</Paragraphs>
  <Slides>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默认设计模板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(3)</dc:title>
  <dc:creator>Administrator</dc:creator>
  <cp:lastModifiedBy>Dinh Ngoc Phu 20163167</cp:lastModifiedBy>
  <cp:revision>92</cp:revision>
  <dcterms:created xsi:type="dcterms:W3CDTF">2015-09-14T06:10:00Z</dcterms:created>
  <dcterms:modified xsi:type="dcterms:W3CDTF">2022-09-23T01:41:16Z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