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4" r:id="rId2"/>
    <p:sldMasterId id="2147483688" r:id="rId3"/>
    <p:sldMasterId id="2147483700" r:id="rId4"/>
    <p:sldMasterId id="2147483715" r:id="rId5"/>
    <p:sldMasterId id="2147483730" r:id="rId6"/>
  </p:sldMasterIdLst>
  <p:notesMasterIdLst>
    <p:notesMasterId r:id="rId28"/>
  </p:notesMasterIdLst>
  <p:sldIdLst>
    <p:sldId id="319" r:id="rId7"/>
    <p:sldId id="315" r:id="rId8"/>
    <p:sldId id="316" r:id="rId9"/>
    <p:sldId id="270" r:id="rId10"/>
    <p:sldId id="320" r:id="rId11"/>
    <p:sldId id="260" r:id="rId12"/>
    <p:sldId id="262" r:id="rId13"/>
    <p:sldId id="263" r:id="rId14"/>
    <p:sldId id="264" r:id="rId15"/>
    <p:sldId id="265" r:id="rId16"/>
    <p:sldId id="272" r:id="rId17"/>
    <p:sldId id="273" r:id="rId18"/>
    <p:sldId id="274" r:id="rId19"/>
    <p:sldId id="275" r:id="rId20"/>
    <p:sldId id="276" r:id="rId21"/>
    <p:sldId id="277" r:id="rId22"/>
    <p:sldId id="318" r:id="rId23"/>
    <p:sldId id="306" r:id="rId24"/>
    <p:sldId id="308" r:id="rId25"/>
    <p:sldId id="311" r:id="rId26"/>
    <p:sldId id="279" r:id="rId27"/>
  </p:sldIdLst>
  <p:sldSz cx="12192000" cy="6858000"/>
  <p:notesSz cx="6858000" cy="9144000"/>
  <p:embeddedFontLst>
    <p:embeddedFont>
      <p:font typeface=".VnHelvetInsH" panose="020B7200000000000000"/>
      <p:regular r:id="rId29"/>
    </p:embeddedFont>
    <p:embeddedFont>
      <p:font typeface=".VnTime" panose="020B7200000000000000" pitchFamily="34" charset="0"/>
      <p:regular r:id="rId30"/>
      <p:bold r:id="rId31"/>
      <p:italic r:id="rId32"/>
      <p:boldItalic r:id="rId33"/>
    </p:embeddedFont>
    <p:embeddedFont>
      <p:font typeface=".VnTimeH" panose="020B7200000000000000" pitchFamily="34" charset="0"/>
      <p:regular r:id="rId34"/>
      <p:bold r:id="rId35"/>
      <p:italic r:id="rId36"/>
      <p:boldItalic r:id="rId37"/>
    </p:embeddedFont>
    <p:embeddedFont>
      <p:font typeface="Arima Madurai" panose="020B060402020202020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HP001 4 hàng" panose="020B0603050302020204" pitchFamily="34" charset="0"/>
      <p:regular r:id="rId44"/>
      <p:bold r:id="rId45"/>
    </p:embeddedFont>
    <p:embeddedFont>
      <p:font typeface="HP001 5 hàng" panose="020B0603050302020204" pitchFamily="34" charset="0"/>
      <p:regular r:id="rId46"/>
      <p:bold r:id="rId47"/>
    </p:embeddedFont>
    <p:embeddedFont>
      <p:font typeface="Impact" panose="020B0806030902050204" pitchFamily="34" charset="0"/>
      <p:regular r:id="rId48"/>
    </p:embeddedFont>
    <p:embeddedFont>
      <p:font typeface="VNI-Times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iQ0ZuzA01TfE+8DcWoKW4usaY3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094831-EEE5-4673-BFF2-2557D801A2AA}">
  <a:tblStyle styleId="{6F094831-EEE5-4673-BFF2-2557D801A2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4" autoAdjust="0"/>
    <p:restoredTop sz="86462" autoAdjust="0"/>
  </p:normalViewPr>
  <p:slideViewPr>
    <p:cSldViewPr snapToGrid="0">
      <p:cViewPr varScale="1">
        <p:scale>
          <a:sx n="60" d="100"/>
          <a:sy n="60" d="100"/>
        </p:scale>
        <p:origin x="106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1.fntdata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1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font" Target="fonts/font2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4.xml"/><Relationship Id="rId41" Type="http://schemas.openxmlformats.org/officeDocument/2006/relationships/font" Target="fonts/font1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10" Type="http://schemas.openxmlformats.org/officeDocument/2006/relationships/slide" Target="slides/slide4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9207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01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398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85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387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109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67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55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05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2ED2024F-3A14-441A-86D1-B0D7D53F0370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18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0DE1330-58A9-46A6-9EAB-5029D5D40FBC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171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C222CEA-D509-43AC-8C19-CF60C2FB5D11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2613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1811CD2A-041F-4DB6-84D4-29166216BE5A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559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790B5BE6-3602-40B3-AD8A-BEA809459DC0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707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EF4EB08A-5D52-43B3-99AD-4AEFC6B2AB1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5954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A20FB96-4FE9-4278-B9D0-2103F3B321F9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865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B730AFA-69F2-4C54-97A9-5BFBB043B483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1018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C075404-4EE6-4572-978E-702864765B19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3003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65D0F43-11BE-49FE-920D-39DA89D21A03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978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1F990443-97A8-49BA-96BF-374B313368BE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9864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7512885-F119-4AC9-A595-62A0D896119A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1336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DAC6092-3E20-4FA1-AA1E-5701DB6614B3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136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EBA158E1-8962-47DA-BBE4-8A56CCC5D7CD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51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3448B235-80CA-4C7E-8D13-B17AEDD4FCEE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53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F2FC97C-E543-4517-83A1-42DACC8C93CA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106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3ADF33C-579B-4F94-9AF7-D4C16D71D5C6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92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DFCAA02-91A4-4623-89F0-E1D53000C782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08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DAA6853-0D37-4CD7-8130-EA6B1B1E7337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44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5CE6B72-F565-4587-99D4-46561373ACFF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496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DD9A3681-7C01-43AA-B98E-4DD006CF6801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354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DAEFF15F-301D-4706-88CD-696A1D1F6F9A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627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21394A2-2618-41B3-A63D-F83B84FF64FC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698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94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 type="titleOnly">
  <p:cSld name="1_仅标题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42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20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972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803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00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337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353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>
  <p:cSld name="内容与标题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317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>
  <p:cSld name="图片与标题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1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>
  <p:cSld name="标题和竖排文字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823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>
  <p:cSld name="竖排标题与文本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379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73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0B203B6-ACAE-45EF-B236-B787BA525C02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94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4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 type="titleOnly">
  <p:cSld name="1_仅标题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0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715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61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8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9956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5176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>
  <p:cSld name="内容与标题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7430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>
  <p:cSld name="图片与标题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5756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>
  <p:cSld name="标题和竖排文字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790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>
  <p:cSld name="竖排标题与文本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04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609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0B203B6-ACAE-45EF-B236-B787BA525C02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2736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965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 type="titleOnly">
  <p:cSld name="1_仅标题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89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308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033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6932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7646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5004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51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>
  <p:cSld name="内容与标题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7211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>
  <p:cSld name="图片与标题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3336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>
  <p:cSld name="标题和竖排文字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3489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>
  <p:cSld name="竖排标题与文本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912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6383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SzTx/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0B203B6-ACAE-45EF-B236-B787BA525C02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1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A97B283-8046-4A27-B096-F28C6D75CED4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252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77AE3251-49DF-4D1A-A1AA-646B80422FEC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8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400" kern="12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28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 defTabSz="457200">
              <a:lnSpc>
                <a:spcPct val="90000"/>
              </a:lnSpc>
              <a:buSzPts val="6000"/>
            </a:pPr>
            <a:r>
              <a:rPr lang="zh-CN" altLang="en-US" sz="6000" kern="1200"/>
              <a:t>单击此处编辑母版标题样式</a:t>
            </a:r>
          </a:p>
        </p:txBody>
      </p:sp>
      <p:sp>
        <p:nvSpPr>
          <p:cNvPr id="11" name="Google Shape;11;p28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457200">
              <a:lnSpc>
                <a:spcPct val="90000"/>
              </a:lnSpc>
              <a:buSzPts val="2400"/>
            </a:pPr>
            <a:r>
              <a:rPr lang="zh-CN" altLang="en-US" sz="2400" kern="1200"/>
              <a:t>单击以编辑母版副标题样式</a:t>
            </a:r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457200">
              <a:buClrTx/>
              <a:buFontTx/>
              <a:buNone/>
            </a:pPr>
            <a:endParaRPr kern="1200">
              <a:solidFill>
                <a:srgbClr val="000000"/>
              </a:solidFill>
            </a:endParaRPr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457200">
              <a:buClrTx/>
              <a:buFontTx/>
              <a:buNone/>
            </a:pPr>
            <a:endParaRPr kern="1200">
              <a:solidFill>
                <a:srgbClr val="000000"/>
              </a:solidFill>
            </a:endParaRPr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457200">
              <a:buClrTx/>
              <a:buFontTx/>
              <a:buNone/>
            </a:pPr>
            <a:fld id="{00000000-1234-1234-1234-123412341234}" type="slidenum">
              <a:rPr lang="en-US" altLang="zh-CN" kern="1200">
                <a:solidFill>
                  <a:srgbClr val="000000"/>
                </a:solidFill>
              </a:rPr>
              <a:pPr defTabSz="457200"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srgbClr val="000000"/>
              </a:solidFill>
            </a:endParaRPr>
          </a:p>
        </p:txBody>
      </p:sp>
      <p:sp>
        <p:nvSpPr>
          <p:cNvPr id="15" name="Google Shape;15;p28"/>
          <p:cNvSpPr/>
          <p:nvPr/>
        </p:nvSpPr>
        <p:spPr>
          <a:xfrm>
            <a:off x="0" y="0"/>
            <a:ext cx="6066263" cy="6858000"/>
          </a:xfrm>
          <a:prstGeom prst="rect">
            <a:avLst/>
          </a:prstGeom>
          <a:solidFill>
            <a:srgbClr val="FFAB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457200">
              <a:buClrTx/>
              <a:buFontTx/>
              <a:buNone/>
            </a:pPr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6" name="Google Shape;16;p28"/>
          <p:cNvSpPr/>
          <p:nvPr/>
        </p:nvSpPr>
        <p:spPr>
          <a:xfrm>
            <a:off x="6066263" y="0"/>
            <a:ext cx="6125737" cy="6858000"/>
          </a:xfrm>
          <a:prstGeom prst="rect">
            <a:avLst/>
          </a:prstGeom>
          <a:solidFill>
            <a:srgbClr val="AFB4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457200">
              <a:buClrTx/>
              <a:buFontTx/>
              <a:buNone/>
            </a:pPr>
            <a:endParaRPr sz="1800" kern="1200">
              <a:solidFill>
                <a:srgbClr val="FFFFFF"/>
              </a:solidFill>
            </a:endParaRPr>
          </a:p>
        </p:txBody>
      </p:sp>
      <p:grpSp>
        <p:nvGrpSpPr>
          <p:cNvPr id="17" name="Google Shape;17;p28"/>
          <p:cNvGrpSpPr/>
          <p:nvPr/>
        </p:nvGrpSpPr>
        <p:grpSpPr>
          <a:xfrm>
            <a:off x="89210" y="156090"/>
            <a:ext cx="12032165" cy="6601574"/>
            <a:chOff x="89210" y="156090"/>
            <a:chExt cx="12032165" cy="6601574"/>
          </a:xfrm>
        </p:grpSpPr>
        <p:sp>
          <p:nvSpPr>
            <p:cNvPr id="18" name="Google Shape;18;p28"/>
            <p:cNvSpPr/>
            <p:nvPr/>
          </p:nvSpPr>
          <p:spPr>
            <a:xfrm>
              <a:off x="345687" y="156090"/>
              <a:ext cx="11519211" cy="6579271"/>
            </a:xfrm>
            <a:prstGeom prst="rect">
              <a:avLst/>
            </a:prstGeom>
            <a:solidFill>
              <a:srgbClr val="F8FC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457200">
                <a:buClrTx/>
                <a:buFontTx/>
                <a:buNone/>
              </a:pPr>
              <a:endParaRPr sz="1800" kern="1200">
                <a:solidFill>
                  <a:srgbClr val="FFFFFF"/>
                </a:solidFill>
              </a:endParaRPr>
            </a:p>
          </p:txBody>
        </p:sp>
        <p:pic>
          <p:nvPicPr>
            <p:cNvPr id="19" name="Google Shape;19;p28" descr="图片包含 事情&#10;&#10;已生成高可信度的说明"/>
            <p:cNvPicPr preferRelativeResize="0"/>
            <p:nvPr/>
          </p:nvPicPr>
          <p:blipFill rotWithShape="1">
            <a:blip r:embed="rId16"/>
            <a:srcRect l="94644" t="6512" r="-130" b="11130"/>
            <a:stretch>
              <a:fillRect/>
            </a:stretch>
          </p:blipFill>
          <p:spPr>
            <a:xfrm>
              <a:off x="11864898" y="156090"/>
              <a:ext cx="256477" cy="6601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8" descr="图片包含 事情&#10;&#10;已生成高可信度的说明"/>
            <p:cNvPicPr preferRelativeResize="0"/>
            <p:nvPr/>
          </p:nvPicPr>
          <p:blipFill rotWithShape="1">
            <a:blip r:embed="rId16"/>
            <a:srcRect l="94644" t="6512" r="-130" b="11130"/>
            <a:stretch>
              <a:fillRect/>
            </a:stretch>
          </p:blipFill>
          <p:spPr>
            <a:xfrm flipH="1">
              <a:off x="89210" y="156090"/>
              <a:ext cx="256477" cy="66015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Oval 20"/>
          <p:cNvSpPr/>
          <p:nvPr userDrawn="1"/>
        </p:nvSpPr>
        <p:spPr>
          <a:xfrm>
            <a:off x="39053" y="20321"/>
            <a:ext cx="799148" cy="799148"/>
          </a:xfrm>
          <a:prstGeom prst="ellipse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158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400" kern="12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28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 defTabSz="457200">
              <a:lnSpc>
                <a:spcPct val="90000"/>
              </a:lnSpc>
              <a:buSzPts val="6000"/>
            </a:pPr>
            <a:r>
              <a:rPr lang="zh-CN" altLang="en-US" sz="6000" kern="1200"/>
              <a:t>单击此处编辑母版标题样式</a:t>
            </a:r>
          </a:p>
        </p:txBody>
      </p:sp>
      <p:sp>
        <p:nvSpPr>
          <p:cNvPr id="11" name="Google Shape;11;p28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457200">
              <a:lnSpc>
                <a:spcPct val="90000"/>
              </a:lnSpc>
              <a:buSzPts val="2400"/>
            </a:pPr>
            <a:r>
              <a:rPr lang="zh-CN" altLang="en-US" sz="2400" kern="1200"/>
              <a:t>单击以编辑母版副标题样式</a:t>
            </a:r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457200">
              <a:buClrTx/>
              <a:buFontTx/>
              <a:buNone/>
            </a:pPr>
            <a:endParaRPr kern="1200">
              <a:solidFill>
                <a:srgbClr val="000000"/>
              </a:solidFill>
            </a:endParaRPr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457200">
              <a:buClrTx/>
              <a:buFontTx/>
              <a:buNone/>
            </a:pPr>
            <a:endParaRPr kern="1200">
              <a:solidFill>
                <a:srgbClr val="000000"/>
              </a:solidFill>
            </a:endParaRPr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457200">
              <a:buClrTx/>
              <a:buFontTx/>
              <a:buNone/>
            </a:pPr>
            <a:fld id="{00000000-1234-1234-1234-123412341234}" type="slidenum">
              <a:rPr lang="en-US" altLang="zh-CN" kern="1200">
                <a:solidFill>
                  <a:srgbClr val="000000"/>
                </a:solidFill>
              </a:rPr>
              <a:pPr defTabSz="457200"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srgbClr val="000000"/>
              </a:solidFill>
            </a:endParaRPr>
          </a:p>
        </p:txBody>
      </p:sp>
      <p:sp>
        <p:nvSpPr>
          <p:cNvPr id="15" name="Google Shape;15;p28"/>
          <p:cNvSpPr/>
          <p:nvPr/>
        </p:nvSpPr>
        <p:spPr>
          <a:xfrm>
            <a:off x="0" y="0"/>
            <a:ext cx="6066263" cy="6858000"/>
          </a:xfrm>
          <a:prstGeom prst="rect">
            <a:avLst/>
          </a:prstGeom>
          <a:solidFill>
            <a:srgbClr val="FFAB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457200">
              <a:buClrTx/>
              <a:buFontTx/>
              <a:buNone/>
            </a:pPr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6" name="Google Shape;16;p28"/>
          <p:cNvSpPr/>
          <p:nvPr/>
        </p:nvSpPr>
        <p:spPr>
          <a:xfrm>
            <a:off x="6066263" y="0"/>
            <a:ext cx="6125737" cy="6858000"/>
          </a:xfrm>
          <a:prstGeom prst="rect">
            <a:avLst/>
          </a:prstGeom>
          <a:solidFill>
            <a:srgbClr val="AFB4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457200">
              <a:buClrTx/>
              <a:buFontTx/>
              <a:buNone/>
            </a:pPr>
            <a:endParaRPr sz="1800" kern="1200">
              <a:solidFill>
                <a:srgbClr val="FFFFFF"/>
              </a:solidFill>
            </a:endParaRPr>
          </a:p>
        </p:txBody>
      </p:sp>
      <p:grpSp>
        <p:nvGrpSpPr>
          <p:cNvPr id="17" name="Google Shape;17;p28"/>
          <p:cNvGrpSpPr/>
          <p:nvPr/>
        </p:nvGrpSpPr>
        <p:grpSpPr>
          <a:xfrm>
            <a:off x="89210" y="156090"/>
            <a:ext cx="12032165" cy="6601574"/>
            <a:chOff x="89210" y="156090"/>
            <a:chExt cx="12032165" cy="6601574"/>
          </a:xfrm>
        </p:grpSpPr>
        <p:sp>
          <p:nvSpPr>
            <p:cNvPr id="18" name="Google Shape;18;p28"/>
            <p:cNvSpPr/>
            <p:nvPr/>
          </p:nvSpPr>
          <p:spPr>
            <a:xfrm>
              <a:off x="345687" y="156090"/>
              <a:ext cx="11519211" cy="6579271"/>
            </a:xfrm>
            <a:prstGeom prst="rect">
              <a:avLst/>
            </a:prstGeom>
            <a:solidFill>
              <a:srgbClr val="F8FC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457200">
                <a:buClrTx/>
                <a:buFontTx/>
                <a:buNone/>
              </a:pPr>
              <a:endParaRPr sz="1800" kern="1200">
                <a:solidFill>
                  <a:srgbClr val="FFFFFF"/>
                </a:solidFill>
              </a:endParaRPr>
            </a:p>
          </p:txBody>
        </p:sp>
        <p:pic>
          <p:nvPicPr>
            <p:cNvPr id="19" name="Google Shape;19;p28" descr="图片包含 事情&#10;&#10;已生成高可信度的说明"/>
            <p:cNvPicPr preferRelativeResize="0"/>
            <p:nvPr/>
          </p:nvPicPr>
          <p:blipFill rotWithShape="1">
            <a:blip r:embed="rId16"/>
            <a:srcRect l="94644" t="6512" r="-130" b="11130"/>
            <a:stretch>
              <a:fillRect/>
            </a:stretch>
          </p:blipFill>
          <p:spPr>
            <a:xfrm>
              <a:off x="11864898" y="156090"/>
              <a:ext cx="256477" cy="6601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8" descr="图片包含 事情&#10;&#10;已生成高可信度的说明"/>
            <p:cNvPicPr preferRelativeResize="0"/>
            <p:nvPr/>
          </p:nvPicPr>
          <p:blipFill rotWithShape="1">
            <a:blip r:embed="rId16"/>
            <a:srcRect l="94644" t="6512" r="-130" b="11130"/>
            <a:stretch>
              <a:fillRect/>
            </a:stretch>
          </p:blipFill>
          <p:spPr>
            <a:xfrm flipH="1">
              <a:off x="89210" y="156090"/>
              <a:ext cx="256477" cy="66015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Oval 20"/>
          <p:cNvSpPr/>
          <p:nvPr userDrawn="1"/>
        </p:nvSpPr>
        <p:spPr>
          <a:xfrm>
            <a:off x="39053" y="20321"/>
            <a:ext cx="799148" cy="799148"/>
          </a:xfrm>
          <a:prstGeom prst="ellipse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891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400" kern="12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28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 defTabSz="457200">
              <a:lnSpc>
                <a:spcPct val="90000"/>
              </a:lnSpc>
              <a:buSzPts val="6000"/>
            </a:pPr>
            <a:r>
              <a:rPr lang="zh-CN" altLang="en-US" sz="6000" kern="1200"/>
              <a:t>单击此处编辑母版标题样式</a:t>
            </a:r>
          </a:p>
        </p:txBody>
      </p:sp>
      <p:sp>
        <p:nvSpPr>
          <p:cNvPr id="11" name="Google Shape;11;p28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457200">
              <a:lnSpc>
                <a:spcPct val="90000"/>
              </a:lnSpc>
              <a:buSzPts val="2400"/>
            </a:pPr>
            <a:r>
              <a:rPr lang="zh-CN" altLang="en-US" sz="2400" kern="1200"/>
              <a:t>单击以编辑母版副标题样式</a:t>
            </a:r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457200">
              <a:buClrTx/>
              <a:buFontTx/>
              <a:buNone/>
            </a:pPr>
            <a:endParaRPr kern="1200">
              <a:solidFill>
                <a:srgbClr val="000000"/>
              </a:solidFill>
            </a:endParaRPr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457200">
              <a:buClrTx/>
              <a:buFontTx/>
              <a:buNone/>
            </a:pPr>
            <a:endParaRPr kern="1200">
              <a:solidFill>
                <a:srgbClr val="000000"/>
              </a:solidFill>
            </a:endParaRPr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457200">
              <a:buClrTx/>
              <a:buFontTx/>
              <a:buNone/>
            </a:pPr>
            <a:fld id="{00000000-1234-1234-1234-123412341234}" type="slidenum">
              <a:rPr lang="en-US" altLang="zh-CN" kern="1200">
                <a:solidFill>
                  <a:srgbClr val="000000"/>
                </a:solidFill>
              </a:rPr>
              <a:pPr defTabSz="457200"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srgbClr val="000000"/>
              </a:solidFill>
            </a:endParaRPr>
          </a:p>
        </p:txBody>
      </p:sp>
      <p:sp>
        <p:nvSpPr>
          <p:cNvPr id="15" name="Google Shape;15;p28"/>
          <p:cNvSpPr/>
          <p:nvPr/>
        </p:nvSpPr>
        <p:spPr>
          <a:xfrm>
            <a:off x="0" y="0"/>
            <a:ext cx="6066263" cy="6858000"/>
          </a:xfrm>
          <a:prstGeom prst="rect">
            <a:avLst/>
          </a:prstGeom>
          <a:solidFill>
            <a:srgbClr val="FFAB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457200">
              <a:buClrTx/>
              <a:buFontTx/>
              <a:buNone/>
            </a:pPr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6" name="Google Shape;16;p28"/>
          <p:cNvSpPr/>
          <p:nvPr/>
        </p:nvSpPr>
        <p:spPr>
          <a:xfrm>
            <a:off x="6066263" y="0"/>
            <a:ext cx="6125737" cy="6858000"/>
          </a:xfrm>
          <a:prstGeom prst="rect">
            <a:avLst/>
          </a:prstGeom>
          <a:solidFill>
            <a:srgbClr val="AFB4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457200">
              <a:buClrTx/>
              <a:buFontTx/>
              <a:buNone/>
            </a:pPr>
            <a:endParaRPr sz="1800" kern="1200">
              <a:solidFill>
                <a:srgbClr val="FFFFFF"/>
              </a:solidFill>
            </a:endParaRPr>
          </a:p>
        </p:txBody>
      </p:sp>
      <p:grpSp>
        <p:nvGrpSpPr>
          <p:cNvPr id="17" name="Google Shape;17;p28"/>
          <p:cNvGrpSpPr/>
          <p:nvPr/>
        </p:nvGrpSpPr>
        <p:grpSpPr>
          <a:xfrm>
            <a:off x="89210" y="156090"/>
            <a:ext cx="12032165" cy="6601574"/>
            <a:chOff x="89210" y="156090"/>
            <a:chExt cx="12032165" cy="6601574"/>
          </a:xfrm>
        </p:grpSpPr>
        <p:sp>
          <p:nvSpPr>
            <p:cNvPr id="18" name="Google Shape;18;p28"/>
            <p:cNvSpPr/>
            <p:nvPr/>
          </p:nvSpPr>
          <p:spPr>
            <a:xfrm>
              <a:off x="345687" y="156090"/>
              <a:ext cx="11519211" cy="6579271"/>
            </a:xfrm>
            <a:prstGeom prst="rect">
              <a:avLst/>
            </a:prstGeom>
            <a:solidFill>
              <a:srgbClr val="F8FC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457200">
                <a:buClrTx/>
                <a:buFontTx/>
                <a:buNone/>
              </a:pPr>
              <a:endParaRPr sz="1800" kern="1200">
                <a:solidFill>
                  <a:srgbClr val="FFFFFF"/>
                </a:solidFill>
              </a:endParaRPr>
            </a:p>
          </p:txBody>
        </p:sp>
        <p:pic>
          <p:nvPicPr>
            <p:cNvPr id="19" name="Google Shape;19;p28" descr="图片包含 事情&#10;&#10;已生成高可信度的说明"/>
            <p:cNvPicPr preferRelativeResize="0"/>
            <p:nvPr/>
          </p:nvPicPr>
          <p:blipFill rotWithShape="1">
            <a:blip r:embed="rId16"/>
            <a:srcRect l="94644" t="6512" r="-130" b="11130"/>
            <a:stretch>
              <a:fillRect/>
            </a:stretch>
          </p:blipFill>
          <p:spPr>
            <a:xfrm>
              <a:off x="11864898" y="156090"/>
              <a:ext cx="256477" cy="6601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8" descr="图片包含 事情&#10;&#10;已生成高可信度的说明"/>
            <p:cNvPicPr preferRelativeResize="0"/>
            <p:nvPr/>
          </p:nvPicPr>
          <p:blipFill rotWithShape="1">
            <a:blip r:embed="rId16"/>
            <a:srcRect l="94644" t="6512" r="-130" b="11130"/>
            <a:stretch>
              <a:fillRect/>
            </a:stretch>
          </p:blipFill>
          <p:spPr>
            <a:xfrm flipH="1">
              <a:off x="89210" y="156090"/>
              <a:ext cx="256477" cy="66015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Oval 20"/>
          <p:cNvSpPr/>
          <p:nvPr userDrawn="1"/>
        </p:nvSpPr>
        <p:spPr>
          <a:xfrm>
            <a:off x="39053" y="20321"/>
            <a:ext cx="799148" cy="799148"/>
          </a:xfrm>
          <a:prstGeom prst="ellipse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521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10.png"/><Relationship Id="rId2" Type="http://schemas.openxmlformats.org/officeDocument/2006/relationships/video" Target="NULL" TargetMode="External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9.xml"/><Relationship Id="rId4" Type="http://schemas.openxmlformats.org/officeDocument/2006/relationships/audio" Target="file:///D:\rung%20chuog%20vang\rung%20chuong.mp3" TargetMode="External"/><Relationship Id="rId9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audio" Target="../media/audio5.wav"/><Relationship Id="rId11" Type="http://schemas.openxmlformats.org/officeDocument/2006/relationships/image" Target="../media/image16.gif"/><Relationship Id="rId5" Type="http://schemas.openxmlformats.org/officeDocument/2006/relationships/audio" Target="../media/audio4.wav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6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16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7465" y="2043430"/>
            <a:ext cx="112134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GB" altLang="en-US" sz="7200" b="1" kern="1200" dirty="0">
                <a:ln>
                  <a:solidFill>
                    <a:srgbClr val="FFAB91">
                      <a:lumMod val="50000"/>
                    </a:srgbClr>
                  </a:solidFill>
                </a:ln>
                <a:solidFill>
                  <a:srgbClr val="FFAB91">
                    <a:lumMod val="75000"/>
                  </a:srgbClr>
                </a:solidFill>
                <a:effectLst>
                  <a:glow rad="139700">
                    <a:srgbClr val="FFAB91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inpin heiti" charset="-122"/>
                <a:cs typeface="Times New Roman" panose="02020603050405020304" charset="0"/>
              </a:rPr>
              <a:t>HÀNG VÀ LỚP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83535" y="1118870"/>
            <a:ext cx="6424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GB" altLang="en-US" sz="3600" b="1" kern="1200" dirty="0" err="1">
                <a:latin typeface="Times New Roman" panose="02020603050405020304" charset="0"/>
                <a:ea typeface="inpin heiti" charset="-122"/>
                <a:cs typeface="Times New Roman" panose="02020603050405020304" charset="0"/>
                <a:sym typeface="+mn-ea"/>
              </a:rPr>
              <a:t>Toán</a:t>
            </a:r>
            <a:r>
              <a:rPr lang="en-GB" altLang="en-US" sz="3600" b="1" kern="1200" dirty="0">
                <a:latin typeface="Times New Roman" panose="02020603050405020304" charset="0"/>
                <a:ea typeface="inpin heiti" charset="-122"/>
                <a:cs typeface="Times New Roman" panose="02020603050405020304" charset="0"/>
                <a:sym typeface="+mn-ea"/>
              </a:rPr>
              <a:t> </a:t>
            </a:r>
            <a:endParaRPr lang="en-GB" altLang="en-US" sz="3600" b="1" kern="1200" dirty="0">
              <a:solidFill>
                <a:srgbClr val="9D7C7D"/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BEA">
                  <a:alpha val="100000"/>
                </a:srgbClr>
              </a:clrFrom>
              <a:clrTo>
                <a:srgbClr val="FEFBEA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9"/>
          <a:stretch>
            <a:fillRect/>
          </a:stretch>
        </p:blipFill>
        <p:spPr>
          <a:xfrm>
            <a:off x="3308350" y="4352290"/>
            <a:ext cx="8613775" cy="23228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3150235"/>
            <a:ext cx="3493135" cy="38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755372" y="463827"/>
            <a:ext cx="9607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3.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Viết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mỗi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sau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thành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tổng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(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theo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mẫu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):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2517022" y="1181220"/>
            <a:ext cx="77102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52 314  ;  503 060  ;  83 760  ;  176 091.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543339" y="1948068"/>
            <a:ext cx="12418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Mẫu: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1696278" y="1948068"/>
            <a:ext cx="15416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52 314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3014869" y="1907160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=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3418168" y="1948068"/>
            <a:ext cx="17139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50 000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4826209" y="1907160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5220466" y="1948068"/>
            <a:ext cx="12688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2000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6293888" y="1907159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665841" y="1948067"/>
            <a:ext cx="10706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300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7494732" y="1901683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7874204" y="1948066"/>
            <a:ext cx="7779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" name="Google Shape;234;p10"/>
          <p:cNvSpPr txBox="1"/>
          <p:nvPr/>
        </p:nvSpPr>
        <p:spPr>
          <a:xfrm>
            <a:off x="8363017" y="1898370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8733625" y="1946916"/>
            <a:ext cx="5790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4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1696263" y="2842829"/>
            <a:ext cx="18557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503 060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1696264" y="3872903"/>
            <a:ext cx="15987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83 760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1696262" y="4902977"/>
            <a:ext cx="17415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176 091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3408215" y="2816324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=</a:t>
            </a:r>
            <a:endParaRPr sz="3200" b="1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3869171" y="2842829"/>
            <a:ext cx="19989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500 000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5621321" y="2801921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6030485" y="2842828"/>
            <a:ext cx="12688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3000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7151946" y="2808549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7600865" y="2849456"/>
            <a:ext cx="7852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60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3136541" y="3856621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=</a:t>
            </a:r>
            <a:endParaRPr sz="3200" b="1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3597498" y="3883126"/>
            <a:ext cx="18401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80 000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5044850" y="3842218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5507022" y="3883125"/>
            <a:ext cx="12688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3000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6602416" y="3833386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7039231" y="3883125"/>
            <a:ext cx="9743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700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Google Shape;251;p10"/>
          <p:cNvSpPr txBox="1"/>
          <p:nvPr/>
        </p:nvSpPr>
        <p:spPr>
          <a:xfrm>
            <a:off x="8229233" y="3881973"/>
            <a:ext cx="7554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60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7844806" y="3839101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3235934" y="4870408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=</a:t>
            </a:r>
            <a:endParaRPr sz="3200" b="1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3696901" y="4896925"/>
            <a:ext cx="2184477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100 000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5382781" y="4856005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5818447" y="4896912"/>
            <a:ext cx="17415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70 000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7271652" y="4847173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7708468" y="4896912"/>
            <a:ext cx="13164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6000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9269533" y="4895760"/>
            <a:ext cx="7554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90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8885106" y="4852888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10296577" y="4902388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9872393" y="4859516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Times New Roman" panose="02020603050405020304" pitchFamily="18" charset="0"/>
              <a:ea typeface="Arima Madurai"/>
              <a:cs typeface="Times New Roman" panose="02020603050405020304" pitchFamily="18" charset="0"/>
              <a:sym typeface="Arima Madurai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0" y="5513104"/>
            <a:ext cx="12192000" cy="1258823"/>
          </a:xfrm>
          <a:prstGeom prst="flowChartPunchedTape">
            <a:avLst/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.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Explosion 2 43"/>
          <p:cNvSpPr/>
          <p:nvPr/>
        </p:nvSpPr>
        <p:spPr>
          <a:xfrm>
            <a:off x="4546322" y="2241210"/>
            <a:ext cx="6881420" cy="2664372"/>
          </a:xfrm>
          <a:prstGeom prst="irregularSeal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LÀM VỞ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"/>
            <a:ext cx="55562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768.wav">
            <a:hlinkClick r:id="" action="ppaction://media"/>
          </p:cNvPr>
          <p:cNvPicPr>
            <a:picLocks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an3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4" y="1830388"/>
            <a:ext cx="4021137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894016">
            <a:off x="2011028" y="704199"/>
            <a:ext cx="6460071" cy="955517"/>
          </a:xfrm>
          <a:prstGeom prst="rect">
            <a:avLst/>
          </a:prstGeom>
          <a:solidFill>
            <a:schemeClr val="bg2"/>
          </a:solidFill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54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TRÒ CHƠI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1506" y="4800600"/>
            <a:ext cx="7885813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54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Times New Roman"/>
              </a:rPr>
              <a:t>Rung </a:t>
            </a:r>
            <a:r>
              <a:rPr lang="en-US" sz="5400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Times New Roman"/>
              </a:rPr>
              <a:t>chuông</a:t>
            </a:r>
            <a:r>
              <a:rPr lang="en-US" sz="54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sz="5400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Times New Roman"/>
              </a:rPr>
              <a:t>vàng</a:t>
            </a:r>
            <a:r>
              <a:rPr lang="en-US" sz="54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Times New Roman"/>
              </a:rPr>
              <a:t> </a:t>
            </a:r>
            <a:endParaRPr lang="en-US" sz="5400" b="1" kern="12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493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vide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895600" y="762000"/>
            <a:ext cx="7620000" cy="2057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lớp gồm có mấy hàng?</a:t>
            </a: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1752601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02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449638" y="2971800"/>
            <a:ext cx="4856162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250000"/>
              </a:lnSpc>
              <a:buClrTx/>
              <a:defRPr/>
            </a:pPr>
            <a:r>
              <a:rPr lang="en-US" sz="2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6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Mỗi lớp có hai hàng</a:t>
            </a:r>
            <a:endParaRPr lang="vi-VN" sz="3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pPr algn="ctr" eaLnBrk="0" hangingPunct="0">
              <a:buClrTx/>
              <a:defRPr/>
            </a:pPr>
            <a:endParaRPr lang="en-US" sz="32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34655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9" y="32115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845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54264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449638" y="4362450"/>
            <a:ext cx="4856162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4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Mỗi lớp có ba hàng</a:t>
            </a:r>
            <a:endParaRPr lang="en-US" altLang="en-US" sz="4000" b="1" kern="1200" dirty="0">
              <a:solidFill>
                <a:prstClr val="white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9625" y="44418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45720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62201" y="4648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449638" y="5638801"/>
            <a:ext cx="4856162" cy="893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4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Mỗi lớp có bốn hàng</a:t>
            </a:r>
            <a:endParaRPr lang="en-US" altLang="en-US" sz="4000" b="1" kern="1200" dirty="0">
              <a:solidFill>
                <a:prstClr val="white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57912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62201" y="5943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58115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962150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1026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2286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3726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92964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763000" y="4343401"/>
            <a:ext cx="1752600" cy="1179513"/>
            <a:chOff x="4320" y="2928"/>
            <a:chExt cx="1104" cy="1104"/>
          </a:xfrm>
        </p:grpSpPr>
        <p:sp>
          <p:nvSpPr>
            <p:cNvPr id="1027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6000" b="1" kern="1200">
                <a:solidFill>
                  <a:srgbClr val="FF0066"/>
                </a:solidFill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027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0274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20726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10566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00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52788" y="849314"/>
            <a:ext cx="7415212" cy="18176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  Lớp đơn vị gồm có những hàng nào</a:t>
            </a: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lang="vi-VN" altLang="en-US" sz="3600" b="1" kern="120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130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6601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đơn vị gồm hàng đơn vị.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33067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004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788" y="40386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đơn vị gồm hàng trăm, hàng chục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và hàng đơn vị.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297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40751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1878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62201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2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đơn vị gồm hàng chục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và hàng đơn vị.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5287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5065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1022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86001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</a:p>
        </p:txBody>
      </p:sp>
      <p:pic>
        <p:nvPicPr>
          <p:cNvPr id="11285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525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448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9067800" y="3810000"/>
            <a:ext cx="1752600" cy="1752600"/>
            <a:chOff x="4866" y="816"/>
            <a:chExt cx="1104" cy="1104"/>
          </a:xfrm>
        </p:grpSpPr>
        <p:sp>
          <p:nvSpPr>
            <p:cNvPr id="11299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6000" b="1" kern="1200">
                <a:solidFill>
                  <a:srgbClr val="FF0066"/>
                </a:solidFill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130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1298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1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52788" y="849314"/>
            <a:ext cx="7415212" cy="18176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lang="en-US" altLang="en-US" sz="32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nghìn gồm có những hàng nào?</a:t>
            </a:r>
            <a:endParaRPr lang="vi-VN" altLang="en-US" sz="3200" b="1" kern="120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232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6601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nghìn gồm hàng chục nghìn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và hàng nghìn.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33067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004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788" y="40386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nghìn gồm hàng trăm nghìn,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hàng chục nghìn và hàng nghìn.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297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40751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1878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62201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2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nghìn gồm hàng nghìn 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5287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5065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1022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86001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+mn-cs"/>
              </a:rPr>
              <a:t>3</a:t>
            </a:r>
          </a:p>
        </p:txBody>
      </p:sp>
      <p:pic>
        <p:nvPicPr>
          <p:cNvPr id="12309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525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448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9067800" y="3810000"/>
            <a:ext cx="1752600" cy="1752600"/>
            <a:chOff x="4866" y="816"/>
            <a:chExt cx="1104" cy="1104"/>
          </a:xfrm>
        </p:grpSpPr>
        <p:sp>
          <p:nvSpPr>
            <p:cNvPr id="12323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6000" b="1" kern="1200">
                <a:solidFill>
                  <a:srgbClr val="FF0066"/>
                </a:solidFill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232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22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6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3124200" y="835026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lang="en-US" altLang="en-US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gồm</a:t>
            </a:r>
            <a:r>
              <a:rPr lang="en-US" altLang="en-US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2 </a:t>
            </a:r>
            <a:r>
              <a:rPr lang="en-US" altLang="en-US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trăm</a:t>
            </a:r>
            <a:r>
              <a:rPr lang="en-US" altLang="en-US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nghìn</a:t>
            </a:r>
            <a:r>
              <a:rPr lang="en-US" altLang="en-US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, 8 </a:t>
            </a:r>
            <a:r>
              <a:rPr lang="en-US" altLang="en-US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nghìn</a:t>
            </a:r>
            <a:r>
              <a:rPr lang="en-US" altLang="en-US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lang="en-US" altLang="en-US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3 </a:t>
            </a:r>
            <a:r>
              <a:rPr lang="en-US" altLang="en-US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chục</a:t>
            </a:r>
            <a:r>
              <a:rPr lang="en-US" altLang="en-US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lang="en-US" altLang="en-US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lang="en-US" altLang="en-US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lang="vi-VN" altLang="en-US" sz="36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3315" name="Group 51"/>
          <p:cNvGrpSpPr>
            <a:grpSpLocks/>
          </p:cNvGrpSpPr>
          <p:nvPr/>
        </p:nvGrpSpPr>
        <p:grpSpPr bwMode="auto">
          <a:xfrm>
            <a:off x="1530351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334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3076576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208 300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7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7388" y="315277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2163764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3124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208 030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57959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5573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8338" y="43307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2144714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078164" y="4343401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20 830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2144714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B</a:t>
            </a:r>
          </a:p>
        </p:txBody>
      </p:sp>
      <p:pic>
        <p:nvPicPr>
          <p:cNvPr id="13330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9525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9601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9525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94488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9601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915400" y="4419600"/>
            <a:ext cx="1752600" cy="1752600"/>
            <a:chOff x="4320" y="2928"/>
            <a:chExt cx="1104" cy="1104"/>
          </a:xfrm>
        </p:grpSpPr>
        <p:sp>
          <p:nvSpPr>
            <p:cNvPr id="1334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6000" b="1" kern="1200">
                <a:solidFill>
                  <a:srgbClr val="FF0066"/>
                </a:solidFill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334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905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</a:p>
        </p:txBody>
      </p:sp>
      <p:sp>
        <p:nvSpPr>
          <p:cNvPr id="13344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9222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0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3" grpId="0" animBg="1"/>
      <p:bldP spid="43" grpId="1" animBg="1"/>
      <p:bldP spid="43" grpId="2" animBg="1"/>
      <p:bldP spid="46" grpId="0" animBg="1"/>
      <p:bldP spid="8219" grpId="0" animBg="1"/>
      <p:bldP spid="8219" grpId="1" animBg="1"/>
      <p:bldP spid="821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2895600" y="835026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lang="en-US" altLang="en-US" sz="4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4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nghìn</a:t>
            </a:r>
            <a:r>
              <a:rPr lang="en-US" altLang="en-US" sz="4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4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lang="en-US" altLang="en-US" sz="4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4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lang="en-US" altLang="en-US" sz="4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241 596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gồm</a:t>
            </a:r>
            <a:r>
              <a:rPr lang="en-US" altLang="en-US" sz="4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4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lang="en-US" altLang="en-US" sz="4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4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lang="en-US" altLang="en-US" sz="4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4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lang="en-US" altLang="en-US" sz="4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4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lang="en-US" altLang="en-US" sz="4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530351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37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3076576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Gồm các chữ số 1, 5 và 9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7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7388" y="315277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2163764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3124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Gồm các chữ số 2, 4 và 1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57959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5573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8338" y="43307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2144714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078164" y="4343401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Gồm các chữ số 5, 9 và 6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2144714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B</a:t>
            </a:r>
          </a:p>
        </p:txBody>
      </p:sp>
      <p:pic>
        <p:nvPicPr>
          <p:cNvPr id="14354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9525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9601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9525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94488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9601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915400" y="4419600"/>
            <a:ext cx="1752600" cy="1752600"/>
            <a:chOff x="4320" y="2928"/>
            <a:chExt cx="1104" cy="1104"/>
          </a:xfrm>
        </p:grpSpPr>
        <p:sp>
          <p:nvSpPr>
            <p:cNvPr id="1436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6000" b="1" kern="1200">
                <a:solidFill>
                  <a:srgbClr val="FF0066"/>
                </a:solidFill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437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905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5</a:t>
            </a:r>
          </a:p>
        </p:txBody>
      </p:sp>
      <p:sp>
        <p:nvSpPr>
          <p:cNvPr id="14368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34270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0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3" grpId="0" animBg="1"/>
      <p:bldP spid="43" grpId="1" animBg="1"/>
      <p:bldP spid="43" grpId="2" animBg="1"/>
      <p:bldP spid="46" grpId="0" animBg="1"/>
      <p:bldP spid="8219" grpId="0" animBg="1"/>
      <p:bldP spid="8219" grpId="1" animBg="1"/>
      <p:bldP spid="8219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7"/>
          <p:cNvSpPr/>
          <p:nvPr/>
        </p:nvSpPr>
        <p:spPr>
          <a:xfrm>
            <a:off x="4098029" y="4794198"/>
            <a:ext cx="7414089" cy="98361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zh-CN" altLang="en-US" sz="1800" kern="1200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BEA">
                  <a:alpha val="100000"/>
                </a:srgbClr>
              </a:clrFrom>
              <a:clrTo>
                <a:srgbClr val="FEFBEA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>
            <a:fillRect/>
          </a:stretch>
        </p:blipFill>
        <p:spPr>
          <a:xfrm>
            <a:off x="838209" y="2473903"/>
            <a:ext cx="11353791" cy="441389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36" y="1879504"/>
            <a:ext cx="3049161" cy="3575899"/>
          </a:xfrm>
          <a:prstGeom prst="rect">
            <a:avLst/>
          </a:prstGeom>
        </p:spPr>
      </p:pic>
      <p:sp>
        <p:nvSpPr>
          <p:cNvPr id="7" name="矩形: 圆角 11"/>
          <p:cNvSpPr/>
          <p:nvPr/>
        </p:nvSpPr>
        <p:spPr>
          <a:xfrm>
            <a:off x="4019082" y="1047521"/>
            <a:ext cx="7567306" cy="983615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zh-CN" altLang="en-US" sz="1800" kern="1200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0" name="矩形: 圆角 14"/>
          <p:cNvSpPr/>
          <p:nvPr/>
        </p:nvSpPr>
        <p:spPr>
          <a:xfrm>
            <a:off x="3919220" y="2404745"/>
            <a:ext cx="7667168" cy="983615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zh-CN" altLang="en-US" sz="1800" kern="1200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5" name="矩形: 圆角 17"/>
          <p:cNvSpPr/>
          <p:nvPr/>
        </p:nvSpPr>
        <p:spPr>
          <a:xfrm>
            <a:off x="4019082" y="3567747"/>
            <a:ext cx="7005955" cy="983615"/>
          </a:xfrm>
          <a:prstGeom prst="roundRect">
            <a:avLst>
              <a:gd name="adj" fmla="val 50000"/>
            </a:avLst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zh-CN" altLang="en-US" sz="1800" kern="1200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8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05" y="556260"/>
            <a:ext cx="806824" cy="806824"/>
          </a:xfrm>
          <a:prstGeom prst="rect">
            <a:avLst/>
          </a:prstGeom>
        </p:spPr>
      </p:pic>
      <p:pic>
        <p:nvPicPr>
          <p:cNvPr id="29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250950"/>
            <a:ext cx="2803525" cy="3625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7395" y="662801"/>
            <a:ext cx="2782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Dặn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dò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2299" y="1271360"/>
            <a:ext cx="741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sgk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8029" y="2628271"/>
            <a:ext cx="741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98029" y="4933492"/>
            <a:ext cx="741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olm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2442" y="3815337"/>
            <a:ext cx="741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7" grpId="0" bldLvl="0" animBg="1"/>
      <p:bldP spid="20" grpId="0" bldLvl="0" animBg="1"/>
      <p:bldP spid="25" grpId="0" bldLvl="0" animBg="1"/>
      <p:bldP spid="14" grpId="0"/>
      <p:bldP spid="16" grpId="0"/>
      <p:bldP spid="18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/>
          <p:nvPr/>
        </p:nvSpPr>
        <p:spPr>
          <a:xfrm>
            <a:off x="1192695" y="616467"/>
            <a:ext cx="56056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4.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Viết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biết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đó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gồm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: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755373" y="1139687"/>
            <a:ext cx="8335618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trăm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nghìn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, 7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trăm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, 3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chục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5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đơn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vị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: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trăm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nghìn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, 4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trăm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2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đơn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vị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: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2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trăm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nghìn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, 4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nghìn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6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chục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: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8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chục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nghìn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2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đơn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vị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: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8709690" y="1538467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500 735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Google Shape;271;p11"/>
          <p:cNvSpPr txBox="1"/>
          <p:nvPr/>
        </p:nvSpPr>
        <p:spPr>
          <a:xfrm>
            <a:off x="7202554" y="3462436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204 060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Google Shape;272;p11"/>
          <p:cNvSpPr txBox="1"/>
          <p:nvPr/>
        </p:nvSpPr>
        <p:spPr>
          <a:xfrm>
            <a:off x="5883960" y="4444102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80 002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Google Shape;273;p11"/>
          <p:cNvSpPr txBox="1"/>
          <p:nvPr/>
        </p:nvSpPr>
        <p:spPr>
          <a:xfrm>
            <a:off x="7323636" y="2501522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300 402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2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/>
          <p:nvPr/>
        </p:nvSpPr>
        <p:spPr>
          <a:xfrm>
            <a:off x="1318591" y="417684"/>
            <a:ext cx="99656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5.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Viết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thích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hợp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vào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chỗ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chấm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(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theo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mẫu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):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279;p12"/>
          <p:cNvSpPr txBox="1"/>
          <p:nvPr/>
        </p:nvSpPr>
        <p:spPr>
          <a:xfrm>
            <a:off x="742121" y="1351720"/>
            <a:ext cx="13085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: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1895060" y="1351720"/>
            <a:ext cx="8761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Lớp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nghìn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832 573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gồm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: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8905461" y="257484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6</a:t>
            </a:r>
            <a:endParaRPr b="1" dirty="0"/>
          </a:p>
        </p:txBody>
      </p:sp>
      <p:sp>
        <p:nvSpPr>
          <p:cNvPr id="282" name="Google Shape;282;p12"/>
          <p:cNvSpPr txBox="1"/>
          <p:nvPr/>
        </p:nvSpPr>
        <p:spPr>
          <a:xfrm>
            <a:off x="9515061" y="2574840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 b="1"/>
          </a:p>
        </p:txBody>
      </p:sp>
      <p:sp>
        <p:nvSpPr>
          <p:cNvPr id="283" name="Google Shape;283;p12"/>
          <p:cNvSpPr txBox="1"/>
          <p:nvPr/>
        </p:nvSpPr>
        <p:spPr>
          <a:xfrm>
            <a:off x="10131285" y="2574840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 b="1"/>
          </a:p>
        </p:txBody>
      </p:sp>
      <p:sp>
        <p:nvSpPr>
          <p:cNvPr id="284" name="Google Shape;284;p12"/>
          <p:cNvSpPr txBox="1"/>
          <p:nvPr/>
        </p:nvSpPr>
        <p:spPr>
          <a:xfrm>
            <a:off x="9680856" y="1365292"/>
            <a:ext cx="20718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8  ;  3  ;  2</a:t>
            </a:r>
            <a:endParaRPr b="1" dirty="0"/>
          </a:p>
        </p:txBody>
      </p:sp>
      <p:sp>
        <p:nvSpPr>
          <p:cNvPr id="285" name="Google Shape;285;p12"/>
          <p:cNvSpPr txBox="1"/>
          <p:nvPr/>
        </p:nvSpPr>
        <p:spPr>
          <a:xfrm>
            <a:off x="631283" y="2100461"/>
            <a:ext cx="1044271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Lớp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nghìn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603 786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gồm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: ... ; ... ; ... 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Lớp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đơn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vị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603 785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gồm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: ... ; ... ; ... 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Lớp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đơn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vị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532 004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gồm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chữ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: ... ; ... ; ... 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8984974" y="3793916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</a:t>
            </a:r>
            <a:endParaRPr b="1" dirty="0"/>
          </a:p>
        </p:txBody>
      </p:sp>
      <p:sp>
        <p:nvSpPr>
          <p:cNvPr id="287" name="Google Shape;287;p12"/>
          <p:cNvSpPr txBox="1"/>
          <p:nvPr/>
        </p:nvSpPr>
        <p:spPr>
          <a:xfrm>
            <a:off x="9587945" y="3793915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</a:t>
            </a:r>
            <a:endParaRPr b="1"/>
          </a:p>
        </p:txBody>
      </p:sp>
      <p:sp>
        <p:nvSpPr>
          <p:cNvPr id="288" name="Google Shape;288;p12"/>
          <p:cNvSpPr txBox="1"/>
          <p:nvPr/>
        </p:nvSpPr>
        <p:spPr>
          <a:xfrm>
            <a:off x="10212455" y="3793915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 b="1" dirty="0"/>
          </a:p>
        </p:txBody>
      </p:sp>
      <p:sp>
        <p:nvSpPr>
          <p:cNvPr id="289" name="Google Shape;289;p12"/>
          <p:cNvSpPr txBox="1"/>
          <p:nvPr/>
        </p:nvSpPr>
        <p:spPr>
          <a:xfrm>
            <a:off x="9008989" y="505455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 b="1" dirty="0"/>
          </a:p>
        </p:txBody>
      </p:sp>
      <p:sp>
        <p:nvSpPr>
          <p:cNvPr id="290" name="Google Shape;290;p12"/>
          <p:cNvSpPr txBox="1"/>
          <p:nvPr/>
        </p:nvSpPr>
        <p:spPr>
          <a:xfrm>
            <a:off x="9624387" y="5043686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 b="1"/>
          </a:p>
        </p:txBody>
      </p:sp>
      <p:sp>
        <p:nvSpPr>
          <p:cNvPr id="291" name="Google Shape;291;p12"/>
          <p:cNvSpPr txBox="1"/>
          <p:nvPr/>
        </p:nvSpPr>
        <p:spPr>
          <a:xfrm>
            <a:off x="10239785" y="5043685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5461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Pin by ALEJANDRA PAOLA on Booth | Powerpoint background free, Wallpaper  powerpoint, Background for powerpoint present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4790380" y="1535070"/>
            <a:ext cx="22142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dirty="0" err="1">
                <a:solidFill>
                  <a:srgbClr val="FFFFFF"/>
                </a:solidFill>
                <a:latin typeface="HP001 4 hàng" panose="020B0603050302020204" pitchFamily="34" charset="0"/>
                <a:ea typeface="Arima Madurai Black"/>
                <a:cs typeface="Arima Madurai Black"/>
                <a:sym typeface="Arima Madurai Black"/>
              </a:rPr>
              <a:t>Toán</a:t>
            </a:r>
            <a:endParaRPr sz="4800" dirty="0">
              <a:latin typeface="HP001 4 hàng" panose="020B0603050302020204" pitchFamily="34" charset="0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1675209" y="1936873"/>
            <a:ext cx="975940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  <a:ea typeface="Comic Sans MS"/>
                <a:cs typeface="Comic Sans MS"/>
                <a:sym typeface="Comic Sans MS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  <a:ea typeface="Comic Sans MS"/>
                <a:cs typeface="Comic Sans MS"/>
                <a:sym typeface="Comic Sans MS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  <a:ea typeface="Comic Sans MS"/>
                <a:cs typeface="Comic Sans MS"/>
                <a:sym typeface="Comic Sans MS"/>
              </a:rPr>
              <a:t>cũ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  <a:ea typeface="Comic Sans MS"/>
                <a:cs typeface="Comic Sans MS"/>
                <a:sym typeface="Comic Sans MS"/>
              </a:rPr>
              <a:t>:</a:t>
            </a:r>
            <a:endParaRPr sz="4800" b="1" dirty="0">
              <a:solidFill>
                <a:srgbClr val="FF0000"/>
              </a:solidFill>
              <a:latin typeface="HP001 5 hàng" panose="020B0603050302020204" pitchFamily="34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231193" y="704114"/>
            <a:ext cx="1046117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dirty="0" err="1">
                <a:solidFill>
                  <a:srgbClr val="FFFFFF"/>
                </a:solidFill>
                <a:latin typeface="HP001 4 hàng" panose="020B0603050302020204" pitchFamily="34" charset="0"/>
                <a:ea typeface="Arima Madurai Black"/>
                <a:cs typeface="Arima Madurai Black"/>
                <a:sym typeface="Arima Madurai Black"/>
              </a:rPr>
              <a:t>Thứ</a:t>
            </a:r>
            <a:r>
              <a:rPr lang="en-US" sz="4800" dirty="0">
                <a:solidFill>
                  <a:srgbClr val="FFFFFF"/>
                </a:solidFill>
                <a:latin typeface="HP001 4 hàng" panose="020B0603050302020204" pitchFamily="34" charset="0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HP001 4 hàng" panose="020B0603050302020204" pitchFamily="34" charset="0"/>
                <a:ea typeface="Arima Madurai Black"/>
                <a:cs typeface="Arima Madurai Black"/>
                <a:sym typeface="Arima Madurai Black"/>
              </a:rPr>
              <a:t>tư</a:t>
            </a:r>
            <a:r>
              <a:rPr lang="en-US" sz="4800" dirty="0">
                <a:solidFill>
                  <a:srgbClr val="FFFFFF"/>
                </a:solidFill>
                <a:latin typeface="HP001 4 hàng" panose="020B0603050302020204" pitchFamily="34" charset="0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HP001 4 hàng" panose="020B0603050302020204" pitchFamily="34" charset="0"/>
                <a:ea typeface="Arima Madurai Black"/>
                <a:cs typeface="Arima Madurai Black"/>
                <a:sym typeface="Arima Madurai Black"/>
              </a:rPr>
              <a:t>ngày</a:t>
            </a:r>
            <a:r>
              <a:rPr lang="en-US" sz="4800" dirty="0">
                <a:solidFill>
                  <a:srgbClr val="FFFFFF"/>
                </a:solidFill>
                <a:latin typeface="HP001 4 hàng" panose="020B0603050302020204" pitchFamily="34" charset="0"/>
                <a:ea typeface="Arima Madurai Black"/>
                <a:cs typeface="Arima Madurai Black"/>
                <a:sym typeface="Arima Madurai Black"/>
              </a:rPr>
              <a:t> 1</a:t>
            </a:r>
            <a:r>
              <a:rPr lang="vi-VN" sz="4800" dirty="0">
                <a:solidFill>
                  <a:srgbClr val="FFFFFF"/>
                </a:solidFill>
                <a:latin typeface="HP001 4 hàng" panose="020B0603050302020204" pitchFamily="34" charset="0"/>
                <a:ea typeface="Arima Madurai Black"/>
                <a:cs typeface="Arima Madurai Black"/>
                <a:sym typeface="Arima Madurai Black"/>
              </a:rPr>
              <a:t>4</a:t>
            </a:r>
            <a:r>
              <a:rPr lang="en-US" sz="4800" dirty="0">
                <a:solidFill>
                  <a:srgbClr val="FFFFFF"/>
                </a:solidFill>
                <a:latin typeface="HP001 4 hàng" panose="020B0603050302020204" pitchFamily="34" charset="0"/>
                <a:ea typeface="Arima Madurai Black"/>
                <a:cs typeface="Arima Madurai Black"/>
                <a:sym typeface="Arima Madurai Black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HP001 4 hàng" panose="020B0603050302020204" pitchFamily="34" charset="0"/>
                <a:ea typeface="Arima Madurai Black"/>
                <a:cs typeface="Arima Madurai Black"/>
                <a:sym typeface="Arima Madurai Black"/>
              </a:rPr>
              <a:t>tháng</a:t>
            </a:r>
            <a:r>
              <a:rPr lang="en-US" sz="4800" dirty="0">
                <a:solidFill>
                  <a:srgbClr val="FFFFFF"/>
                </a:solidFill>
                <a:latin typeface="HP001 4 hàng" panose="020B0603050302020204" pitchFamily="34" charset="0"/>
                <a:ea typeface="Arima Madurai Black"/>
                <a:cs typeface="Arima Madurai Black"/>
                <a:sym typeface="Arima Madurai Black"/>
              </a:rPr>
              <a:t> 9 </a:t>
            </a:r>
            <a:r>
              <a:rPr lang="en-US" sz="4800" dirty="0" err="1">
                <a:solidFill>
                  <a:srgbClr val="FFFFFF"/>
                </a:solidFill>
                <a:latin typeface="HP001 4 hàng" panose="020B0603050302020204" pitchFamily="34" charset="0"/>
                <a:ea typeface="Arima Madurai Black"/>
                <a:cs typeface="Arima Madurai Black"/>
                <a:sym typeface="Arima Madurai Black"/>
              </a:rPr>
              <a:t>năm</a:t>
            </a:r>
            <a:r>
              <a:rPr lang="en-US" sz="4800" dirty="0">
                <a:solidFill>
                  <a:srgbClr val="FFFFFF"/>
                </a:solidFill>
                <a:latin typeface="HP001 4 hàng" panose="020B0603050302020204" pitchFamily="34" charset="0"/>
                <a:ea typeface="Arima Madurai Black"/>
                <a:cs typeface="Arima Madurai Black"/>
                <a:sym typeface="Arima Madurai Black"/>
              </a:rPr>
              <a:t> 202</a:t>
            </a:r>
            <a:r>
              <a:rPr lang="vi-VN" sz="4800" dirty="0">
                <a:solidFill>
                  <a:srgbClr val="FFFFFF"/>
                </a:solidFill>
                <a:latin typeface="HP001 4 hàng" panose="020B0603050302020204" pitchFamily="34" charset="0"/>
                <a:ea typeface="Arima Madurai Black"/>
                <a:cs typeface="Arima Madurai Black"/>
                <a:sym typeface="Arima Madurai Black"/>
              </a:rPr>
              <a:t>2</a:t>
            </a:r>
            <a:endParaRPr sz="4800" dirty="0">
              <a:latin typeface="HP001 4 hàng" panose="020B06030503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77227" y="2767829"/>
            <a:ext cx="9114773" cy="28058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: </a:t>
            </a:r>
          </a:p>
          <a:p>
            <a:r>
              <a:rPr lang="en-US" sz="40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32 459</a:t>
            </a:r>
          </a:p>
          <a:p>
            <a:r>
              <a:rPr lang="en-US" sz="40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45 325</a:t>
            </a:r>
          </a:p>
          <a:p>
            <a:r>
              <a:rPr lang="en-US" sz="40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9005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2077" y="5040304"/>
            <a:ext cx="9945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347 518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0150277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3476"/>
            <a:ext cx="121920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 BÀI SAU:</a:t>
            </a:r>
          </a:p>
          <a:p>
            <a:pPr marL="457200" indent="-457200">
              <a:buFontTx/>
              <a:buChar char="-"/>
              <a:defRPr/>
            </a:pPr>
            <a:r>
              <a:rPr lang="en-US" sz="3600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- tr. 12,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LTVC: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– tr. 22 </a:t>
            </a:r>
            <a:r>
              <a:rPr lang="en-US" sz="3600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tr. 6.</a:t>
            </a:r>
          </a:p>
          <a:p>
            <a:pPr marL="457200" indent="-457200">
              <a:buFontTx/>
              <a:buChar char="-"/>
              <a:defRPr/>
            </a:pPr>
            <a:r>
              <a:rPr lang="en-US" sz="36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olm</a:t>
            </a:r>
            <a:r>
              <a:rPr lang="en-US" sz="36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065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MCj043580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962527"/>
            <a:ext cx="1877616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4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6705600" y="2971802"/>
            <a:ext cx="1905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MCj043580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404278">
            <a:off x="8786813" y="4754564"/>
            <a:ext cx="14287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2438400" y="1295400"/>
            <a:ext cx="152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4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8458200" y="1524002"/>
            <a:ext cx="1905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WordArt 13"/>
          <p:cNvSpPr>
            <a:spLocks noChangeArrowheads="1" noChangeShapeType="1" noTextEdit="1"/>
          </p:cNvSpPr>
          <p:nvPr/>
        </p:nvSpPr>
        <p:spPr bwMode="auto">
          <a:xfrm>
            <a:off x="2590800" y="1143000"/>
            <a:ext cx="6477000" cy="3810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</a:t>
            </a:r>
            <a:r>
              <a:rPr lang="en-US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TẠM</a:t>
            </a:r>
            <a:r>
              <a:rPr lang="en-US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BiỆT</a:t>
            </a:r>
            <a:endParaRPr lang="en-US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</a:t>
            </a:r>
            <a:r>
              <a:rPr lang="en-US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EM</a:t>
            </a:r>
            <a:r>
              <a:rPr lang="en-US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E48AD4-8066-44AC-8017-8310590C0117}"/>
              </a:ext>
            </a:extLst>
          </p:cNvPr>
          <p:cNvSpPr/>
          <p:nvPr/>
        </p:nvSpPr>
        <p:spPr>
          <a:xfrm>
            <a:off x="1026942" y="791307"/>
            <a:ext cx="10367889" cy="573259"/>
          </a:xfrm>
          <a:prstGeom prst="rect">
            <a:avLst/>
          </a:prstGeom>
          <a:solidFill>
            <a:srgbClr val="FB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6FC3ABA4-3DD8-4D7A-BAD2-1BDC21893145}"/>
              </a:ext>
            </a:extLst>
          </p:cNvPr>
          <p:cNvGrpSpPr/>
          <p:nvPr/>
        </p:nvGrpSpPr>
        <p:grpSpPr>
          <a:xfrm>
            <a:off x="19636" y="0"/>
            <a:ext cx="12382500" cy="6858000"/>
            <a:chOff x="0" y="0"/>
            <a:chExt cx="12382500" cy="6858000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12A461A4-77F8-408C-8B5B-9A71B4F118B6}"/>
                </a:ext>
              </a:extLst>
            </p:cNvPr>
            <p:cNvSpPr txBox="1"/>
            <p:nvPr/>
          </p:nvSpPr>
          <p:spPr>
            <a:xfrm>
              <a:off x="1133475" y="114300"/>
              <a:ext cx="11249025" cy="649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30000"/>
                </a:lnSpc>
                <a:buClrTx/>
                <a:buFontTx/>
                <a:buNone/>
              </a:pPr>
              <a:r>
                <a:rPr lang="vi-VN" sz="4000" kern="1200" dirty="0" err="1">
                  <a:solidFill>
                    <a:srgbClr val="5B9BD5">
                      <a:lumMod val="50000"/>
                    </a:srgb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4000" kern="1200" dirty="0">
                <a:solidFill>
                  <a:srgbClr val="5B9BD5">
                    <a:lumMod val="50000"/>
                  </a:srgbClr>
                </a:solidFill>
                <a:latin typeface="HP001 4 hàng" panose="020B0603050302020204" pitchFamily="34" charset="0"/>
              </a:endParaRPr>
            </a:p>
            <a:p>
              <a:pPr defTabSz="457200">
                <a:lnSpc>
                  <a:spcPct val="130000"/>
                </a:lnSpc>
                <a:buClrTx/>
                <a:buFontTx/>
                <a:buNone/>
              </a:pPr>
              <a:r>
                <a:rPr lang="vi-VN" sz="4000" kern="1200" dirty="0" err="1">
                  <a:solidFill>
                    <a:srgbClr val="5B9BD5">
                      <a:lumMod val="50000"/>
                    </a:srgb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4000" kern="1200" dirty="0">
                <a:solidFill>
                  <a:srgbClr val="5B9BD5">
                    <a:lumMod val="50000"/>
                  </a:srgbClr>
                </a:solidFill>
                <a:latin typeface="HP001 4 hàng" panose="020B0603050302020204" pitchFamily="34" charset="0"/>
              </a:endParaRPr>
            </a:p>
            <a:p>
              <a:pPr defTabSz="457200">
                <a:lnSpc>
                  <a:spcPct val="130000"/>
                </a:lnSpc>
                <a:buClrTx/>
                <a:buFontTx/>
                <a:buNone/>
              </a:pPr>
              <a:r>
                <a:rPr lang="vi-VN" sz="4000" kern="1200" dirty="0" err="1">
                  <a:solidFill>
                    <a:srgbClr val="5B9BD5">
                      <a:lumMod val="50000"/>
                    </a:srgb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4000" kern="1200" dirty="0">
                <a:solidFill>
                  <a:srgbClr val="5B9BD5">
                    <a:lumMod val="50000"/>
                  </a:srgbClr>
                </a:solidFill>
                <a:latin typeface="HP001 4 hàng" panose="020B0603050302020204" pitchFamily="34" charset="0"/>
              </a:endParaRPr>
            </a:p>
            <a:p>
              <a:pPr defTabSz="457200">
                <a:lnSpc>
                  <a:spcPct val="130000"/>
                </a:lnSpc>
                <a:buClrTx/>
                <a:buFontTx/>
                <a:buNone/>
              </a:pPr>
              <a:r>
                <a:rPr lang="vi-VN" sz="4000" kern="1200" dirty="0" err="1">
                  <a:solidFill>
                    <a:srgbClr val="5B9BD5">
                      <a:lumMod val="50000"/>
                    </a:srgb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4000" kern="1200" dirty="0">
                <a:solidFill>
                  <a:srgbClr val="5B9BD5">
                    <a:lumMod val="50000"/>
                  </a:srgbClr>
                </a:solidFill>
                <a:latin typeface="HP001 4 hàng" panose="020B0603050302020204" pitchFamily="34" charset="0"/>
              </a:endParaRPr>
            </a:p>
            <a:p>
              <a:pPr defTabSz="457200">
                <a:lnSpc>
                  <a:spcPct val="130000"/>
                </a:lnSpc>
                <a:buClrTx/>
                <a:buFontTx/>
                <a:buNone/>
              </a:pPr>
              <a:r>
                <a:rPr lang="vi-VN" sz="4000" kern="1200" dirty="0" err="1">
                  <a:solidFill>
                    <a:srgbClr val="5B9BD5">
                      <a:lumMod val="50000"/>
                    </a:srgb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4000" kern="1200" dirty="0">
                <a:solidFill>
                  <a:srgbClr val="5B9BD5">
                    <a:lumMod val="50000"/>
                  </a:srgbClr>
                </a:solidFill>
                <a:latin typeface="HP001 4 hàng" panose="020B0603050302020204" pitchFamily="34" charset="0"/>
              </a:endParaRPr>
            </a:p>
          </p:txBody>
        </p:sp>
        <p:cxnSp>
          <p:nvCxnSpPr>
            <p:cNvPr id="6" name="Đường nối Thẳng 5">
              <a:extLst>
                <a:ext uri="{FF2B5EF4-FFF2-40B4-BE49-F238E27FC236}">
                  <a16:creationId xmlns:a16="http://schemas.microsoft.com/office/drawing/2014/main" id="{4A93BDCB-EC70-4199-BA45-B19A46D15E5B}"/>
                </a:ext>
              </a:extLst>
            </p:cNvPr>
            <p:cNvCxnSpPr/>
            <p:nvPr/>
          </p:nvCxnSpPr>
          <p:spPr>
            <a:xfrm>
              <a:off x="1209675" y="0"/>
              <a:ext cx="0" cy="6858000"/>
            </a:xfrm>
            <a:prstGeom prst="line">
              <a:avLst/>
            </a:prstGeom>
            <a:ln w="28575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Đường nối Thẳng 7">
              <a:extLst>
                <a:ext uri="{FF2B5EF4-FFF2-40B4-BE49-F238E27FC236}">
                  <a16:creationId xmlns:a16="http://schemas.microsoft.com/office/drawing/2014/main" id="{63FFA169-BDD5-4ABA-8AD9-E6D1EBEE2118}"/>
                </a:ext>
              </a:extLst>
            </p:cNvPr>
            <p:cNvCxnSpPr/>
            <p:nvPr/>
          </p:nvCxnSpPr>
          <p:spPr>
            <a:xfrm flipH="1">
              <a:off x="0" y="7239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nối Thẳng 8">
              <a:extLst>
                <a:ext uri="{FF2B5EF4-FFF2-40B4-BE49-F238E27FC236}">
                  <a16:creationId xmlns:a16="http://schemas.microsoft.com/office/drawing/2014/main" id="{2DE6B811-E2DD-4EEF-AF71-7B60ED82A77B}"/>
                </a:ext>
              </a:extLst>
            </p:cNvPr>
            <p:cNvCxnSpPr/>
            <p:nvPr/>
          </p:nvCxnSpPr>
          <p:spPr>
            <a:xfrm flipH="1">
              <a:off x="0" y="15144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8062ECEE-E64F-4B89-A8FB-ED26DD8E82A3}"/>
                </a:ext>
              </a:extLst>
            </p:cNvPr>
            <p:cNvCxnSpPr/>
            <p:nvPr/>
          </p:nvCxnSpPr>
          <p:spPr>
            <a:xfrm flipH="1">
              <a:off x="0" y="23050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8BA8DB33-6ECA-4615-9FDA-DC64F7725907}"/>
                </a:ext>
              </a:extLst>
            </p:cNvPr>
            <p:cNvCxnSpPr/>
            <p:nvPr/>
          </p:nvCxnSpPr>
          <p:spPr>
            <a:xfrm flipH="1">
              <a:off x="0" y="309562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4FF6C4CA-B55C-4DAF-8778-979F1FEF1F2D}"/>
                </a:ext>
              </a:extLst>
            </p:cNvPr>
            <p:cNvCxnSpPr/>
            <p:nvPr/>
          </p:nvCxnSpPr>
          <p:spPr>
            <a:xfrm flipH="1">
              <a:off x="0" y="38862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440B403A-E8F6-4D47-9BA3-FC2EDCB70E07}"/>
                </a:ext>
              </a:extLst>
            </p:cNvPr>
            <p:cNvCxnSpPr/>
            <p:nvPr/>
          </p:nvCxnSpPr>
          <p:spPr>
            <a:xfrm flipH="1">
              <a:off x="0" y="46767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203093C1-C947-4809-803B-F39FC1402F8F}"/>
                </a:ext>
              </a:extLst>
            </p:cNvPr>
            <p:cNvCxnSpPr/>
            <p:nvPr/>
          </p:nvCxnSpPr>
          <p:spPr>
            <a:xfrm flipH="1">
              <a:off x="0" y="54768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B8D09F7C-D34B-4ECE-A32F-9D167B61C3DA}"/>
                </a:ext>
              </a:extLst>
            </p:cNvPr>
            <p:cNvCxnSpPr/>
            <p:nvPr/>
          </p:nvCxnSpPr>
          <p:spPr>
            <a:xfrm flipH="1">
              <a:off x="0" y="62674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27ED391-8C01-4FFF-A603-66FCF144BBC7}"/>
              </a:ext>
            </a:extLst>
          </p:cNvPr>
          <p:cNvSpPr txBox="1"/>
          <p:nvPr/>
        </p:nvSpPr>
        <p:spPr>
          <a:xfrm>
            <a:off x="1229311" y="114300"/>
            <a:ext cx="108579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buClrTx/>
              <a:buFontTx/>
              <a:buNone/>
            </a:pPr>
            <a:endParaRPr lang="en-US" sz="4000" b="1" kern="1200" dirty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pPr defTabSz="457200">
              <a:lnSpc>
                <a:spcPct val="130000"/>
              </a:lnSpc>
              <a:buClrTx/>
              <a:buFontTx/>
              <a:buNone/>
            </a:pPr>
            <a:r>
              <a:rPr lang="en-US" sz="4000" b="1" kern="1200" dirty="0">
                <a:solidFill>
                  <a:srgbClr val="7030A0"/>
                </a:solidFill>
                <a:latin typeface="HP001 4 hàng" panose="020B0603050302020204" pitchFamily="34" charset="0"/>
              </a:rPr>
              <a:t>    </a:t>
            </a:r>
            <a:r>
              <a:rPr lang="vi-VN" sz="4000" b="1" kern="1200" dirty="0">
                <a:solidFill>
                  <a:srgbClr val="7030A0"/>
                </a:solidFill>
                <a:latin typeface="HP001 4 hàng" panose="020B0603050302020204" pitchFamily="34" charset="0"/>
              </a:rPr>
              <a:t>Thứ </a:t>
            </a:r>
            <a:r>
              <a:rPr lang="en-US" sz="4000" b="1" kern="120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tư</a:t>
            </a:r>
            <a:r>
              <a:rPr lang="vi-VN" sz="4000" b="1" kern="1200" dirty="0">
                <a:solidFill>
                  <a:srgbClr val="7030A0"/>
                </a:solidFill>
                <a:latin typeface="HP001 4 hàng" panose="020B0603050302020204" pitchFamily="34" charset="0"/>
              </a:rPr>
              <a:t> ngày </a:t>
            </a:r>
            <a:r>
              <a:rPr lang="en-US" sz="4000" b="1" kern="1200" dirty="0">
                <a:solidFill>
                  <a:srgbClr val="7030A0"/>
                </a:solidFill>
                <a:latin typeface="HP001 4 hàng" panose="020B0603050302020204" pitchFamily="34" charset="0"/>
              </a:rPr>
              <a:t>1</a:t>
            </a:r>
            <a:r>
              <a:rPr lang="vi-VN" sz="4000" b="1" kern="1200" dirty="0">
                <a:solidFill>
                  <a:srgbClr val="7030A0"/>
                </a:solidFill>
                <a:latin typeface="HP001 4 hàng" panose="020B0603050302020204" pitchFamily="34" charset="0"/>
              </a:rPr>
              <a:t>4 tháng </a:t>
            </a:r>
            <a:r>
              <a:rPr lang="en-US" sz="4000" b="1" kern="1200" dirty="0">
                <a:solidFill>
                  <a:srgbClr val="7030A0"/>
                </a:solidFill>
                <a:latin typeface="HP001 4 hàng" panose="020B0603050302020204" pitchFamily="34" charset="0"/>
              </a:rPr>
              <a:t>9</a:t>
            </a:r>
            <a:r>
              <a:rPr lang="vi-VN" sz="4000" b="1" kern="1200" dirty="0">
                <a:solidFill>
                  <a:srgbClr val="7030A0"/>
                </a:solidFill>
                <a:latin typeface="HP001 4 hàng" panose="020B0603050302020204" pitchFamily="34" charset="0"/>
              </a:rPr>
              <a:t> năm </a:t>
            </a:r>
            <a:r>
              <a:rPr lang="en-US" sz="4000" b="1" kern="1200" dirty="0">
                <a:solidFill>
                  <a:srgbClr val="7030A0"/>
                </a:solidFill>
                <a:latin typeface="HP001 4 hàng" panose="020B0603050302020204" pitchFamily="34" charset="0"/>
              </a:rPr>
              <a:t>202</a:t>
            </a:r>
            <a:r>
              <a:rPr lang="vi-VN" sz="4000" b="1" kern="1200" dirty="0">
                <a:solidFill>
                  <a:srgbClr val="7030A0"/>
                </a:solidFill>
                <a:latin typeface="HP001 4 hàng" panose="020B0603050302020204" pitchFamily="34" charset="0"/>
              </a:rPr>
              <a:t>2</a:t>
            </a:r>
            <a:endParaRPr lang="en-US" sz="4000" b="1" kern="1200" dirty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pPr defTabSz="457200">
              <a:lnSpc>
                <a:spcPct val="130000"/>
              </a:lnSpc>
              <a:buClrTx/>
              <a:buFontTx/>
              <a:buNone/>
            </a:pPr>
            <a:r>
              <a:rPr lang="en-US" sz="4000" b="1" kern="1200" dirty="0">
                <a:solidFill>
                  <a:srgbClr val="7030A0"/>
                </a:solidFill>
                <a:latin typeface="HP001 4 hàng" panose="020B0603050302020204" pitchFamily="34" charset="0"/>
              </a:rPr>
              <a:t>                </a:t>
            </a:r>
            <a:r>
              <a:rPr lang="en-US" sz="4000" b="1" kern="120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  <a:endParaRPr lang="en-US" sz="4000" b="1" kern="1200" dirty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pPr defTabSz="457200">
              <a:lnSpc>
                <a:spcPct val="130000"/>
              </a:lnSpc>
              <a:buClrTx/>
              <a:buFontTx/>
              <a:buNone/>
            </a:pPr>
            <a:r>
              <a:rPr lang="en-US" sz="4000" b="1" kern="1200" dirty="0">
                <a:solidFill>
                  <a:srgbClr val="7030A0"/>
                </a:solidFill>
                <a:latin typeface="HP001 4 hàng" panose="020B0603050302020204" pitchFamily="34" charset="0"/>
              </a:rPr>
              <a:t>            </a:t>
            </a:r>
            <a:r>
              <a:rPr lang="en-US" sz="4000" b="1" kern="120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Hàng</a:t>
            </a:r>
            <a:r>
              <a:rPr lang="en-US" sz="4000" b="1" kern="120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kern="120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4000" b="1" kern="120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kern="1200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lớp</a:t>
            </a:r>
            <a:endParaRPr lang="en-US" sz="4000" b="1" kern="12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39" name="AutoShape 67"/>
          <p:cNvSpPr>
            <a:spLocks noChangeArrowheads="1"/>
          </p:cNvSpPr>
          <p:nvPr/>
        </p:nvSpPr>
        <p:spPr bwMode="auto">
          <a:xfrm>
            <a:off x="4949607" y="0"/>
            <a:ext cx="5330825" cy="2108299"/>
          </a:xfrm>
          <a:prstGeom prst="cloudCallout">
            <a:avLst>
              <a:gd name="adj1" fmla="val 34366"/>
              <a:gd name="adj2" fmla="val -152431"/>
            </a:avLst>
          </a:prstGeom>
          <a:solidFill>
            <a:srgbClr val="00B0F0"/>
          </a:solidFill>
          <a:ln>
            <a:noFill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*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Hãy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nêu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tên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các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hàng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đã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học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theo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thứ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tự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từ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nhỏ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đến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lớn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?</a:t>
            </a:r>
          </a:p>
        </p:txBody>
      </p:sp>
      <p:graphicFrame>
        <p:nvGraphicFramePr>
          <p:cNvPr id="182400" name="Group 1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71717205"/>
              </p:ext>
            </p:extLst>
          </p:nvPr>
        </p:nvGraphicFramePr>
        <p:xfrm>
          <a:off x="1709738" y="1858030"/>
          <a:ext cx="8729662" cy="5191125"/>
        </p:xfrm>
        <a:graphic>
          <a:graphicData uri="http://schemas.openxmlformats.org/drawingml/2006/table">
            <a:tbl>
              <a:tblPr/>
              <a:tblGrid>
                <a:gridCol w="117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859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2401" name="Text Box 129"/>
          <p:cNvSpPr txBox="1">
            <a:spLocks noChangeArrowheads="1"/>
          </p:cNvSpPr>
          <p:nvPr/>
        </p:nvSpPr>
        <p:spPr bwMode="auto">
          <a:xfrm>
            <a:off x="9149260" y="2665414"/>
            <a:ext cx="1066800" cy="7699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đơn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vị</a:t>
            </a:r>
            <a:endParaRPr lang="en-US" sz="2200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2" name="Text Box 130"/>
          <p:cNvSpPr txBox="1">
            <a:spLocks noChangeArrowheads="1"/>
          </p:cNvSpPr>
          <p:nvPr/>
        </p:nvSpPr>
        <p:spPr bwMode="auto">
          <a:xfrm>
            <a:off x="7817068" y="2743200"/>
            <a:ext cx="1066800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 chục</a:t>
            </a:r>
            <a:endParaRPr lang="en-US" sz="2200" kern="120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3" name="Text Box 131"/>
          <p:cNvSpPr txBox="1">
            <a:spLocks noChangeArrowheads="1"/>
          </p:cNvSpPr>
          <p:nvPr/>
        </p:nvSpPr>
        <p:spPr bwMode="auto">
          <a:xfrm>
            <a:off x="6642536" y="2743200"/>
            <a:ext cx="1066800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trăm</a:t>
            </a:r>
            <a:endParaRPr lang="en-US" sz="2200" b="1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4" name="Text Box 132"/>
          <p:cNvSpPr txBox="1">
            <a:spLocks noChangeArrowheads="1"/>
          </p:cNvSpPr>
          <p:nvPr/>
        </p:nvSpPr>
        <p:spPr bwMode="auto">
          <a:xfrm>
            <a:off x="5328740" y="2723823"/>
            <a:ext cx="1066800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 nghìn</a:t>
            </a:r>
            <a:endParaRPr lang="en-US" sz="2200" kern="120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5" name="Text Box 133"/>
          <p:cNvSpPr txBox="1">
            <a:spLocks noChangeArrowheads="1"/>
          </p:cNvSpPr>
          <p:nvPr/>
        </p:nvSpPr>
        <p:spPr bwMode="auto">
          <a:xfrm>
            <a:off x="4115987" y="2639290"/>
            <a:ext cx="1066800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chục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nghìn</a:t>
            </a:r>
            <a:endParaRPr lang="en-US" sz="2200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6" name="Text Box 134"/>
          <p:cNvSpPr txBox="1">
            <a:spLocks noChangeArrowheads="1"/>
          </p:cNvSpPr>
          <p:nvPr/>
        </p:nvSpPr>
        <p:spPr bwMode="auto">
          <a:xfrm>
            <a:off x="2768423" y="2671769"/>
            <a:ext cx="1371600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trăm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nghìn</a:t>
            </a:r>
            <a:endParaRPr lang="en-US" sz="2200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7" name="AutoShape 135"/>
          <p:cNvSpPr>
            <a:spLocks noChangeArrowheads="1"/>
          </p:cNvSpPr>
          <p:nvPr/>
        </p:nvSpPr>
        <p:spPr bwMode="auto">
          <a:xfrm>
            <a:off x="6104731" y="-71095"/>
            <a:ext cx="4822825" cy="2108299"/>
          </a:xfrm>
          <a:prstGeom prst="cloudCallout">
            <a:avLst>
              <a:gd name="adj1" fmla="val 16755"/>
              <a:gd name="adj2" fmla="val -298620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Lớp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đơn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vị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gồm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mấy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hàng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,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là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những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hàng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nào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?</a:t>
            </a:r>
          </a:p>
        </p:txBody>
      </p:sp>
      <p:sp>
        <p:nvSpPr>
          <p:cNvPr id="182408" name="Text Box 136"/>
          <p:cNvSpPr txBox="1">
            <a:spLocks noChangeArrowheads="1"/>
          </p:cNvSpPr>
          <p:nvPr/>
        </p:nvSpPr>
        <p:spPr bwMode="auto">
          <a:xfrm>
            <a:off x="6858000" y="1931273"/>
            <a:ext cx="3048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Lớp</a:t>
            </a:r>
            <a:r>
              <a:rPr lang="en-US" sz="28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800" b="1" kern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đơn</a:t>
            </a:r>
            <a:r>
              <a:rPr lang="en-US" sz="28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800" b="1" kern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vị</a:t>
            </a:r>
            <a:endParaRPr lang="en-US" sz="2800" kern="1200" dirty="0">
              <a:latin typeface="Times New Roman" pitchFamily="18" charset="0"/>
              <a:ea typeface="+mn-ea"/>
            </a:endParaRPr>
          </a:p>
        </p:txBody>
      </p:sp>
      <p:sp>
        <p:nvSpPr>
          <p:cNvPr id="182409" name="AutoShape 137"/>
          <p:cNvSpPr>
            <a:spLocks noChangeArrowheads="1"/>
          </p:cNvSpPr>
          <p:nvPr/>
        </p:nvSpPr>
        <p:spPr bwMode="auto">
          <a:xfrm>
            <a:off x="2035175" y="-1"/>
            <a:ext cx="4822825" cy="2108299"/>
          </a:xfrm>
          <a:prstGeom prst="cloudCallout">
            <a:avLst>
              <a:gd name="adj1" fmla="val 7736"/>
              <a:gd name="adj2" fmla="val -331847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Lớp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nghìn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gồm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mấy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hàng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,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là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những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hàng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nào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?</a:t>
            </a:r>
          </a:p>
        </p:txBody>
      </p:sp>
      <p:sp>
        <p:nvSpPr>
          <p:cNvPr id="182410" name="Text Box 138"/>
          <p:cNvSpPr txBox="1">
            <a:spLocks noChangeArrowheads="1"/>
          </p:cNvSpPr>
          <p:nvPr/>
        </p:nvSpPr>
        <p:spPr bwMode="auto">
          <a:xfrm>
            <a:off x="3352800" y="1931273"/>
            <a:ext cx="3124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Lớp</a:t>
            </a:r>
            <a:r>
              <a:rPr lang="en-US" sz="28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800" b="1" kern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nghìn</a:t>
            </a:r>
            <a:endParaRPr lang="en-US" sz="2800" b="1" kern="1200" dirty="0">
              <a:latin typeface="Times New Roman" pitchFamily="18" charset="0"/>
              <a:ea typeface="+mn-ea"/>
            </a:endParaRPr>
          </a:p>
        </p:txBody>
      </p:sp>
      <p:grpSp>
        <p:nvGrpSpPr>
          <p:cNvPr id="182413" name="Group 141"/>
          <p:cNvGrpSpPr>
            <a:grpSpLocks/>
          </p:cNvGrpSpPr>
          <p:nvPr/>
        </p:nvGrpSpPr>
        <p:grpSpPr bwMode="auto">
          <a:xfrm>
            <a:off x="1790700" y="2946400"/>
            <a:ext cx="990600" cy="1512888"/>
            <a:chOff x="168" y="1856"/>
            <a:chExt cx="624" cy="953"/>
          </a:xfrm>
        </p:grpSpPr>
        <p:sp>
          <p:nvSpPr>
            <p:cNvPr id="182411" name="Text Box 139"/>
            <p:cNvSpPr txBox="1">
              <a:spLocks noChangeArrowheads="1"/>
            </p:cNvSpPr>
            <p:nvPr/>
          </p:nvSpPr>
          <p:spPr bwMode="auto">
            <a:xfrm>
              <a:off x="192" y="1856"/>
              <a:ext cx="576" cy="2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115000"/>
                <a:defRPr/>
              </a:pPr>
              <a:r>
                <a:rPr lang="en-US" sz="2200" b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</a:rPr>
                <a:t>SỐ</a:t>
              </a:r>
              <a:endParaRPr lang="en-US" sz="2200" b="1" kern="1200" dirty="0">
                <a:solidFill>
                  <a:srgbClr val="FF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82412" name="Text Box 140"/>
            <p:cNvSpPr txBox="1">
              <a:spLocks noChangeArrowheads="1"/>
            </p:cNvSpPr>
            <p:nvPr/>
          </p:nvSpPr>
          <p:spPr bwMode="auto">
            <a:xfrm>
              <a:off x="168" y="2538"/>
              <a:ext cx="624" cy="2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115000"/>
                <a:defRPr/>
              </a:pPr>
              <a:r>
                <a:rPr lang="en-US" sz="2200" b="1" kern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</a:rPr>
                <a:t> </a:t>
              </a:r>
              <a:r>
                <a:rPr lang="en-US" sz="2200" b="1" kern="12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</a:rPr>
                <a:t>321</a:t>
              </a:r>
              <a:endParaRPr lang="en-US" sz="2200" b="1" kern="1200">
                <a:solidFill>
                  <a:srgbClr val="FF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182414" name="AutoShape 142"/>
          <p:cNvSpPr>
            <a:spLocks noChangeArrowheads="1"/>
          </p:cNvSpPr>
          <p:nvPr/>
        </p:nvSpPr>
        <p:spPr bwMode="auto">
          <a:xfrm>
            <a:off x="3194535" y="3845947"/>
            <a:ext cx="3815260" cy="796469"/>
          </a:xfrm>
          <a:prstGeom prst="cloudCallout">
            <a:avLst>
              <a:gd name="adj1" fmla="val -149713"/>
              <a:gd name="adj2" fmla="val -58037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Hãy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đọc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số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?</a:t>
            </a:r>
          </a:p>
        </p:txBody>
      </p:sp>
      <p:sp>
        <p:nvSpPr>
          <p:cNvPr id="182416" name="Text Box 144"/>
          <p:cNvSpPr txBox="1">
            <a:spLocks noChangeArrowheads="1"/>
          </p:cNvSpPr>
          <p:nvPr/>
        </p:nvSpPr>
        <p:spPr bwMode="auto">
          <a:xfrm>
            <a:off x="9512300" y="4002088"/>
            <a:ext cx="3254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2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1</a:t>
            </a:r>
            <a:endParaRPr lang="en-US" altLang="en-US" sz="22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2417" name="Text Box 145"/>
          <p:cNvSpPr txBox="1">
            <a:spLocks noChangeArrowheads="1"/>
          </p:cNvSpPr>
          <p:nvPr/>
        </p:nvSpPr>
        <p:spPr bwMode="auto">
          <a:xfrm>
            <a:off x="8353425" y="4002088"/>
            <a:ext cx="3254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2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2</a:t>
            </a:r>
            <a:endParaRPr lang="en-US" altLang="en-US" sz="22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2418" name="Text Box 146"/>
          <p:cNvSpPr txBox="1">
            <a:spLocks noChangeArrowheads="1"/>
          </p:cNvSpPr>
          <p:nvPr/>
        </p:nvSpPr>
        <p:spPr bwMode="auto">
          <a:xfrm>
            <a:off x="7075489" y="4029076"/>
            <a:ext cx="3270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2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3</a:t>
            </a:r>
            <a:endParaRPr lang="en-US" altLang="en-US" sz="22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05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24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75"/>
                                        <p:tgtEl>
                                          <p:spTgt spid="182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182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75"/>
                                        <p:tgtEl>
                                          <p:spTgt spid="182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182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8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75"/>
                                        <p:tgtEl>
                                          <p:spTgt spid="182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91" dur="2000"/>
                                        <p:tgtEl>
                                          <p:spTgt spid="182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39" grpId="0" animBg="1"/>
      <p:bldP spid="182339" grpId="1" animBg="1"/>
      <p:bldP spid="182401" grpId="0"/>
      <p:bldP spid="182402" grpId="0"/>
      <p:bldP spid="182403" grpId="0"/>
      <p:bldP spid="182404" grpId="0"/>
      <p:bldP spid="182405" grpId="0"/>
      <p:bldP spid="182406" grpId="0"/>
      <p:bldP spid="182407" grpId="0" animBg="1" autoUpdateAnimBg="0"/>
      <p:bldP spid="182407" grpId="1" animBg="1"/>
      <p:bldP spid="182408" grpId="0"/>
      <p:bldP spid="182409" grpId="0" animBg="1" autoUpdateAnimBg="0"/>
      <p:bldP spid="182409" grpId="1" animBg="1"/>
      <p:bldP spid="182410" grpId="0"/>
      <p:bldP spid="182414" grpId="0" animBg="1" autoUpdateAnimBg="0"/>
      <p:bldP spid="182414" grpId="1" animBg="1"/>
      <p:bldP spid="182416" grpId="0" autoUpdateAnimBg="0"/>
      <p:bldP spid="182417" grpId="0" autoUpdateAnimBg="0"/>
      <p:bldP spid="18241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400" name="Group 1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53916884"/>
              </p:ext>
            </p:extLst>
          </p:nvPr>
        </p:nvGraphicFramePr>
        <p:xfrm>
          <a:off x="1069385" y="934820"/>
          <a:ext cx="9370015" cy="5117882"/>
        </p:xfrm>
        <a:graphic>
          <a:graphicData uri="http://schemas.openxmlformats.org/drawingml/2006/table">
            <a:tbl>
              <a:tblPr/>
              <a:tblGrid>
                <a:gridCol w="126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21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014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2401" name="Text Box 129"/>
          <p:cNvSpPr txBox="1">
            <a:spLocks noChangeArrowheads="1"/>
          </p:cNvSpPr>
          <p:nvPr/>
        </p:nvSpPr>
        <p:spPr bwMode="auto">
          <a:xfrm>
            <a:off x="9141619" y="2020136"/>
            <a:ext cx="1066800" cy="7699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đơn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vị</a:t>
            </a:r>
            <a:endParaRPr lang="en-US" sz="2200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2" name="Text Box 130"/>
          <p:cNvSpPr txBox="1">
            <a:spLocks noChangeArrowheads="1"/>
          </p:cNvSpPr>
          <p:nvPr/>
        </p:nvSpPr>
        <p:spPr bwMode="auto">
          <a:xfrm>
            <a:off x="7795474" y="1973262"/>
            <a:ext cx="1066800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chục</a:t>
            </a:r>
            <a:endParaRPr lang="en-US" sz="2200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3" name="Text Box 131"/>
          <p:cNvSpPr txBox="1">
            <a:spLocks noChangeArrowheads="1"/>
          </p:cNvSpPr>
          <p:nvPr/>
        </p:nvSpPr>
        <p:spPr bwMode="auto">
          <a:xfrm>
            <a:off x="6335713" y="1939927"/>
            <a:ext cx="1066800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trăm</a:t>
            </a:r>
            <a:endParaRPr lang="en-US" sz="2200" b="1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4" name="Text Box 132"/>
          <p:cNvSpPr txBox="1">
            <a:spLocks noChangeArrowheads="1"/>
          </p:cNvSpPr>
          <p:nvPr/>
        </p:nvSpPr>
        <p:spPr bwMode="auto">
          <a:xfrm>
            <a:off x="5070604" y="1919451"/>
            <a:ext cx="1066800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nghìn</a:t>
            </a:r>
            <a:endParaRPr lang="en-US" sz="2200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5" name="Text Box 133"/>
          <p:cNvSpPr txBox="1">
            <a:spLocks noChangeArrowheads="1"/>
          </p:cNvSpPr>
          <p:nvPr/>
        </p:nvSpPr>
        <p:spPr bwMode="auto">
          <a:xfrm>
            <a:off x="3769148" y="1728979"/>
            <a:ext cx="1066800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chục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nghìn</a:t>
            </a:r>
            <a:endParaRPr lang="en-US" sz="2200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6" name="Text Box 134"/>
          <p:cNvSpPr txBox="1">
            <a:spLocks noChangeArrowheads="1"/>
          </p:cNvSpPr>
          <p:nvPr/>
        </p:nvSpPr>
        <p:spPr bwMode="auto">
          <a:xfrm>
            <a:off x="2297346" y="1720798"/>
            <a:ext cx="1371600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trăm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nghìn</a:t>
            </a:r>
            <a:endParaRPr lang="en-US" sz="2200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10" name="Text Box 138"/>
          <p:cNvSpPr txBox="1">
            <a:spLocks noChangeArrowheads="1"/>
          </p:cNvSpPr>
          <p:nvPr/>
        </p:nvSpPr>
        <p:spPr bwMode="auto">
          <a:xfrm>
            <a:off x="3271340" y="939382"/>
            <a:ext cx="3124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Lớp</a:t>
            </a:r>
            <a:r>
              <a:rPr lang="en-US" sz="28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800" b="1" kern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nghìn</a:t>
            </a:r>
            <a:endParaRPr lang="en-US" sz="2800" b="1" kern="1200" dirty="0">
              <a:latin typeface="Times New Roman" pitchFamily="18" charset="0"/>
              <a:ea typeface="+mn-ea"/>
            </a:endParaRPr>
          </a:p>
        </p:txBody>
      </p:sp>
      <p:grpSp>
        <p:nvGrpSpPr>
          <p:cNvPr id="182413" name="Group 141"/>
          <p:cNvGrpSpPr>
            <a:grpSpLocks/>
          </p:cNvGrpSpPr>
          <p:nvPr/>
        </p:nvGrpSpPr>
        <p:grpSpPr bwMode="auto">
          <a:xfrm>
            <a:off x="1286784" y="1919451"/>
            <a:ext cx="990600" cy="1544638"/>
            <a:chOff x="168" y="1856"/>
            <a:chExt cx="624" cy="973"/>
          </a:xfrm>
        </p:grpSpPr>
        <p:sp>
          <p:nvSpPr>
            <p:cNvPr id="182411" name="Text Box 139"/>
            <p:cNvSpPr txBox="1">
              <a:spLocks noChangeArrowheads="1"/>
            </p:cNvSpPr>
            <p:nvPr/>
          </p:nvSpPr>
          <p:spPr bwMode="auto">
            <a:xfrm>
              <a:off x="192" y="1856"/>
              <a:ext cx="576" cy="2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115000"/>
                <a:defRPr/>
              </a:pPr>
              <a:r>
                <a:rPr lang="en-US" sz="2200" b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</a:rPr>
                <a:t>SỐ</a:t>
              </a:r>
              <a:endParaRPr lang="en-US" sz="2200" b="1" kern="1200" dirty="0">
                <a:solidFill>
                  <a:srgbClr val="FF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82412" name="Text Box 140"/>
            <p:cNvSpPr txBox="1">
              <a:spLocks noChangeArrowheads="1"/>
            </p:cNvSpPr>
            <p:nvPr/>
          </p:nvSpPr>
          <p:spPr bwMode="auto">
            <a:xfrm>
              <a:off x="168" y="2538"/>
              <a:ext cx="624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115000"/>
                <a:defRPr/>
              </a:pPr>
              <a:r>
                <a:rPr lang="en-US" sz="2200" b="1" kern="12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</a:rPr>
                <a:t> </a:t>
              </a:r>
              <a:r>
                <a:rPr lang="en-US" sz="2400" b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</a:rPr>
                <a:t>321</a:t>
              </a:r>
              <a:endParaRPr 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182416" name="Text Box 144"/>
          <p:cNvSpPr txBox="1">
            <a:spLocks noChangeArrowheads="1"/>
          </p:cNvSpPr>
          <p:nvPr/>
        </p:nvSpPr>
        <p:spPr bwMode="auto">
          <a:xfrm>
            <a:off x="9512300" y="2958642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1</a:t>
            </a:r>
            <a:endParaRPr lang="en-US" altLang="en-US" sz="24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2417" name="Text Box 145"/>
          <p:cNvSpPr txBox="1">
            <a:spLocks noChangeArrowheads="1"/>
          </p:cNvSpPr>
          <p:nvPr/>
        </p:nvSpPr>
        <p:spPr bwMode="auto">
          <a:xfrm>
            <a:off x="8166155" y="2962167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2</a:t>
            </a:r>
            <a:endParaRPr lang="en-US" altLang="en-US" sz="24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2418" name="Text Box 146"/>
          <p:cNvSpPr txBox="1">
            <a:spLocks noChangeArrowheads="1"/>
          </p:cNvSpPr>
          <p:nvPr/>
        </p:nvSpPr>
        <p:spPr bwMode="auto">
          <a:xfrm>
            <a:off x="6940928" y="2975045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3</a:t>
            </a:r>
            <a:endParaRPr lang="en-US" altLang="en-US" sz="24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6804874" y="939382"/>
            <a:ext cx="30480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Lớp</a:t>
            </a:r>
            <a:r>
              <a:rPr lang="en-US" sz="2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đơn</a:t>
            </a:r>
            <a:r>
              <a:rPr lang="en-US" sz="2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vị</a:t>
            </a:r>
            <a:endParaRPr lang="en-US" sz="2800" kern="1200" dirty="0">
              <a:solidFill>
                <a:schemeClr val="tx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2" name="Text Box 77"/>
          <p:cNvSpPr txBox="1">
            <a:spLocks noChangeArrowheads="1"/>
          </p:cNvSpPr>
          <p:nvPr/>
        </p:nvSpPr>
        <p:spPr bwMode="auto">
          <a:xfrm>
            <a:off x="909871" y="3856201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654 000</a:t>
            </a:r>
          </a:p>
        </p:txBody>
      </p:sp>
      <p:sp>
        <p:nvSpPr>
          <p:cNvPr id="23" name="AutoShape 123"/>
          <p:cNvSpPr>
            <a:spLocks noChangeArrowheads="1"/>
          </p:cNvSpPr>
          <p:nvPr/>
        </p:nvSpPr>
        <p:spPr bwMode="auto">
          <a:xfrm>
            <a:off x="2324866" y="3536751"/>
            <a:ext cx="4268789" cy="796469"/>
          </a:xfrm>
          <a:prstGeom prst="cloudCallout">
            <a:avLst>
              <a:gd name="adj1" fmla="val -36051"/>
              <a:gd name="adj2" fmla="val -168412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Hãy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đọc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số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?</a:t>
            </a:r>
          </a:p>
        </p:txBody>
      </p:sp>
      <p:sp>
        <p:nvSpPr>
          <p:cNvPr id="24" name="Text Box 144"/>
          <p:cNvSpPr txBox="1">
            <a:spLocks noChangeArrowheads="1"/>
          </p:cNvSpPr>
          <p:nvPr/>
        </p:nvSpPr>
        <p:spPr bwMode="auto">
          <a:xfrm>
            <a:off x="9372600" y="3810000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0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5" name="Text Box 145"/>
          <p:cNvSpPr txBox="1">
            <a:spLocks noChangeArrowheads="1"/>
          </p:cNvSpPr>
          <p:nvPr/>
        </p:nvSpPr>
        <p:spPr bwMode="auto">
          <a:xfrm>
            <a:off x="8274050" y="3810000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0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6" name="Text Box 146"/>
          <p:cNvSpPr txBox="1">
            <a:spLocks noChangeArrowheads="1"/>
          </p:cNvSpPr>
          <p:nvPr/>
        </p:nvSpPr>
        <p:spPr bwMode="auto">
          <a:xfrm>
            <a:off x="6804874" y="3810000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0</a:t>
            </a:r>
            <a:endParaRPr lang="en-US" altLang="en-US" sz="28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7" name="Text Box 147"/>
          <p:cNvSpPr txBox="1">
            <a:spLocks noChangeArrowheads="1"/>
          </p:cNvSpPr>
          <p:nvPr/>
        </p:nvSpPr>
        <p:spPr bwMode="auto">
          <a:xfrm>
            <a:off x="5405035" y="3810000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4</a:t>
            </a:r>
            <a:endParaRPr lang="en-US" altLang="en-US" sz="28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8" name="Text Box 148"/>
          <p:cNvSpPr txBox="1">
            <a:spLocks noChangeArrowheads="1"/>
          </p:cNvSpPr>
          <p:nvPr/>
        </p:nvSpPr>
        <p:spPr bwMode="auto">
          <a:xfrm>
            <a:off x="4059070" y="3810000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5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9" name="Text Box 149"/>
          <p:cNvSpPr txBox="1">
            <a:spLocks noChangeArrowheads="1"/>
          </p:cNvSpPr>
          <p:nvPr/>
        </p:nvSpPr>
        <p:spPr bwMode="auto">
          <a:xfrm>
            <a:off x="2815110" y="3776126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6</a:t>
            </a:r>
            <a:endParaRPr lang="en-US" altLang="en-US" sz="28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0" name="Text Box 150"/>
          <p:cNvSpPr txBox="1">
            <a:spLocks noChangeArrowheads="1"/>
          </p:cNvSpPr>
          <p:nvPr/>
        </p:nvSpPr>
        <p:spPr bwMode="auto">
          <a:xfrm>
            <a:off x="937391" y="5180582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654 321</a:t>
            </a:r>
          </a:p>
        </p:txBody>
      </p:sp>
      <p:sp>
        <p:nvSpPr>
          <p:cNvPr id="31" name="AutoShape 151"/>
          <p:cNvSpPr>
            <a:spLocks noChangeArrowheads="1"/>
          </p:cNvSpPr>
          <p:nvPr/>
        </p:nvSpPr>
        <p:spPr bwMode="auto">
          <a:xfrm>
            <a:off x="2246204" y="4878594"/>
            <a:ext cx="3989934" cy="796469"/>
          </a:xfrm>
          <a:prstGeom prst="cloudCallout">
            <a:avLst>
              <a:gd name="adj1" fmla="val -10125"/>
              <a:gd name="adj2" fmla="val -780880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Hãy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đọc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800" b="1" i="1" kern="1200" dirty="0" err="1">
                <a:latin typeface="Times New Roman" panose="02020603050405020304" pitchFamily="18" charset="0"/>
                <a:ea typeface="+mn-ea"/>
              </a:rPr>
              <a:t>số</a:t>
            </a:r>
            <a:r>
              <a:rPr lang="en-US" altLang="en-US" sz="2800" b="1" i="1" kern="1200" dirty="0">
                <a:latin typeface="Times New Roman" panose="02020603050405020304" pitchFamily="18" charset="0"/>
                <a:ea typeface="+mn-ea"/>
              </a:rPr>
              <a:t> ?</a:t>
            </a:r>
          </a:p>
        </p:txBody>
      </p:sp>
      <p:sp>
        <p:nvSpPr>
          <p:cNvPr id="32" name="Text Box 153"/>
          <p:cNvSpPr txBox="1">
            <a:spLocks noChangeArrowheads="1"/>
          </p:cNvSpPr>
          <p:nvPr/>
        </p:nvSpPr>
        <p:spPr bwMode="auto">
          <a:xfrm>
            <a:off x="9512300" y="5195793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1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3" name="Text Box 154"/>
          <p:cNvSpPr txBox="1">
            <a:spLocks noChangeArrowheads="1"/>
          </p:cNvSpPr>
          <p:nvPr/>
        </p:nvSpPr>
        <p:spPr bwMode="auto">
          <a:xfrm>
            <a:off x="8166155" y="5160648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2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6922712" y="5160792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3</a:t>
            </a:r>
            <a:endParaRPr lang="en-US" altLang="en-US" sz="28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5" name="Text Box 156"/>
          <p:cNvSpPr txBox="1">
            <a:spLocks noChangeArrowheads="1"/>
          </p:cNvSpPr>
          <p:nvPr/>
        </p:nvSpPr>
        <p:spPr bwMode="auto">
          <a:xfrm>
            <a:off x="5532896" y="5160106"/>
            <a:ext cx="3578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4</a:t>
            </a:r>
            <a:endParaRPr lang="en-US" altLang="en-US" sz="28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6" name="Text Box 157"/>
          <p:cNvSpPr txBox="1">
            <a:spLocks noChangeArrowheads="1"/>
          </p:cNvSpPr>
          <p:nvPr/>
        </p:nvSpPr>
        <p:spPr bwMode="auto">
          <a:xfrm>
            <a:off x="4065325" y="5195793"/>
            <a:ext cx="4539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 5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7" name="Text Box 158"/>
          <p:cNvSpPr txBox="1">
            <a:spLocks noChangeArrowheads="1"/>
          </p:cNvSpPr>
          <p:nvPr/>
        </p:nvSpPr>
        <p:spPr bwMode="auto">
          <a:xfrm>
            <a:off x="2869606" y="5165980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6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30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7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nimBg="1" autoUpdateAnimBg="0"/>
      <p:bldP spid="23" grpId="1" animBg="1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nimBg="1" autoUpdateAnimBg="0"/>
      <p:bldP spid="31" grpId="1" animBg="1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 descr="Background For Powerpoint | Cool powerpoint backgrounds, Background  powerpoint, Wallpaper powerpoint"/>
          <p:cNvPicPr preferRelativeResize="0"/>
          <p:nvPr/>
        </p:nvPicPr>
        <p:blipFill rotWithShape="1">
          <a:blip r:embed="rId3">
            <a:alphaModFix/>
          </a:blip>
          <a:srcRect t="6720" b="182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5"/>
          <p:cNvGrpSpPr/>
          <p:nvPr/>
        </p:nvGrpSpPr>
        <p:grpSpPr>
          <a:xfrm>
            <a:off x="2589276" y="1384852"/>
            <a:ext cx="8852452" cy="689113"/>
            <a:chOff x="2456754" y="1159565"/>
            <a:chExt cx="8852452" cy="689113"/>
          </a:xfrm>
        </p:grpSpPr>
        <p:sp>
          <p:nvSpPr>
            <p:cNvPr id="151" name="Google Shape;151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Lớp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đơn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vị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gồm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mấy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hàng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?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Đó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là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những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hàng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?</a:t>
              </a:r>
              <a:endParaRPr b="1" dirty="0"/>
            </a:p>
          </p:txBody>
        </p:sp>
        <p:pic>
          <p:nvPicPr>
            <p:cNvPr id="152" name="Google Shape;152;p5" descr="Right pointing backhand index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5"/>
          <p:cNvSpPr txBox="1"/>
          <p:nvPr/>
        </p:nvSpPr>
        <p:spPr>
          <a:xfrm>
            <a:off x="4060267" y="2010896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Lớp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đơn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vị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gồm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3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: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đơn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vị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chục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trăm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4" name="Google Shape;154;p5"/>
          <p:cNvGrpSpPr/>
          <p:nvPr/>
        </p:nvGrpSpPr>
        <p:grpSpPr>
          <a:xfrm>
            <a:off x="2582652" y="3750368"/>
            <a:ext cx="8852452" cy="689113"/>
            <a:chOff x="2456754" y="1159565"/>
            <a:chExt cx="8852452" cy="689113"/>
          </a:xfrm>
        </p:grpSpPr>
        <p:sp>
          <p:nvSpPr>
            <p:cNvPr id="155" name="Google Shape;155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Lớp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nghìn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gồm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mấy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hàng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?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Đó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là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những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hàng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ea typeface="Arima Madurai"/>
                  <a:cs typeface="Times New Roman" pitchFamily="18" charset="0"/>
                  <a:sym typeface="Arima Madurai"/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?</a:t>
              </a:r>
              <a:endParaRPr b="1" dirty="0"/>
            </a:p>
          </p:txBody>
        </p:sp>
        <p:pic>
          <p:nvPicPr>
            <p:cNvPr id="156" name="Google Shape;156;p5" descr="Right pointing backhand index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5"/>
          <p:cNvSpPr txBox="1"/>
          <p:nvPr/>
        </p:nvSpPr>
        <p:spPr>
          <a:xfrm>
            <a:off x="4053643" y="4376412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Lớp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nghìn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gồm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3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: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nghìn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chục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nghìn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trăm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nghìn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/>
        </p:nvSpPr>
        <p:spPr>
          <a:xfrm>
            <a:off x="503582" y="119271"/>
            <a:ext cx="40949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Bài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1.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Viết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theo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mẫu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: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9" name="Google Shape;169;p7"/>
          <p:cNvGraphicFramePr/>
          <p:nvPr>
            <p:extLst>
              <p:ext uri="{D42A27DB-BD31-4B8C-83A1-F6EECF244321}">
                <p14:modId xmlns:p14="http://schemas.microsoft.com/office/powerpoint/2010/main" val="3002142240"/>
              </p:ext>
            </p:extLst>
          </p:nvPr>
        </p:nvGraphicFramePr>
        <p:xfrm>
          <a:off x="123687" y="642491"/>
          <a:ext cx="11869500" cy="6298718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44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3868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Đọc</a:t>
                      </a:r>
                      <a:r>
                        <a:rPr lang="en-US" sz="24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số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Viết</a:t>
                      </a:r>
                      <a:r>
                        <a:rPr lang="en-US" sz="24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số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Lớp</a:t>
                      </a:r>
                      <a:r>
                        <a:rPr lang="en-US" sz="24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nghìn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Lớp</a:t>
                      </a:r>
                      <a:r>
                        <a:rPr lang="en-US" sz="24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đơn</a:t>
                      </a:r>
                      <a:r>
                        <a:rPr lang="en-US" sz="24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vị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Hàng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trăm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nghìn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Hàng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chục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nghìn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Hàng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nghìn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Hàng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trăm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Hàng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chục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Hàng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đơn</a:t>
                      </a:r>
                      <a:r>
                        <a:rPr lang="en-US" sz="24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vị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err="1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Năm</a:t>
                      </a:r>
                      <a:r>
                        <a:rPr lang="en-US" sz="2800" dirty="0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mươi</a:t>
                      </a:r>
                      <a:r>
                        <a:rPr lang="en-US" sz="2800" dirty="0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tư</a:t>
                      </a:r>
                      <a:r>
                        <a:rPr lang="en-US" sz="2800" dirty="0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nghìn</a:t>
                      </a:r>
                      <a:r>
                        <a:rPr lang="en-US" sz="2800" dirty="0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ba</a:t>
                      </a:r>
                      <a:r>
                        <a:rPr lang="en-US" sz="2800" dirty="0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trăm</a:t>
                      </a:r>
                      <a:r>
                        <a:rPr lang="en-US" sz="2800" dirty="0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mười</a:t>
                      </a:r>
                      <a:r>
                        <a:rPr lang="en-US" sz="2800" dirty="0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hai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54 312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rgbClr val="D303BA"/>
                        </a:solidFill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5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4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3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1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rgbClr val="D303BA"/>
                          </a:solidFill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2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Bốn</a:t>
                      </a: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mươi</a:t>
                      </a: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lăm</a:t>
                      </a: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nghìn</a:t>
                      </a: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hai</a:t>
                      </a: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trăm</a:t>
                      </a: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mười</a:t>
                      </a: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ba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54 302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6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5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4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3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0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Chín</a:t>
                      </a: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trăm</a:t>
                      </a: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mười</a:t>
                      </a: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hai</a:t>
                      </a: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nghìn</a:t>
                      </a: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tám</a:t>
                      </a:r>
                      <a:r>
                        <a:rPr lang="en-US" sz="2800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trăm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0" name="Google Shape;170;p7"/>
          <p:cNvSpPr txBox="1"/>
          <p:nvPr/>
        </p:nvSpPr>
        <p:spPr>
          <a:xfrm>
            <a:off x="4598503" y="3633346"/>
            <a:ext cx="13914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45 213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11310730" y="3654634"/>
            <a:ext cx="417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10384875" y="3654634"/>
            <a:ext cx="417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9353427" y="3633346"/>
            <a:ext cx="417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8361324" y="3617204"/>
            <a:ext cx="417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7342319" y="3595440"/>
            <a:ext cx="417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4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66259" y="4248667"/>
            <a:ext cx="435554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linh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hai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11310730" y="4448915"/>
            <a:ext cx="417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10305774" y="4448915"/>
            <a:ext cx="4035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0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9380330" y="4448914"/>
            <a:ext cx="417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8375373" y="4448914"/>
            <a:ext cx="417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4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7356059" y="4465215"/>
            <a:ext cx="40370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5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66259" y="5054046"/>
            <a:ext cx="435554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Sáu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trăm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4598503" y="5300248"/>
            <a:ext cx="149749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654 300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4598503" y="6143252"/>
            <a:ext cx="149749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912 800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11310730" y="6143251"/>
            <a:ext cx="417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0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10305774" y="6148269"/>
            <a:ext cx="417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0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9380330" y="6143251"/>
            <a:ext cx="417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8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8375373" y="6143250"/>
            <a:ext cx="417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7360477" y="6143250"/>
            <a:ext cx="417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6310794" y="6143250"/>
            <a:ext cx="417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ma Madurai"/>
                <a:cs typeface="Times New Roman" panose="02020603050405020304" pitchFamily="18" charset="0"/>
                <a:sym typeface="Arima Madurai"/>
              </a:rPr>
              <a:t>9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2713"/>
            <a:ext cx="12170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+ 46 307: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Bốn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sáu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nghìn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ba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trăm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linh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bảy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trăm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đơn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24" y="1889931"/>
            <a:ext cx="12170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+ 56 032: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sáu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nghìn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tram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ba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chục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đơn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vị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22" y="2967149"/>
            <a:ext cx="12170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+ 123 517: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tram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ba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nghìn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trăm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mười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bảy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nghìn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nghìn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22" y="5121585"/>
            <a:ext cx="12170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+ 960 783: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Chín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trăm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sáu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nghìn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bảy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trăm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tám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mươi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ba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đơn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đơn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vị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071459"/>
            <a:ext cx="12170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+ 305 804: Ba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trăm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linh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nghìn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tám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tram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linh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tư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trăm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nghìn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nghìn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7" name="Google Shape;195;p8"/>
          <p:cNvSpPr txBox="1"/>
          <p:nvPr/>
        </p:nvSpPr>
        <p:spPr>
          <a:xfrm>
            <a:off x="21020" y="54152"/>
            <a:ext cx="120064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2: a) 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/>
        </p:nvSpPr>
        <p:spPr>
          <a:xfrm>
            <a:off x="401127" y="917368"/>
            <a:ext cx="104351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b)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Ghi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giá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trị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của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chữ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7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trong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mỗi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ở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bảng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sau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(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mẫu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):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2" name="Google Shape;212;p9"/>
          <p:cNvGraphicFramePr/>
          <p:nvPr>
            <p:extLst>
              <p:ext uri="{D42A27DB-BD31-4B8C-83A1-F6EECF244321}">
                <p14:modId xmlns:p14="http://schemas.microsoft.com/office/powerpoint/2010/main" val="1197155066"/>
              </p:ext>
            </p:extLst>
          </p:nvPr>
        </p:nvGraphicFramePr>
        <p:xfrm>
          <a:off x="401127" y="2037323"/>
          <a:ext cx="11445150" cy="2783350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190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Số</a:t>
                      </a:r>
                      <a:endParaRPr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38 753</a:t>
                      </a:r>
                      <a:endParaRPr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67 021</a:t>
                      </a:r>
                      <a:endParaRPr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79 518</a:t>
                      </a:r>
                      <a:endParaRPr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302 671</a:t>
                      </a:r>
                      <a:endParaRPr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715 519</a:t>
                      </a:r>
                      <a:endParaRPr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Giá</a:t>
                      </a:r>
                      <a:r>
                        <a:rPr lang="en-US" sz="2800" b="1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trị</a:t>
                      </a:r>
                      <a:r>
                        <a:rPr lang="en-US" sz="2800" b="1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của</a:t>
                      </a:r>
                      <a:r>
                        <a:rPr lang="en-US" sz="2800" b="1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chữ</a:t>
                      </a:r>
                      <a:r>
                        <a:rPr lang="en-US" sz="2800" b="1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số</a:t>
                      </a:r>
                      <a:r>
                        <a:rPr lang="en-US" sz="2800" b="1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 7</a:t>
                      </a:r>
                      <a:endParaRPr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 pitchFamily="18" charset="0"/>
                          <a:ea typeface="Arima Madurai"/>
                          <a:cs typeface="Times New Roman" pitchFamily="18" charset="0"/>
                          <a:sym typeface="Arima Madurai"/>
                        </a:rPr>
                        <a:t>700</a:t>
                      </a:r>
                      <a:endParaRPr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latin typeface="Times New Roman" pitchFamily="18" charset="0"/>
                        <a:ea typeface="Arima Madurai"/>
                        <a:cs typeface="Times New Roman" pitchFamily="18" charset="0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3" name="Google Shape;213;p9"/>
          <p:cNvSpPr txBox="1"/>
          <p:nvPr/>
        </p:nvSpPr>
        <p:spPr>
          <a:xfrm>
            <a:off x="4435526" y="3684895"/>
            <a:ext cx="1241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7000</a:t>
            </a:r>
            <a:endParaRPr b="1" dirty="0"/>
          </a:p>
        </p:txBody>
      </p:sp>
      <p:sp>
        <p:nvSpPr>
          <p:cNvPr id="214" name="Google Shape;214;p9"/>
          <p:cNvSpPr txBox="1"/>
          <p:nvPr/>
        </p:nvSpPr>
        <p:spPr>
          <a:xfrm>
            <a:off x="6291619" y="3684895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70 000</a:t>
            </a:r>
            <a:endParaRPr b="1"/>
          </a:p>
        </p:txBody>
      </p:sp>
      <p:sp>
        <p:nvSpPr>
          <p:cNvPr id="215" name="Google Shape;215;p9"/>
          <p:cNvSpPr txBox="1"/>
          <p:nvPr/>
        </p:nvSpPr>
        <p:spPr>
          <a:xfrm>
            <a:off x="8206070" y="3684895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</a:t>
            </a:r>
            <a:endParaRPr b="1"/>
          </a:p>
        </p:txBody>
      </p:sp>
      <p:sp>
        <p:nvSpPr>
          <p:cNvPr id="216" name="Google Shape;216;p9"/>
          <p:cNvSpPr txBox="1"/>
          <p:nvPr/>
        </p:nvSpPr>
        <p:spPr>
          <a:xfrm>
            <a:off x="10026164" y="3684895"/>
            <a:ext cx="17647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700 000</a:t>
            </a:r>
            <a:endParaRPr b="1"/>
          </a:p>
        </p:txBody>
      </p:sp>
      <p:sp>
        <p:nvSpPr>
          <p:cNvPr id="217" name="Google Shape;217;p9"/>
          <p:cNvSpPr/>
          <p:nvPr/>
        </p:nvSpPr>
        <p:spPr>
          <a:xfrm>
            <a:off x="1182114" y="4820677"/>
            <a:ext cx="9654209" cy="1684565"/>
          </a:xfrm>
          <a:prstGeom prst="cloudCallout">
            <a:avLst>
              <a:gd name="adj1" fmla="val -51649"/>
              <a:gd name="adj2" fmla="val -70547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phụ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Tức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đứng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ma Madurai"/>
                <a:cs typeface="Times New Roman" pitchFamily="18" charset="0"/>
                <a:sym typeface="Arima Madurai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自定义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AB91"/>
      </a:accent1>
      <a:accent2>
        <a:srgbClr val="AFB42A"/>
      </a:accent2>
      <a:accent3>
        <a:srgbClr val="FFC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自定义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AB91"/>
      </a:accent1>
      <a:accent2>
        <a:srgbClr val="AFB42A"/>
      </a:accent2>
      <a:accent3>
        <a:srgbClr val="FFC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自定义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AB91"/>
      </a:accent1>
      <a:accent2>
        <a:srgbClr val="AFB42A"/>
      </a:accent2>
      <a:accent3>
        <a:srgbClr val="FFC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1166</Words>
  <Application>Microsoft Office PowerPoint</Application>
  <PresentationFormat>Widescreen</PresentationFormat>
  <Paragraphs>337</Paragraphs>
  <Slides>21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Times New Roman</vt:lpstr>
      <vt:lpstr>Arima Madurai</vt:lpstr>
      <vt:lpstr>HP001 4 hàng</vt:lpstr>
      <vt:lpstr>Arial</vt:lpstr>
      <vt:lpstr>.VnTimeH</vt:lpstr>
      <vt:lpstr>inpin heiti</vt:lpstr>
      <vt:lpstr>Calibri</vt:lpstr>
      <vt:lpstr>Impact</vt:lpstr>
      <vt:lpstr>HP001 5 hàng</vt:lpstr>
      <vt:lpstr>.VnHelvetInsH</vt:lpstr>
      <vt:lpstr>.VnTime</vt:lpstr>
      <vt:lpstr>VNI-Times</vt:lpstr>
      <vt:lpstr>Office Theme</vt:lpstr>
      <vt:lpstr>1_Default Design</vt:lpstr>
      <vt:lpstr>Chủ đề của Office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 Kiều Trang</dc:creator>
  <cp:lastModifiedBy>Dinh Ngoc Phu 20163167</cp:lastModifiedBy>
  <cp:revision>36</cp:revision>
  <dcterms:created xsi:type="dcterms:W3CDTF">2021-08-23T11:11:22Z</dcterms:created>
  <dcterms:modified xsi:type="dcterms:W3CDTF">2022-09-14T07:36:21Z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0x010100175E1E959DA9734FABF15E9744C39A0A</vt:lpwstr>
  </property>
</Properties>
</file>