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357" r:id="rId2"/>
    <p:sldId id="359" r:id="rId3"/>
    <p:sldId id="279" r:id="rId4"/>
    <p:sldId id="363" r:id="rId5"/>
    <p:sldId id="364" r:id="rId6"/>
    <p:sldId id="365" r:id="rId7"/>
    <p:sldId id="352" r:id="rId8"/>
    <p:sldId id="331" r:id="rId9"/>
    <p:sldId id="323" r:id="rId10"/>
    <p:sldId id="353" r:id="rId11"/>
    <p:sldId id="326" r:id="rId12"/>
    <p:sldId id="354" r:id="rId13"/>
    <p:sldId id="329" r:id="rId14"/>
    <p:sldId id="320" r:id="rId15"/>
    <p:sldId id="290" r:id="rId16"/>
    <p:sldId id="314" r:id="rId17"/>
    <p:sldId id="346" r:id="rId18"/>
    <p:sldId id="341" r:id="rId19"/>
    <p:sldId id="313" r:id="rId20"/>
    <p:sldId id="298" r:id="rId21"/>
    <p:sldId id="333" r:id="rId22"/>
  </p:sldIdLst>
  <p:sldSz cx="123444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8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FEB4"/>
    <a:srgbClr val="ACD473"/>
    <a:srgbClr val="969696"/>
    <a:srgbClr val="FF0000"/>
    <a:srgbClr val="FF3300"/>
    <a:srgbClr val="000099"/>
    <a:srgbClr val="FF6600"/>
    <a:srgbClr val="FFFF00"/>
    <a:srgbClr val="00FFFF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137" autoAdjust="0"/>
    <p:restoredTop sz="94698" autoAdjust="0"/>
  </p:normalViewPr>
  <p:slideViewPr>
    <p:cSldViewPr>
      <p:cViewPr varScale="1">
        <p:scale>
          <a:sx n="65" d="100"/>
          <a:sy n="65" d="100"/>
        </p:scale>
        <p:origin x="618" y="72"/>
      </p:cViewPr>
      <p:guideLst>
        <p:guide orient="horz" pos="2160"/>
        <p:guide pos="388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DA480B-BBF8-41CD-A362-1AB30B5E72E3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52463" y="1143000"/>
            <a:ext cx="55530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3A0A7F-47B9-49C3-B9C0-8F0283BEC3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2390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9BC98-3A96-4D08-BF36-8369218D87ED}" type="slidenum">
              <a:rPr lang="en-US" altLang="vi-VN" smtClean="0"/>
              <a:pPr/>
              <a:t>1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1664141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5830" y="2130426"/>
            <a:ext cx="1049274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1660" y="3886200"/>
            <a:ext cx="864108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C9E03F-1450-4180-9625-2657A3BD2444}" type="datetimeFigureOut">
              <a:rPr lang="en-US"/>
              <a:pPr>
                <a:defRPr/>
              </a:pPr>
              <a:t>9/27/2022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2144F9-3003-4840-85B1-8FD35DC77F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2890C7-CF2C-4DE8-8AB4-11CD8827C93C}" type="datetimeFigureOut">
              <a:rPr lang="en-US"/>
              <a:pPr>
                <a:defRPr/>
              </a:pPr>
              <a:t>9/27/2022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C5EADA-6CF7-4C94-8A0A-711F6414FD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49690" y="274639"/>
            <a:ext cx="277749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7220" y="274639"/>
            <a:ext cx="812673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CACB3A-1766-497A-91AA-205E9F976510}" type="datetimeFigureOut">
              <a:rPr lang="en-US"/>
              <a:pPr>
                <a:defRPr/>
              </a:pPr>
              <a:t>9/27/2022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660A10-085A-4A60-8915-64DF7C8A94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17220" y="274639"/>
            <a:ext cx="1110996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32879B-98E6-42D7-AC4C-B78CA250F59C}" type="datetimeFigureOut">
              <a:rPr lang="en-US"/>
              <a:pPr>
                <a:defRPr/>
              </a:pPr>
              <a:t>9/27/2022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23F691-9DBC-4629-8D0A-80C7701A40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D0BCE5-83E3-4BAF-A228-01267BE13430}" type="datetimeFigureOut">
              <a:rPr lang="en-US"/>
              <a:pPr>
                <a:defRPr/>
              </a:pPr>
              <a:t>9/27/2022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12F6C-2A60-48B2-BE2E-B8ACEDA7A0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5123" y="4406901"/>
            <a:ext cx="1049274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5123" y="2906713"/>
            <a:ext cx="1049274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237729-2DEB-4E91-A9EE-09867FE35B5D}" type="datetimeFigureOut">
              <a:rPr lang="en-US"/>
              <a:pPr>
                <a:defRPr/>
              </a:pPr>
              <a:t>9/27/2022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F2908A-5298-4427-869B-C300759AFB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7220" y="1600201"/>
            <a:ext cx="545211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5070" y="1600201"/>
            <a:ext cx="545211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900C69-2F11-4D6B-9F6D-102787020E44}" type="datetimeFigureOut">
              <a:rPr lang="en-US"/>
              <a:pPr>
                <a:defRPr/>
              </a:pPr>
              <a:t>9/27/2022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56B9F8-ECD7-469C-ABCC-6DDC5246A7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7220" y="1535113"/>
            <a:ext cx="545425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" y="2174875"/>
            <a:ext cx="545425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0785" y="1535113"/>
            <a:ext cx="545639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0785" y="2174875"/>
            <a:ext cx="545639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FA95FA-EF7E-43DD-837E-C0D8196B2416}" type="datetimeFigureOut">
              <a:rPr lang="en-US"/>
              <a:pPr>
                <a:defRPr/>
              </a:pPr>
              <a:t>9/27/2022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C69B84-A2C3-461A-8667-8945C07AA9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C1D5D8-A331-4C1F-9FAF-094769122622}" type="datetimeFigureOut">
              <a:rPr lang="en-US"/>
              <a:pPr>
                <a:defRPr/>
              </a:pPr>
              <a:t>9/27/2022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847132-732B-4AC1-99B3-F745CF22B3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DB031A-85F2-44A9-B1A0-ED1A824B75A5}" type="datetimeFigureOut">
              <a:rPr lang="en-US"/>
              <a:pPr>
                <a:defRPr/>
              </a:pPr>
              <a:t>9/27/2022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94237E-59B0-425C-83EB-12BD7F18B2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220" y="273050"/>
            <a:ext cx="406122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6317" y="273051"/>
            <a:ext cx="6900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7220" y="1435101"/>
            <a:ext cx="406122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37CDA9-3A98-49BC-8151-9F2EF78C9DBA}" type="datetimeFigureOut">
              <a:rPr lang="en-US"/>
              <a:pPr>
                <a:defRPr/>
              </a:pPr>
              <a:t>9/27/2022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8EE14-F9AA-43DC-9446-4A33F24112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9589" y="4800600"/>
            <a:ext cx="740664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19589" y="612775"/>
            <a:ext cx="740664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19589" y="5367338"/>
            <a:ext cx="740664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287D7A-D1E4-443F-B979-442014EE134C}" type="datetimeFigureOut">
              <a:rPr lang="en-US"/>
              <a:pPr>
                <a:defRPr/>
              </a:pPr>
              <a:t>9/27/2022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DDD9A-EB89-4555-958F-4B8532E4F9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17220" y="274638"/>
            <a:ext cx="1110996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17220" y="1600201"/>
            <a:ext cx="1110996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" y="6356351"/>
            <a:ext cx="28803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F69DD7D-3AFA-46C6-B6F3-E95F32247CFF}" type="datetimeFigureOut">
              <a:rPr lang="en-US"/>
              <a:pPr>
                <a:defRPr/>
              </a:pPr>
              <a:t>9/27/2022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17670" y="6356351"/>
            <a:ext cx="3909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46820" y="6356351"/>
            <a:ext cx="28803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E24B2AC-73C9-4DEA-99AA-2380BB2588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>
    <p:sndAc>
      <p:stSnd>
        <p:snd r:embed="rId14" name="chimes.wav"/>
      </p:stSnd>
    </p:sndAc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gif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13" Type="http://schemas.openxmlformats.org/officeDocument/2006/relationships/image" Target="../media/image29.jpeg"/><Relationship Id="rId18" Type="http://schemas.openxmlformats.org/officeDocument/2006/relationships/image" Target="../media/image34.jpeg"/><Relationship Id="rId26" Type="http://schemas.openxmlformats.org/officeDocument/2006/relationships/image" Target="../media/image42.jpeg"/><Relationship Id="rId3" Type="http://schemas.openxmlformats.org/officeDocument/2006/relationships/image" Target="../media/image19.png"/><Relationship Id="rId21" Type="http://schemas.openxmlformats.org/officeDocument/2006/relationships/image" Target="../media/image37.jpeg"/><Relationship Id="rId7" Type="http://schemas.openxmlformats.org/officeDocument/2006/relationships/image" Target="../media/image23.jpeg"/><Relationship Id="rId12" Type="http://schemas.openxmlformats.org/officeDocument/2006/relationships/image" Target="../media/image28.jpeg"/><Relationship Id="rId17" Type="http://schemas.openxmlformats.org/officeDocument/2006/relationships/image" Target="../media/image33.jpeg"/><Relationship Id="rId25" Type="http://schemas.openxmlformats.org/officeDocument/2006/relationships/image" Target="../media/image41.jpeg"/><Relationship Id="rId2" Type="http://schemas.openxmlformats.org/officeDocument/2006/relationships/audio" Target="../media/audio1.wav"/><Relationship Id="rId16" Type="http://schemas.openxmlformats.org/officeDocument/2006/relationships/image" Target="../media/image32.jpeg"/><Relationship Id="rId20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11" Type="http://schemas.openxmlformats.org/officeDocument/2006/relationships/image" Target="../media/image27.jpeg"/><Relationship Id="rId24" Type="http://schemas.openxmlformats.org/officeDocument/2006/relationships/image" Target="../media/image40.jpeg"/><Relationship Id="rId5" Type="http://schemas.openxmlformats.org/officeDocument/2006/relationships/image" Target="../media/image21.jpeg"/><Relationship Id="rId15" Type="http://schemas.openxmlformats.org/officeDocument/2006/relationships/image" Target="../media/image31.jpeg"/><Relationship Id="rId23" Type="http://schemas.openxmlformats.org/officeDocument/2006/relationships/image" Target="../media/image39.jpeg"/><Relationship Id="rId10" Type="http://schemas.openxmlformats.org/officeDocument/2006/relationships/image" Target="../media/image26.jpeg"/><Relationship Id="rId19" Type="http://schemas.openxmlformats.org/officeDocument/2006/relationships/image" Target="../media/image35.png"/><Relationship Id="rId4" Type="http://schemas.openxmlformats.org/officeDocument/2006/relationships/image" Target="../media/image20.jpeg"/><Relationship Id="rId9" Type="http://schemas.openxmlformats.org/officeDocument/2006/relationships/image" Target="../media/image25.jpeg"/><Relationship Id="rId14" Type="http://schemas.openxmlformats.org/officeDocument/2006/relationships/image" Target="../media/image30.jpeg"/><Relationship Id="rId22" Type="http://schemas.openxmlformats.org/officeDocument/2006/relationships/image" Target="../media/image38.jpeg"/><Relationship Id="rId27" Type="http://schemas.openxmlformats.org/officeDocument/2006/relationships/image" Target="../media/image4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gi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13" Type="http://schemas.openxmlformats.org/officeDocument/2006/relationships/image" Target="../media/image29.jpeg"/><Relationship Id="rId18" Type="http://schemas.openxmlformats.org/officeDocument/2006/relationships/image" Target="../media/image34.jpeg"/><Relationship Id="rId26" Type="http://schemas.openxmlformats.org/officeDocument/2006/relationships/image" Target="../media/image42.jpeg"/><Relationship Id="rId3" Type="http://schemas.openxmlformats.org/officeDocument/2006/relationships/image" Target="../media/image46.jpeg"/><Relationship Id="rId21" Type="http://schemas.openxmlformats.org/officeDocument/2006/relationships/image" Target="../media/image37.jpeg"/><Relationship Id="rId7" Type="http://schemas.openxmlformats.org/officeDocument/2006/relationships/image" Target="../media/image23.jpeg"/><Relationship Id="rId12" Type="http://schemas.openxmlformats.org/officeDocument/2006/relationships/image" Target="../media/image28.jpeg"/><Relationship Id="rId17" Type="http://schemas.openxmlformats.org/officeDocument/2006/relationships/image" Target="../media/image33.jpeg"/><Relationship Id="rId25" Type="http://schemas.openxmlformats.org/officeDocument/2006/relationships/image" Target="../media/image41.jpeg"/><Relationship Id="rId2" Type="http://schemas.openxmlformats.org/officeDocument/2006/relationships/audio" Target="../media/audio1.wav"/><Relationship Id="rId16" Type="http://schemas.openxmlformats.org/officeDocument/2006/relationships/image" Target="../media/image32.jpeg"/><Relationship Id="rId20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11" Type="http://schemas.openxmlformats.org/officeDocument/2006/relationships/image" Target="../media/image27.jpeg"/><Relationship Id="rId24" Type="http://schemas.openxmlformats.org/officeDocument/2006/relationships/image" Target="../media/image40.jpeg"/><Relationship Id="rId5" Type="http://schemas.openxmlformats.org/officeDocument/2006/relationships/image" Target="../media/image21.jpeg"/><Relationship Id="rId15" Type="http://schemas.openxmlformats.org/officeDocument/2006/relationships/image" Target="../media/image31.jpeg"/><Relationship Id="rId23" Type="http://schemas.openxmlformats.org/officeDocument/2006/relationships/image" Target="../media/image39.jpeg"/><Relationship Id="rId10" Type="http://schemas.openxmlformats.org/officeDocument/2006/relationships/image" Target="../media/image26.jpeg"/><Relationship Id="rId19" Type="http://schemas.openxmlformats.org/officeDocument/2006/relationships/image" Target="../media/image35.png"/><Relationship Id="rId4" Type="http://schemas.openxmlformats.org/officeDocument/2006/relationships/image" Target="../media/image20.jpeg"/><Relationship Id="rId9" Type="http://schemas.openxmlformats.org/officeDocument/2006/relationships/image" Target="../media/image25.jpeg"/><Relationship Id="rId14" Type="http://schemas.openxmlformats.org/officeDocument/2006/relationships/image" Target="../media/image30.jpeg"/><Relationship Id="rId22" Type="http://schemas.openxmlformats.org/officeDocument/2006/relationships/image" Target="../media/image38.jpeg"/><Relationship Id="rId27" Type="http://schemas.openxmlformats.org/officeDocument/2006/relationships/image" Target="../media/image4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NAM 19.20 3C\1. khai giang\Hình-nền-powerpoint-chủ-đề-mầm-non-cực-đẹp-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74" b="7199"/>
          <a:stretch>
            <a:fillRect/>
          </a:stretch>
        </p:blipFill>
        <p:spPr bwMode="auto">
          <a:xfrm>
            <a:off x="35983" y="0"/>
            <a:ext cx="1222163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-101600" y="838200"/>
            <a:ext cx="12192000" cy="1828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27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2022</a:t>
            </a:r>
          </a:p>
          <a:p>
            <a:pPr algn="ctr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Khoa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228600" y="2782669"/>
            <a:ext cx="11861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 SAO CẦN ĂN PHỐI HỢP NHIỀU LOẠI THỨC ĂN?</a:t>
            </a:r>
          </a:p>
        </p:txBody>
      </p:sp>
    </p:spTree>
    <p:extLst>
      <p:ext uri="{BB962C8B-B14F-4D97-AF65-F5344CB8AC3E}">
        <p14:creationId xmlns:p14="http://schemas.microsoft.com/office/powerpoint/2010/main" val="2189211565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  <p:bldP spid="5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3755B2C-4B2C-4E5B-B6B0-F385B18629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40" y="-381000"/>
            <a:ext cx="12360639" cy="7239000"/>
          </a:xfrm>
          <a:prstGeom prst="rect">
            <a:avLst/>
          </a:prstGeom>
        </p:spPr>
      </p:pic>
      <p:sp>
        <p:nvSpPr>
          <p:cNvPr id="13314" name="Rectangle 5"/>
          <p:cNvSpPr>
            <a:spLocks noChangeArrowheads="1"/>
          </p:cNvSpPr>
          <p:nvPr/>
        </p:nvSpPr>
        <p:spPr bwMode="auto">
          <a:xfrm>
            <a:off x="304800" y="1447800"/>
            <a:ext cx="11727180" cy="3948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tháp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dinh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>
              <a:lnSpc>
                <a:spcPct val="200000"/>
              </a:lnSpc>
            </a:pP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4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4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4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4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4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4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sz="4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4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4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4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4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4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4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400" b="1" i="1" u="sng" dirty="0">
              <a:solidFill>
                <a:schemeClr val="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4"/>
          <p:cNvSpPr txBox="1">
            <a:spLocks noChangeArrowheads="1"/>
          </p:cNvSpPr>
          <p:nvPr/>
        </p:nvSpPr>
        <p:spPr bwMode="auto">
          <a:xfrm>
            <a:off x="10698480" y="1447800"/>
            <a:ext cx="1440180" cy="2031325"/>
          </a:xfrm>
          <a:prstGeom prst="rect">
            <a:avLst/>
          </a:prstGeom>
          <a:solidFill>
            <a:srgbClr val="FFFF99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Tháp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dinh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0" y="2819401"/>
            <a:ext cx="1100709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.VnTime" pitchFamily="34" charset="0"/>
            </a:endParaRPr>
          </a:p>
        </p:txBody>
      </p:sp>
      <p:pic>
        <p:nvPicPr>
          <p:cNvPr id="14340" name="Picture 6" descr="14"/>
          <p:cNvPicPr>
            <a:picLocks noChangeAspect="1" noChangeArrowheads="1"/>
          </p:cNvPicPr>
          <p:nvPr/>
        </p:nvPicPr>
        <p:blipFill>
          <a:blip r:embed="rId4">
            <a:lum bright="-18000" contrast="72000"/>
          </a:blip>
          <a:srcRect/>
          <a:stretch>
            <a:fillRect/>
          </a:stretch>
        </p:blipFill>
        <p:spPr bwMode="auto">
          <a:xfrm>
            <a:off x="355760" y="0"/>
            <a:ext cx="1020556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Line 7"/>
          <p:cNvSpPr>
            <a:spLocks noChangeShapeType="1"/>
          </p:cNvSpPr>
          <p:nvPr/>
        </p:nvSpPr>
        <p:spPr bwMode="auto">
          <a:xfrm>
            <a:off x="334328" y="1100138"/>
            <a:ext cx="4401979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342" name="Line 8"/>
          <p:cNvSpPr>
            <a:spLocks noChangeShapeType="1"/>
          </p:cNvSpPr>
          <p:nvPr/>
        </p:nvSpPr>
        <p:spPr bwMode="auto">
          <a:xfrm>
            <a:off x="334327" y="1947863"/>
            <a:ext cx="3883343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343" name="Line 9"/>
          <p:cNvSpPr>
            <a:spLocks noChangeShapeType="1"/>
          </p:cNvSpPr>
          <p:nvPr/>
        </p:nvSpPr>
        <p:spPr bwMode="auto">
          <a:xfrm>
            <a:off x="334328" y="2709863"/>
            <a:ext cx="3495438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344" name="Line 10"/>
          <p:cNvSpPr>
            <a:spLocks noChangeShapeType="1"/>
          </p:cNvSpPr>
          <p:nvPr/>
        </p:nvSpPr>
        <p:spPr bwMode="auto">
          <a:xfrm>
            <a:off x="334328" y="3556000"/>
            <a:ext cx="3107531" cy="1588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345" name="Line 11"/>
          <p:cNvSpPr>
            <a:spLocks noChangeShapeType="1"/>
          </p:cNvSpPr>
          <p:nvPr/>
        </p:nvSpPr>
        <p:spPr bwMode="auto">
          <a:xfrm flipV="1">
            <a:off x="334328" y="4457701"/>
            <a:ext cx="2588895" cy="30163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346" name="Line 12"/>
          <p:cNvSpPr>
            <a:spLocks noChangeShapeType="1"/>
          </p:cNvSpPr>
          <p:nvPr/>
        </p:nvSpPr>
        <p:spPr bwMode="auto">
          <a:xfrm flipV="1">
            <a:off x="334327" y="5303838"/>
            <a:ext cx="1939529" cy="30162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347" name="Line 13"/>
          <p:cNvSpPr>
            <a:spLocks noChangeShapeType="1"/>
          </p:cNvSpPr>
          <p:nvPr/>
        </p:nvSpPr>
        <p:spPr bwMode="auto">
          <a:xfrm>
            <a:off x="334328" y="6334125"/>
            <a:ext cx="1553766" cy="1905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2487" name="Rectangle 23"/>
          <p:cNvSpPr>
            <a:spLocks noChangeArrowheads="1"/>
          </p:cNvSpPr>
          <p:nvPr/>
        </p:nvSpPr>
        <p:spPr bwMode="auto">
          <a:xfrm>
            <a:off x="334328" y="5842000"/>
            <a:ext cx="1553766" cy="338138"/>
          </a:xfrm>
          <a:prstGeom prst="rect">
            <a:avLst/>
          </a:prstGeom>
          <a:solidFill>
            <a:srgbClr val="00FFFF"/>
          </a:solidFill>
          <a:ln w="9525">
            <a:solidFill>
              <a:srgbClr val="0000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ĂN ĐỦ</a:t>
            </a:r>
          </a:p>
        </p:txBody>
      </p:sp>
      <p:sp>
        <p:nvSpPr>
          <p:cNvPr id="62488" name="Rectangle 24"/>
          <p:cNvSpPr>
            <a:spLocks noChangeArrowheads="1"/>
          </p:cNvSpPr>
          <p:nvPr/>
        </p:nvSpPr>
        <p:spPr bwMode="auto">
          <a:xfrm>
            <a:off x="334327" y="4826000"/>
            <a:ext cx="1682354" cy="338138"/>
          </a:xfrm>
          <a:prstGeom prst="rect">
            <a:avLst/>
          </a:prstGeom>
          <a:solidFill>
            <a:srgbClr val="00FFFF"/>
          </a:solidFill>
          <a:ln w="9525">
            <a:solidFill>
              <a:srgbClr val="0000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ĂN ĐỦ</a:t>
            </a:r>
          </a:p>
        </p:txBody>
      </p:sp>
      <p:sp>
        <p:nvSpPr>
          <p:cNvPr id="62489" name="Rectangle 25"/>
          <p:cNvSpPr>
            <a:spLocks noChangeArrowheads="1"/>
          </p:cNvSpPr>
          <p:nvPr/>
        </p:nvSpPr>
        <p:spPr bwMode="auto">
          <a:xfrm>
            <a:off x="334327" y="3979864"/>
            <a:ext cx="1939529" cy="338137"/>
          </a:xfrm>
          <a:prstGeom prst="rect">
            <a:avLst/>
          </a:prstGeom>
          <a:solidFill>
            <a:srgbClr val="00FFFF"/>
          </a:solidFill>
          <a:ln w="9525">
            <a:solidFill>
              <a:srgbClr val="0000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ĂN ĐỦ</a:t>
            </a:r>
          </a:p>
        </p:txBody>
      </p:sp>
      <p:sp>
        <p:nvSpPr>
          <p:cNvPr id="62490" name="Rectangle 26"/>
          <p:cNvSpPr>
            <a:spLocks noChangeArrowheads="1"/>
          </p:cNvSpPr>
          <p:nvPr/>
        </p:nvSpPr>
        <p:spPr bwMode="auto">
          <a:xfrm>
            <a:off x="334328" y="3132139"/>
            <a:ext cx="2458165" cy="339725"/>
          </a:xfrm>
          <a:prstGeom prst="rect">
            <a:avLst/>
          </a:prstGeom>
          <a:solidFill>
            <a:srgbClr val="00FFFF"/>
          </a:solidFill>
          <a:ln w="9525">
            <a:solidFill>
              <a:srgbClr val="0000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ĂN VỪA PHẢI</a:t>
            </a:r>
          </a:p>
        </p:txBody>
      </p:sp>
      <p:sp>
        <p:nvSpPr>
          <p:cNvPr id="62491" name="Rectangle 27"/>
          <p:cNvSpPr>
            <a:spLocks noChangeArrowheads="1"/>
          </p:cNvSpPr>
          <p:nvPr/>
        </p:nvSpPr>
        <p:spPr bwMode="auto">
          <a:xfrm>
            <a:off x="334328" y="2286000"/>
            <a:ext cx="3000375" cy="338138"/>
          </a:xfrm>
          <a:prstGeom prst="rect">
            <a:avLst/>
          </a:prstGeom>
          <a:solidFill>
            <a:srgbClr val="00FFFF"/>
          </a:solidFill>
          <a:ln w="9525">
            <a:solidFill>
              <a:srgbClr val="0000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ĂN CÓ MỨC ĐỘ</a:t>
            </a:r>
          </a:p>
        </p:txBody>
      </p:sp>
      <p:sp>
        <p:nvSpPr>
          <p:cNvPr id="62492" name="Rectangle 28"/>
          <p:cNvSpPr>
            <a:spLocks noChangeArrowheads="1"/>
          </p:cNvSpPr>
          <p:nvPr/>
        </p:nvSpPr>
        <p:spPr bwMode="auto">
          <a:xfrm>
            <a:off x="334328" y="1524000"/>
            <a:ext cx="2978944" cy="338138"/>
          </a:xfrm>
          <a:prstGeom prst="rect">
            <a:avLst/>
          </a:prstGeom>
          <a:solidFill>
            <a:srgbClr val="00FFFF"/>
          </a:solidFill>
          <a:ln w="9525">
            <a:solidFill>
              <a:srgbClr val="0000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ĂN ÍT</a:t>
            </a:r>
          </a:p>
        </p:txBody>
      </p:sp>
      <p:sp>
        <p:nvSpPr>
          <p:cNvPr id="62493" name="Rectangle 29"/>
          <p:cNvSpPr>
            <a:spLocks noChangeArrowheads="1"/>
          </p:cNvSpPr>
          <p:nvPr/>
        </p:nvSpPr>
        <p:spPr bwMode="auto">
          <a:xfrm>
            <a:off x="334328" y="677864"/>
            <a:ext cx="3107531" cy="338137"/>
          </a:xfrm>
          <a:prstGeom prst="rect">
            <a:avLst/>
          </a:prstGeom>
          <a:solidFill>
            <a:srgbClr val="00FFFF"/>
          </a:solidFill>
          <a:ln w="9525">
            <a:solidFill>
              <a:srgbClr val="0000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ĂN HẠN CHẾ</a:t>
            </a:r>
          </a:p>
        </p:txBody>
      </p:sp>
      <p:grpSp>
        <p:nvGrpSpPr>
          <p:cNvPr id="14355" name="Group 39"/>
          <p:cNvGrpSpPr>
            <a:grpSpLocks/>
          </p:cNvGrpSpPr>
          <p:nvPr/>
        </p:nvGrpSpPr>
        <p:grpSpPr bwMode="auto">
          <a:xfrm>
            <a:off x="1444466" y="1"/>
            <a:ext cx="7449503" cy="6678613"/>
            <a:chOff x="674" y="0"/>
            <a:chExt cx="3476" cy="4207"/>
          </a:xfrm>
        </p:grpSpPr>
        <p:sp>
          <p:nvSpPr>
            <p:cNvPr id="14368" name="Line 14"/>
            <p:cNvSpPr>
              <a:spLocks noChangeShapeType="1"/>
            </p:cNvSpPr>
            <p:nvPr/>
          </p:nvSpPr>
          <p:spPr bwMode="auto">
            <a:xfrm flipH="1">
              <a:off x="829" y="176"/>
              <a:ext cx="1691" cy="400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69" name="Line 15"/>
            <p:cNvSpPr>
              <a:spLocks noChangeShapeType="1"/>
            </p:cNvSpPr>
            <p:nvPr/>
          </p:nvSpPr>
          <p:spPr bwMode="auto">
            <a:xfrm>
              <a:off x="820" y="4207"/>
              <a:ext cx="3262" cy="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70" name="Line 16"/>
            <p:cNvSpPr>
              <a:spLocks noChangeShapeType="1"/>
            </p:cNvSpPr>
            <p:nvPr/>
          </p:nvSpPr>
          <p:spPr bwMode="auto">
            <a:xfrm flipH="1" flipV="1">
              <a:off x="2545" y="176"/>
              <a:ext cx="1511" cy="400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71" name="Line 17"/>
            <p:cNvSpPr>
              <a:spLocks noChangeShapeType="1"/>
            </p:cNvSpPr>
            <p:nvPr/>
          </p:nvSpPr>
          <p:spPr bwMode="auto">
            <a:xfrm>
              <a:off x="2183" y="1013"/>
              <a:ext cx="665" cy="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72" name="Line 18"/>
            <p:cNvSpPr>
              <a:spLocks noChangeShapeType="1"/>
            </p:cNvSpPr>
            <p:nvPr/>
          </p:nvSpPr>
          <p:spPr bwMode="auto">
            <a:xfrm>
              <a:off x="1968" y="1493"/>
              <a:ext cx="1087" cy="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73" name="Line 19"/>
            <p:cNvSpPr>
              <a:spLocks noChangeShapeType="1"/>
            </p:cNvSpPr>
            <p:nvPr/>
          </p:nvSpPr>
          <p:spPr bwMode="auto">
            <a:xfrm>
              <a:off x="1787" y="1973"/>
              <a:ext cx="1450" cy="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74" name="Line 20"/>
            <p:cNvSpPr>
              <a:spLocks noChangeShapeType="1"/>
            </p:cNvSpPr>
            <p:nvPr/>
          </p:nvSpPr>
          <p:spPr bwMode="auto">
            <a:xfrm>
              <a:off x="1546" y="2453"/>
              <a:ext cx="1873" cy="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75" name="Line 21"/>
            <p:cNvSpPr>
              <a:spLocks noChangeShapeType="1"/>
            </p:cNvSpPr>
            <p:nvPr/>
          </p:nvSpPr>
          <p:spPr bwMode="auto">
            <a:xfrm>
              <a:off x="1295" y="3040"/>
              <a:ext cx="2356" cy="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76" name="Line 22"/>
            <p:cNvSpPr>
              <a:spLocks noChangeShapeType="1"/>
            </p:cNvSpPr>
            <p:nvPr/>
          </p:nvSpPr>
          <p:spPr bwMode="auto">
            <a:xfrm>
              <a:off x="1088" y="3573"/>
              <a:ext cx="2719" cy="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77" name="Text Box 30"/>
            <p:cNvSpPr txBox="1">
              <a:spLocks noChangeArrowheads="1"/>
            </p:cNvSpPr>
            <p:nvPr/>
          </p:nvSpPr>
          <p:spPr bwMode="auto">
            <a:xfrm>
              <a:off x="674" y="0"/>
              <a:ext cx="3476" cy="291"/>
            </a:xfrm>
            <a:prstGeom prst="rect">
              <a:avLst/>
            </a:prstGeom>
            <a:noFill/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r>
                <a:rPr lang="vi-VN" sz="2400" b="1" i="0" u="none" strike="noStrike" kern="1200" baseline="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ìm  hiểu tháp dinh dưỡng cân đối:</a:t>
              </a:r>
              <a:endPara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356" name="Group 40"/>
          <p:cNvGrpSpPr>
            <a:grpSpLocks/>
          </p:cNvGrpSpPr>
          <p:nvPr/>
        </p:nvGrpSpPr>
        <p:grpSpPr bwMode="auto">
          <a:xfrm>
            <a:off x="6002894" y="1022350"/>
            <a:ext cx="4558426" cy="5378450"/>
            <a:chOff x="2801" y="644"/>
            <a:chExt cx="2127" cy="3388"/>
          </a:xfrm>
        </p:grpSpPr>
        <p:sp>
          <p:nvSpPr>
            <p:cNvPr id="14361" name="Line 31"/>
            <p:cNvSpPr>
              <a:spLocks noChangeShapeType="1"/>
            </p:cNvSpPr>
            <p:nvPr/>
          </p:nvSpPr>
          <p:spPr bwMode="auto">
            <a:xfrm flipH="1" flipV="1">
              <a:off x="2801" y="644"/>
              <a:ext cx="2024" cy="28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62" name="Line 32"/>
            <p:cNvSpPr>
              <a:spLocks noChangeShapeType="1"/>
            </p:cNvSpPr>
            <p:nvPr/>
          </p:nvSpPr>
          <p:spPr bwMode="auto">
            <a:xfrm flipH="1" flipV="1">
              <a:off x="3009" y="1221"/>
              <a:ext cx="1868" cy="28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63" name="Line 33"/>
            <p:cNvSpPr>
              <a:spLocks noChangeShapeType="1"/>
            </p:cNvSpPr>
            <p:nvPr/>
          </p:nvSpPr>
          <p:spPr bwMode="auto">
            <a:xfrm flipH="1" flipV="1">
              <a:off x="3320" y="1680"/>
              <a:ext cx="1608" cy="28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64" name="Line 34"/>
            <p:cNvSpPr>
              <a:spLocks noChangeShapeType="1"/>
            </p:cNvSpPr>
            <p:nvPr/>
          </p:nvSpPr>
          <p:spPr bwMode="auto">
            <a:xfrm flipH="1" flipV="1">
              <a:off x="3423" y="2263"/>
              <a:ext cx="1504" cy="28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65" name="Line 35"/>
            <p:cNvSpPr>
              <a:spLocks noChangeShapeType="1"/>
            </p:cNvSpPr>
            <p:nvPr/>
          </p:nvSpPr>
          <p:spPr bwMode="auto">
            <a:xfrm flipH="1" flipV="1">
              <a:off x="3632" y="2832"/>
              <a:ext cx="1296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66" name="Line 36"/>
            <p:cNvSpPr>
              <a:spLocks noChangeShapeType="1"/>
            </p:cNvSpPr>
            <p:nvPr/>
          </p:nvSpPr>
          <p:spPr bwMode="auto">
            <a:xfrm flipH="1" flipV="1">
              <a:off x="3839" y="3408"/>
              <a:ext cx="1089" cy="23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67" name="Line 37"/>
            <p:cNvSpPr>
              <a:spLocks noChangeShapeType="1"/>
            </p:cNvSpPr>
            <p:nvPr/>
          </p:nvSpPr>
          <p:spPr bwMode="auto">
            <a:xfrm flipH="1" flipV="1">
              <a:off x="3995" y="4032"/>
              <a:ext cx="933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4357" name="Picture 2" descr="N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0800000" flipV="1">
            <a:off x="0" y="-9525"/>
            <a:ext cx="12344400" cy="8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8" name="Picture 3" descr="N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0800000" flipV="1">
            <a:off x="0" y="6781801"/>
            <a:ext cx="12344400" cy="8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9" name="Picture 4" descr="N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6200000" flipV="1">
            <a:off x="-3377565" y="3377565"/>
            <a:ext cx="6858000" cy="102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0" name="Picture 5" descr="N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6200000" flipV="1">
            <a:off x="8863965" y="3377565"/>
            <a:ext cx="6858000" cy="102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2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2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2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2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2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2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2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2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2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2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2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2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87" grpId="0" animBg="1"/>
      <p:bldP spid="62488" grpId="0" animBg="1"/>
      <p:bldP spid="62489" grpId="0" animBg="1"/>
      <p:bldP spid="62490" grpId="0" animBg="1"/>
      <p:bldP spid="62491" grpId="0" animBg="1"/>
      <p:bldP spid="62492" grpId="0" animBg="1"/>
      <p:bldP spid="6249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BAD6A2C-37B7-4BD3-8FB0-D2564F7931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57200"/>
            <a:ext cx="12344400" cy="8534400"/>
          </a:xfrm>
          <a:prstGeom prst="rect">
            <a:avLst/>
          </a:prstGeom>
        </p:spPr>
      </p:pic>
      <p:sp>
        <p:nvSpPr>
          <p:cNvPr id="15362" name="Rectangle 5"/>
          <p:cNvSpPr>
            <a:spLocks noChangeArrowheads="1"/>
          </p:cNvSpPr>
          <p:nvPr/>
        </p:nvSpPr>
        <p:spPr bwMode="auto">
          <a:xfrm>
            <a:off x="308610" y="533400"/>
            <a:ext cx="11727180" cy="600164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Font typeface="Arial" charset="0"/>
              <a:buChar char="•"/>
            </a:pP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charset="0"/>
              <a:buChar char="•"/>
            </a:pP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Font typeface="Arial" charset="0"/>
              <a:buChar char="•"/>
            </a:pP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charset="0"/>
              <a:buChar char="•"/>
            </a:pP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Font typeface="Arial" charset="0"/>
              <a:buChar char="•"/>
            </a:pP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800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Hình Chữ nhật 2"/>
          <p:cNvSpPr>
            <a:spLocks noChangeArrowheads="1"/>
          </p:cNvSpPr>
          <p:nvPr/>
        </p:nvSpPr>
        <p:spPr bwMode="auto">
          <a:xfrm>
            <a:off x="925830" y="533400"/>
            <a:ext cx="1088517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lương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Hình Chữ nhật 3"/>
          <p:cNvSpPr>
            <a:spLocks noChangeArrowheads="1"/>
          </p:cNvSpPr>
          <p:nvPr/>
        </p:nvSpPr>
        <p:spPr bwMode="auto">
          <a:xfrm>
            <a:off x="822960" y="1981201"/>
            <a:ext cx="1098804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Thịt, cá, đậu phụ và thủy hải sản khác   </a:t>
            </a:r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Hình Chữ nhật 5"/>
          <p:cNvSpPr>
            <a:spLocks noChangeArrowheads="1"/>
          </p:cNvSpPr>
          <p:nvPr/>
        </p:nvSpPr>
        <p:spPr bwMode="auto">
          <a:xfrm>
            <a:off x="838200" y="3352800"/>
            <a:ext cx="1090422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Dầu mỡ, vừng, lạc.</a:t>
            </a:r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Hình Chữ nhật 6"/>
          <p:cNvSpPr>
            <a:spLocks noChangeArrowheads="1"/>
          </p:cNvSpPr>
          <p:nvPr/>
        </p:nvSpPr>
        <p:spPr bwMode="auto">
          <a:xfrm>
            <a:off x="7467600" y="4953000"/>
            <a:ext cx="205697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Hình Chữ nhật 7"/>
          <p:cNvSpPr>
            <a:spLocks noChangeArrowheads="1"/>
          </p:cNvSpPr>
          <p:nvPr/>
        </p:nvSpPr>
        <p:spPr bwMode="auto">
          <a:xfrm>
            <a:off x="9258300" y="5715000"/>
            <a:ext cx="30861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Muối </a:t>
            </a:r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E4C3F43-F067-42EB-A990-3CDB505662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00"/>
            <a:ext cx="12344400" cy="6858000"/>
          </a:xfrm>
          <a:prstGeom prst="rect">
            <a:avLst/>
          </a:prstGeom>
        </p:spPr>
      </p:pic>
      <p:sp>
        <p:nvSpPr>
          <p:cNvPr id="16386" name="Rectangle 5"/>
          <p:cNvSpPr>
            <a:spLocks noChangeArrowheads="1"/>
          </p:cNvSpPr>
          <p:nvPr/>
        </p:nvSpPr>
        <p:spPr bwMode="auto">
          <a:xfrm>
            <a:off x="146685" y="0"/>
            <a:ext cx="1172718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4800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48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8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48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8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8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8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8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bữa</a:t>
            </a:r>
            <a:r>
              <a:rPr lang="en-US" sz="48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48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48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48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800" b="1" i="1" u="sng" dirty="0">
              <a:solidFill>
                <a:schemeClr val="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87" name="Text Box 11"/>
          <p:cNvSpPr txBox="1">
            <a:spLocks noChangeArrowheads="1"/>
          </p:cNvSpPr>
          <p:nvPr/>
        </p:nvSpPr>
        <p:spPr bwMode="auto">
          <a:xfrm>
            <a:off x="381000" y="1599667"/>
            <a:ext cx="10991850" cy="3785652"/>
          </a:xfrm>
          <a:prstGeom prst="rect">
            <a:avLst/>
          </a:prstGeom>
          <a:solidFill>
            <a:srgbClr val="F9FEB4"/>
          </a:solidFill>
          <a:ln w="571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 dirty="0">
                <a:solidFill>
                  <a:srgbClr val="FF0000"/>
                </a:solidFill>
              </a:rPr>
              <a:t>   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bữa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bột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đạm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béo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vi-ta-min,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khoáng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xơ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tháp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dinh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bữa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WordArt 11"/>
          <p:cNvSpPr>
            <a:spLocks noChangeArrowheads="1" noChangeShapeType="1" noTextEdit="1"/>
          </p:cNvSpPr>
          <p:nvPr/>
        </p:nvSpPr>
        <p:spPr bwMode="auto">
          <a:xfrm>
            <a:off x="4011930" y="2057400"/>
            <a:ext cx="442341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+mj-lt"/>
                <a:ea typeface="Arial Unicode MS"/>
                <a:cs typeface="Arial Unicode MS"/>
              </a:rPr>
              <a:t>Trò chơi</a:t>
            </a:r>
            <a:endParaRPr lang="en-US" sz="3600" b="1" kern="10" dirty="0">
              <a:ln w="19050">
                <a:solidFill>
                  <a:schemeClr val="tx1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+mj-lt"/>
              <a:ea typeface="Arial Unicode MS"/>
              <a:cs typeface="Arial Unicode MS"/>
            </a:endParaRPr>
          </a:p>
        </p:txBody>
      </p:sp>
      <p:sp>
        <p:nvSpPr>
          <p:cNvPr id="17411" name="WordArt 12"/>
          <p:cNvSpPr>
            <a:spLocks noChangeArrowheads="1" noChangeShapeType="1" noTextEdit="1"/>
          </p:cNvSpPr>
          <p:nvPr/>
        </p:nvSpPr>
        <p:spPr bwMode="auto">
          <a:xfrm>
            <a:off x="1543050" y="3429000"/>
            <a:ext cx="9772650" cy="1676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CC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ĐI CHỢ</a:t>
            </a: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ChangeArrowheads="1"/>
          </p:cNvSpPr>
          <p:nvPr/>
        </p:nvSpPr>
        <p:spPr bwMode="auto">
          <a:xfrm>
            <a:off x="533400" y="1600200"/>
            <a:ext cx="1141857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8 - 10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bữa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800" b="1" dirty="0">
                <a:solidFill>
                  <a:srgbClr val="FF0000"/>
                </a:solidFill>
              </a:rPr>
              <a:t>.</a:t>
            </a:r>
            <a:endParaRPr lang="en-US" sz="4800" b="1" dirty="0"/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33"/>
          <p:cNvGrpSpPr>
            <a:grpSpLocks/>
          </p:cNvGrpSpPr>
          <p:nvPr/>
        </p:nvGrpSpPr>
        <p:grpSpPr bwMode="auto">
          <a:xfrm>
            <a:off x="0" y="0"/>
            <a:ext cx="12344400" cy="6858000"/>
            <a:chOff x="0" y="0"/>
            <a:chExt cx="5760" cy="4320"/>
          </a:xfrm>
        </p:grpSpPr>
        <p:pic>
          <p:nvPicPr>
            <p:cNvPr id="19459" name="Picture 20" descr="Giống-tôm-càng-xanh-762x44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600" y="0"/>
              <a:ext cx="1056" cy="863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</p:spPr>
        </p:pic>
        <p:pic>
          <p:nvPicPr>
            <p:cNvPr id="19460" name="Picture 22" descr="1438828203-Gia-mua-ban-ca-chep-gion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656" y="0"/>
              <a:ext cx="1104" cy="864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</p:spPr>
        </p:pic>
        <p:pic>
          <p:nvPicPr>
            <p:cNvPr id="19461" name="Picture 30" descr="dau-an-neptune-1l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400" y="0"/>
              <a:ext cx="1200" cy="878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</p:spPr>
        </p:pic>
        <p:pic>
          <p:nvPicPr>
            <p:cNvPr id="19462" name="Picture 15" descr="anh-trun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200" y="1691"/>
              <a:ext cx="1200" cy="885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</p:spPr>
        </p:pic>
        <p:pic>
          <p:nvPicPr>
            <p:cNvPr id="19463" name="Picture 16" descr="mi (1)_PWAB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200" y="2583"/>
              <a:ext cx="1200" cy="892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</p:spPr>
        </p:pic>
        <p:pic>
          <p:nvPicPr>
            <p:cNvPr id="19464" name="Picture 17" descr="1_FRGV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0" y="846"/>
              <a:ext cx="1200" cy="816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</p:spPr>
        </p:pic>
        <p:pic>
          <p:nvPicPr>
            <p:cNvPr id="19465" name="Picture 18" descr="bi-quyet-chon-du-du-ngon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1200" y="893"/>
              <a:ext cx="1200" cy="798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</p:spPr>
        </p:pic>
        <p:pic>
          <p:nvPicPr>
            <p:cNvPr id="19466" name="Picture 19" descr="Sup-lo-xanh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3600" y="846"/>
              <a:ext cx="1056" cy="834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</p:spPr>
        </p:pic>
        <p:pic>
          <p:nvPicPr>
            <p:cNvPr id="19467" name="Picture 21" descr="Scylla_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2400" y="846"/>
              <a:ext cx="1200" cy="845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</p:spPr>
        </p:pic>
        <p:pic>
          <p:nvPicPr>
            <p:cNvPr id="19468" name="Picture 23" descr="dua_chuot_3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0" y="2583"/>
              <a:ext cx="1200" cy="892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</p:spPr>
        </p:pic>
        <p:pic>
          <p:nvPicPr>
            <p:cNvPr id="19469" name="Picture 25" descr="cong_dung_tuyet_voi_tu_tau_hu_1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2400" y="1691"/>
              <a:ext cx="1200" cy="892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</p:spPr>
        </p:pic>
        <p:pic>
          <p:nvPicPr>
            <p:cNvPr id="19470" name="Picture 26" descr="5-dieu-cam-ky-khi-an-ca-chua-0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4656" y="846"/>
              <a:ext cx="1104" cy="845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</p:spPr>
        </p:pic>
        <p:pic>
          <p:nvPicPr>
            <p:cNvPr id="19471" name="Picture 27" descr="dua hau (7)_nuet"/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0" y="0"/>
              <a:ext cx="1200" cy="858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</p:spPr>
        </p:pic>
        <p:pic>
          <p:nvPicPr>
            <p:cNvPr id="19472" name="Picture 28" descr="bi_quyet_giam_can_chi_trong_mot_thoi_gian_ngan_voi_bi_do_2"/>
            <p:cNvPicPr>
              <a:picLocks noChangeAspect="1" noChangeArrowheads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1200" y="0"/>
              <a:ext cx="1200" cy="882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</p:spPr>
        </p:pic>
        <p:pic>
          <p:nvPicPr>
            <p:cNvPr id="19473" name="Picture 29" descr="rau-muong-va-nhung-loi-ich-bat-ngo3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0" y="1685"/>
              <a:ext cx="1186" cy="890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</p:spPr>
        </p:pic>
        <p:pic>
          <p:nvPicPr>
            <p:cNvPr id="19474" name="Picture 22" descr="mach-ban-cach-so-che-hai-san-that-chuan-va-ngon"/>
            <p:cNvPicPr>
              <a:picLocks noChangeAspect="1" noChangeArrowheads="1"/>
            </p:cNvPicPr>
            <p:nvPr/>
          </p:nvPicPr>
          <p:blipFill>
            <a:blip r:embed="rId18"/>
            <a:srcRect/>
            <a:stretch>
              <a:fillRect/>
            </a:stretch>
          </p:blipFill>
          <p:spPr bwMode="auto">
            <a:xfrm>
              <a:off x="4659" y="1691"/>
              <a:ext cx="1101" cy="892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</p:spPr>
        </p:pic>
        <p:pic>
          <p:nvPicPr>
            <p:cNvPr id="19475" name="Picture 23" descr="qua_cam"/>
            <p:cNvPicPr>
              <a:picLocks noChangeAspect="1" noChangeArrowheads="1"/>
            </p:cNvPicPr>
            <p:nvPr/>
          </p:nvPicPr>
          <p:blipFill>
            <a:blip r:embed="rId19"/>
            <a:srcRect/>
            <a:stretch>
              <a:fillRect/>
            </a:stretch>
          </p:blipFill>
          <p:spPr bwMode="auto">
            <a:xfrm>
              <a:off x="2400" y="2583"/>
              <a:ext cx="1200" cy="892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</p:spPr>
        </p:pic>
        <p:pic>
          <p:nvPicPr>
            <p:cNvPr id="19476" name="Picture 24" descr="1481hinh-nen-nai-chuoi-vang-uom-3d"/>
            <p:cNvPicPr>
              <a:picLocks noChangeAspect="1" noChangeArrowheads="1"/>
            </p:cNvPicPr>
            <p:nvPr/>
          </p:nvPicPr>
          <p:blipFill>
            <a:blip r:embed="rId20"/>
            <a:srcRect/>
            <a:stretch>
              <a:fillRect/>
            </a:stretch>
          </p:blipFill>
          <p:spPr bwMode="auto">
            <a:xfrm>
              <a:off x="3600" y="2583"/>
              <a:ext cx="1056" cy="892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</p:spPr>
        </p:pic>
        <p:pic>
          <p:nvPicPr>
            <p:cNvPr id="19477" name="Picture 25" descr="thit-do_PBVK"/>
            <p:cNvPicPr>
              <a:picLocks noChangeAspect="1" noChangeArrowheads="1"/>
            </p:cNvPicPr>
            <p:nvPr/>
          </p:nvPicPr>
          <p:blipFill>
            <a:blip r:embed="rId21"/>
            <a:srcRect/>
            <a:stretch>
              <a:fillRect/>
            </a:stretch>
          </p:blipFill>
          <p:spPr bwMode="auto">
            <a:xfrm>
              <a:off x="0" y="3475"/>
              <a:ext cx="1200" cy="845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</p:spPr>
        </p:pic>
        <p:pic>
          <p:nvPicPr>
            <p:cNvPr id="19478" name="Picture 26" descr="cach-phan-biet-thit-heo-co-chat-tao-nac"/>
            <p:cNvPicPr>
              <a:picLocks noChangeAspect="1" noChangeArrowheads="1"/>
            </p:cNvPicPr>
            <p:nvPr/>
          </p:nvPicPr>
          <p:blipFill>
            <a:blip r:embed="rId22"/>
            <a:srcRect/>
            <a:stretch>
              <a:fillRect/>
            </a:stretch>
          </p:blipFill>
          <p:spPr bwMode="auto">
            <a:xfrm>
              <a:off x="3600" y="1691"/>
              <a:ext cx="1056" cy="892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</p:spPr>
        </p:pic>
        <p:pic>
          <p:nvPicPr>
            <p:cNvPr id="19479" name="Picture 27" descr="nhung-loai-banh-phap-noi-tieng-ma-ban-khong-the-bo-lo-4"/>
            <p:cNvPicPr>
              <a:picLocks noChangeAspect="1" noChangeArrowheads="1"/>
            </p:cNvPicPr>
            <p:nvPr/>
          </p:nvPicPr>
          <p:blipFill>
            <a:blip r:embed="rId23"/>
            <a:srcRect/>
            <a:stretch>
              <a:fillRect/>
            </a:stretch>
          </p:blipFill>
          <p:spPr bwMode="auto">
            <a:xfrm>
              <a:off x="4656" y="2583"/>
              <a:ext cx="1104" cy="845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</p:spPr>
        </p:pic>
        <p:pic>
          <p:nvPicPr>
            <p:cNvPr id="19480" name="Picture 28" descr="hat-giong-dau-cove"/>
            <p:cNvPicPr>
              <a:picLocks noChangeAspect="1" noChangeArrowheads="1"/>
            </p:cNvPicPr>
            <p:nvPr/>
          </p:nvPicPr>
          <p:blipFill>
            <a:blip r:embed="rId24"/>
            <a:srcRect/>
            <a:stretch>
              <a:fillRect/>
            </a:stretch>
          </p:blipFill>
          <p:spPr bwMode="auto">
            <a:xfrm>
              <a:off x="1200" y="3475"/>
              <a:ext cx="1200" cy="845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</p:spPr>
        </p:pic>
        <p:pic>
          <p:nvPicPr>
            <p:cNvPr id="19481" name="Picture 29" descr="cai-bap-1416685665757-68-0-339-530-crop-1416685697876"/>
            <p:cNvPicPr>
              <a:picLocks noChangeAspect="1" noChangeArrowheads="1"/>
            </p:cNvPicPr>
            <p:nvPr/>
          </p:nvPicPr>
          <p:blipFill>
            <a:blip r:embed="rId25"/>
            <a:srcRect/>
            <a:stretch>
              <a:fillRect/>
            </a:stretch>
          </p:blipFill>
          <p:spPr bwMode="auto">
            <a:xfrm>
              <a:off x="2400" y="3453"/>
              <a:ext cx="1200" cy="867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</p:spPr>
        </p:pic>
        <p:pic>
          <p:nvPicPr>
            <p:cNvPr id="19482" name="Picture 30" descr="Bí-kíp-giảm-béo-nhanh-nhất-từ-ớt-chuông-1"/>
            <p:cNvPicPr>
              <a:picLocks noChangeAspect="1" noChangeArrowheads="1"/>
            </p:cNvPicPr>
            <p:nvPr/>
          </p:nvPicPr>
          <p:blipFill>
            <a:blip r:embed="rId26"/>
            <a:srcRect/>
            <a:stretch>
              <a:fillRect/>
            </a:stretch>
          </p:blipFill>
          <p:spPr bwMode="auto">
            <a:xfrm>
              <a:off x="3600" y="3475"/>
              <a:ext cx="1056" cy="845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</p:spPr>
        </p:pic>
        <p:pic>
          <p:nvPicPr>
            <p:cNvPr id="19483" name="Picture 31" descr="image_729"/>
            <p:cNvPicPr>
              <a:picLocks noChangeAspect="1" noChangeArrowheads="1"/>
            </p:cNvPicPr>
            <p:nvPr/>
          </p:nvPicPr>
          <p:blipFill>
            <a:blip r:embed="rId27"/>
            <a:srcRect/>
            <a:stretch>
              <a:fillRect/>
            </a:stretch>
          </p:blipFill>
          <p:spPr bwMode="auto">
            <a:xfrm>
              <a:off x="4656" y="3428"/>
              <a:ext cx="1104" cy="892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</p:spPr>
        </p:pic>
      </p:grpSp>
    </p:spTree>
  </p:cSld>
  <p:clrMapOvr>
    <a:masterClrMapping/>
  </p:clrMapOvr>
  <p:transition>
    <p:sndAc>
      <p:stSnd>
        <p:snd r:embed="rId2" name="chimes.wav"/>
      </p:stSnd>
    </p:sndAc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1" descr="scan0084"/>
          <p:cNvPicPr>
            <a:picLocks noChangeAspect="1" noChangeArrowheads="1"/>
          </p:cNvPicPr>
          <p:nvPr/>
        </p:nvPicPr>
        <p:blipFill>
          <a:blip r:embed="rId3">
            <a:lum bright="-30000" contrast="48000"/>
          </a:blip>
          <a:srcRect t="2222" r="69167" b="31111"/>
          <a:stretch>
            <a:fillRect/>
          </a:stretch>
        </p:blipFill>
        <p:spPr bwMode="auto">
          <a:xfrm>
            <a:off x="4320540" y="228600"/>
            <a:ext cx="648081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WordArt 12"/>
          <p:cNvSpPr>
            <a:spLocks noChangeArrowheads="1" noChangeShapeType="1" noTextEdit="1"/>
          </p:cNvSpPr>
          <p:nvPr/>
        </p:nvSpPr>
        <p:spPr bwMode="auto">
          <a:xfrm>
            <a:off x="1234440" y="533400"/>
            <a:ext cx="4217670" cy="487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</a:p>
          <a:p>
            <a:pPr algn="ctr"/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chợ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 Unicode MS"/>
                <a:ea typeface="Arial Unicode MS"/>
                <a:cs typeface="Arial Unicode MS"/>
              </a:rPr>
              <a:t>"</a:t>
            </a:r>
          </a:p>
        </p:txBody>
      </p:sp>
      <p:pic>
        <p:nvPicPr>
          <p:cNvPr id="20484" name="Picture 12" descr="sun14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04800" y="-152400"/>
            <a:ext cx="2546033" cy="181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chimes.wav"/>
      </p:stSnd>
    </p:sndAc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2"/>
          <p:cNvGrpSpPr>
            <a:grpSpLocks/>
          </p:cNvGrpSpPr>
          <p:nvPr/>
        </p:nvGrpSpPr>
        <p:grpSpPr bwMode="auto">
          <a:xfrm>
            <a:off x="0" y="0"/>
            <a:ext cx="12344400" cy="6858000"/>
            <a:chOff x="0" y="0"/>
            <a:chExt cx="5760" cy="4320"/>
          </a:xfrm>
        </p:grpSpPr>
        <p:pic>
          <p:nvPicPr>
            <p:cNvPr id="21507" name="Picture 20" descr="Giống-tôm-càng-xanh-762x44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600" y="0"/>
              <a:ext cx="1056" cy="863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</p:spPr>
        </p:pic>
        <p:pic>
          <p:nvPicPr>
            <p:cNvPr id="21508" name="Picture 22" descr="1438828203-Gia-mua-ban-ca-chep-gion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656" y="0"/>
              <a:ext cx="1104" cy="864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</p:spPr>
        </p:pic>
        <p:pic>
          <p:nvPicPr>
            <p:cNvPr id="21509" name="Picture 30" descr="dau-an-neptune-1l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400" y="0"/>
              <a:ext cx="1200" cy="878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</p:spPr>
        </p:pic>
        <p:pic>
          <p:nvPicPr>
            <p:cNvPr id="21510" name="Picture 15" descr="anh-trun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200" y="1691"/>
              <a:ext cx="1200" cy="885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</p:spPr>
        </p:pic>
        <p:pic>
          <p:nvPicPr>
            <p:cNvPr id="21511" name="Picture 16" descr="mi (1)_PWAB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200" y="2583"/>
              <a:ext cx="1200" cy="892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</p:spPr>
        </p:pic>
        <p:pic>
          <p:nvPicPr>
            <p:cNvPr id="21512" name="Picture 17" descr="1_FRGV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0" y="846"/>
              <a:ext cx="1200" cy="816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</p:spPr>
        </p:pic>
        <p:pic>
          <p:nvPicPr>
            <p:cNvPr id="21513" name="Picture 18" descr="bi-quyet-chon-du-du-ngon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1200" y="893"/>
              <a:ext cx="1200" cy="798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</p:spPr>
        </p:pic>
        <p:pic>
          <p:nvPicPr>
            <p:cNvPr id="21514" name="Picture 19" descr="Sup-lo-xanh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3600" y="846"/>
              <a:ext cx="1056" cy="834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</p:spPr>
        </p:pic>
        <p:pic>
          <p:nvPicPr>
            <p:cNvPr id="21515" name="Picture 21" descr="Scylla_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2400" y="846"/>
              <a:ext cx="1200" cy="845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</p:spPr>
        </p:pic>
        <p:pic>
          <p:nvPicPr>
            <p:cNvPr id="21516" name="Picture 23" descr="dua_chuot_3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0" y="2583"/>
              <a:ext cx="1200" cy="892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</p:spPr>
        </p:pic>
        <p:pic>
          <p:nvPicPr>
            <p:cNvPr id="21517" name="Picture 25" descr="cong_dung_tuyet_voi_tu_tau_hu_1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2400" y="1691"/>
              <a:ext cx="1200" cy="892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</p:spPr>
        </p:pic>
        <p:pic>
          <p:nvPicPr>
            <p:cNvPr id="21518" name="Picture 26" descr="5-dieu-cam-ky-khi-an-ca-chua-0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4656" y="846"/>
              <a:ext cx="1104" cy="845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</p:spPr>
        </p:pic>
        <p:pic>
          <p:nvPicPr>
            <p:cNvPr id="21519" name="Picture 27" descr="dua hau (7)_nuet"/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0" y="0"/>
              <a:ext cx="1200" cy="858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</p:spPr>
        </p:pic>
        <p:pic>
          <p:nvPicPr>
            <p:cNvPr id="21520" name="Picture 28" descr="bi_quyet_giam_can_chi_trong_mot_thoi_gian_ngan_voi_bi_do_2"/>
            <p:cNvPicPr>
              <a:picLocks noChangeAspect="1" noChangeArrowheads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1200" y="0"/>
              <a:ext cx="1200" cy="882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</p:spPr>
        </p:pic>
        <p:pic>
          <p:nvPicPr>
            <p:cNvPr id="21521" name="Picture 29" descr="rau-muong-va-nhung-loi-ich-bat-ngo3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0" y="1685"/>
              <a:ext cx="1186" cy="890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</p:spPr>
        </p:pic>
        <p:pic>
          <p:nvPicPr>
            <p:cNvPr id="21522" name="Picture 18" descr="mach-ban-cach-so-che-hai-san-that-chuan-va-ngon"/>
            <p:cNvPicPr>
              <a:picLocks noChangeAspect="1" noChangeArrowheads="1"/>
            </p:cNvPicPr>
            <p:nvPr/>
          </p:nvPicPr>
          <p:blipFill>
            <a:blip r:embed="rId18"/>
            <a:srcRect/>
            <a:stretch>
              <a:fillRect/>
            </a:stretch>
          </p:blipFill>
          <p:spPr bwMode="auto">
            <a:xfrm>
              <a:off x="4659" y="1691"/>
              <a:ext cx="1101" cy="892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</p:spPr>
        </p:pic>
        <p:pic>
          <p:nvPicPr>
            <p:cNvPr id="21523" name="Picture 19" descr="qua_cam"/>
            <p:cNvPicPr>
              <a:picLocks noChangeAspect="1" noChangeArrowheads="1"/>
            </p:cNvPicPr>
            <p:nvPr/>
          </p:nvPicPr>
          <p:blipFill>
            <a:blip r:embed="rId19"/>
            <a:srcRect/>
            <a:stretch>
              <a:fillRect/>
            </a:stretch>
          </p:blipFill>
          <p:spPr bwMode="auto">
            <a:xfrm>
              <a:off x="2400" y="2583"/>
              <a:ext cx="1200" cy="892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</p:spPr>
        </p:pic>
        <p:pic>
          <p:nvPicPr>
            <p:cNvPr id="21524" name="Picture 20" descr="1481hinh-nen-nai-chuoi-vang-uom-3d"/>
            <p:cNvPicPr>
              <a:picLocks noChangeAspect="1" noChangeArrowheads="1"/>
            </p:cNvPicPr>
            <p:nvPr/>
          </p:nvPicPr>
          <p:blipFill>
            <a:blip r:embed="rId20"/>
            <a:srcRect/>
            <a:stretch>
              <a:fillRect/>
            </a:stretch>
          </p:blipFill>
          <p:spPr bwMode="auto">
            <a:xfrm>
              <a:off x="3600" y="2583"/>
              <a:ext cx="1056" cy="892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</p:spPr>
        </p:pic>
        <p:pic>
          <p:nvPicPr>
            <p:cNvPr id="21525" name="Picture 21" descr="thit-do_PBVK"/>
            <p:cNvPicPr>
              <a:picLocks noChangeAspect="1" noChangeArrowheads="1"/>
            </p:cNvPicPr>
            <p:nvPr/>
          </p:nvPicPr>
          <p:blipFill>
            <a:blip r:embed="rId21"/>
            <a:srcRect/>
            <a:stretch>
              <a:fillRect/>
            </a:stretch>
          </p:blipFill>
          <p:spPr bwMode="auto">
            <a:xfrm>
              <a:off x="0" y="3475"/>
              <a:ext cx="1200" cy="845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</p:spPr>
        </p:pic>
        <p:pic>
          <p:nvPicPr>
            <p:cNvPr id="21526" name="Picture 22" descr="cach-phan-biet-thit-heo-co-chat-tao-nac"/>
            <p:cNvPicPr>
              <a:picLocks noChangeAspect="1" noChangeArrowheads="1"/>
            </p:cNvPicPr>
            <p:nvPr/>
          </p:nvPicPr>
          <p:blipFill>
            <a:blip r:embed="rId22"/>
            <a:srcRect/>
            <a:stretch>
              <a:fillRect/>
            </a:stretch>
          </p:blipFill>
          <p:spPr bwMode="auto">
            <a:xfrm>
              <a:off x="3600" y="1691"/>
              <a:ext cx="1056" cy="892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</p:spPr>
        </p:pic>
        <p:pic>
          <p:nvPicPr>
            <p:cNvPr id="21527" name="Picture 23" descr="nhung-loai-banh-phap-noi-tieng-ma-ban-khong-the-bo-lo-4"/>
            <p:cNvPicPr>
              <a:picLocks noChangeAspect="1" noChangeArrowheads="1"/>
            </p:cNvPicPr>
            <p:nvPr/>
          </p:nvPicPr>
          <p:blipFill>
            <a:blip r:embed="rId23"/>
            <a:srcRect/>
            <a:stretch>
              <a:fillRect/>
            </a:stretch>
          </p:blipFill>
          <p:spPr bwMode="auto">
            <a:xfrm>
              <a:off x="4656" y="2583"/>
              <a:ext cx="1104" cy="845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</p:spPr>
        </p:pic>
        <p:pic>
          <p:nvPicPr>
            <p:cNvPr id="21528" name="Picture 24" descr="hat-giong-dau-cove"/>
            <p:cNvPicPr>
              <a:picLocks noChangeAspect="1" noChangeArrowheads="1"/>
            </p:cNvPicPr>
            <p:nvPr/>
          </p:nvPicPr>
          <p:blipFill>
            <a:blip r:embed="rId24"/>
            <a:srcRect/>
            <a:stretch>
              <a:fillRect/>
            </a:stretch>
          </p:blipFill>
          <p:spPr bwMode="auto">
            <a:xfrm>
              <a:off x="1200" y="3475"/>
              <a:ext cx="1200" cy="845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</p:spPr>
        </p:pic>
        <p:pic>
          <p:nvPicPr>
            <p:cNvPr id="21529" name="Picture 25" descr="cai-bap-1416685665757-68-0-339-530-crop-1416685697876"/>
            <p:cNvPicPr>
              <a:picLocks noChangeAspect="1" noChangeArrowheads="1"/>
            </p:cNvPicPr>
            <p:nvPr/>
          </p:nvPicPr>
          <p:blipFill>
            <a:blip r:embed="rId25"/>
            <a:srcRect/>
            <a:stretch>
              <a:fillRect/>
            </a:stretch>
          </p:blipFill>
          <p:spPr bwMode="auto">
            <a:xfrm>
              <a:off x="2400" y="3453"/>
              <a:ext cx="1200" cy="867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</p:spPr>
        </p:pic>
        <p:pic>
          <p:nvPicPr>
            <p:cNvPr id="21530" name="Picture 26" descr="Bí-kíp-giảm-béo-nhanh-nhất-từ-ớt-chuông-1"/>
            <p:cNvPicPr>
              <a:picLocks noChangeAspect="1" noChangeArrowheads="1"/>
            </p:cNvPicPr>
            <p:nvPr/>
          </p:nvPicPr>
          <p:blipFill>
            <a:blip r:embed="rId26"/>
            <a:srcRect/>
            <a:stretch>
              <a:fillRect/>
            </a:stretch>
          </p:blipFill>
          <p:spPr bwMode="auto">
            <a:xfrm>
              <a:off x="3600" y="3475"/>
              <a:ext cx="1056" cy="845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</p:spPr>
        </p:pic>
        <p:pic>
          <p:nvPicPr>
            <p:cNvPr id="21531" name="Picture 27" descr="image_729"/>
            <p:cNvPicPr>
              <a:picLocks noChangeAspect="1" noChangeArrowheads="1"/>
            </p:cNvPicPr>
            <p:nvPr/>
          </p:nvPicPr>
          <p:blipFill>
            <a:blip r:embed="rId27"/>
            <a:srcRect/>
            <a:stretch>
              <a:fillRect/>
            </a:stretch>
          </p:blipFill>
          <p:spPr bwMode="auto">
            <a:xfrm>
              <a:off x="4656" y="3428"/>
              <a:ext cx="1104" cy="892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</p:spPr>
        </p:pic>
      </p:grpSp>
    </p:spTree>
  </p:cSld>
  <p:clrMapOvr>
    <a:masterClrMapping/>
  </p:clrMapOvr>
  <p:transition>
    <p:sndAc>
      <p:stSnd>
        <p:snd r:embed="rId2" name="chimes.wav"/>
      </p:stSnd>
    </p:sndAc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33"/>
          <p:cNvSpPr txBox="1">
            <a:spLocks noChangeArrowheads="1"/>
          </p:cNvSpPr>
          <p:nvPr/>
        </p:nvSpPr>
        <p:spPr bwMode="auto">
          <a:xfrm>
            <a:off x="381000" y="914400"/>
            <a:ext cx="11521440" cy="4524315"/>
          </a:xfrm>
          <a:prstGeom prst="rect">
            <a:avLst/>
          </a:prstGeom>
          <a:noFill/>
          <a:ln w="762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dirty="0">
                <a:solidFill>
                  <a:srgbClr val="FF0000"/>
                </a:solidFill>
              </a:rPr>
              <a:t>  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bữa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đậu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đạm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mỡ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béo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rốt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chua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vi-ta-min,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khoáng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xơ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70DD34B-B471-44C8-A6DD-BD3CAFDEFF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025265"/>
            <a:ext cx="5715000" cy="5810250"/>
          </a:xfrm>
          <a:prstGeom prst="rect">
            <a:avLst/>
          </a:prstGeom>
        </p:spPr>
      </p:pic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9775B152-F566-4A5F-BB45-9143DBE1827B}"/>
              </a:ext>
            </a:extLst>
          </p:cNvPr>
          <p:cNvSpPr/>
          <p:nvPr/>
        </p:nvSpPr>
        <p:spPr>
          <a:xfrm>
            <a:off x="889000" y="208926"/>
            <a:ext cx="8839200" cy="2362200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72" name="Text Box 11"/>
          <p:cNvSpPr txBox="1">
            <a:spLocks noChangeArrowheads="1"/>
          </p:cNvSpPr>
          <p:nvPr/>
        </p:nvSpPr>
        <p:spPr bwMode="auto">
          <a:xfrm>
            <a:off x="1905000" y="358878"/>
            <a:ext cx="7823200" cy="2062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4267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</a:t>
            </a:r>
            <a:r>
              <a:rPr lang="en-US" altLang="en-US" sz="4267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</a:t>
            </a:r>
            <a:r>
              <a:rPr lang="vi-VN" altLang="en-US" sz="4267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hãy nhớ lại bữa cơm trưa</a:t>
            </a:r>
            <a:r>
              <a:rPr lang="en-US" altLang="en-US" sz="4267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altLang="en-US" sz="4267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bữa cơm chiều hôm qua và kể lại tên các món ăn?</a:t>
            </a:r>
            <a:endParaRPr lang="en-US" altLang="vi-VN" sz="4267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1813199"/>
      </p:ext>
    </p:extLst>
  </p:cSld>
  <p:clrMapOvr>
    <a:masterClrMapping/>
  </p:clrMapOvr>
  <p:transition>
    <p:zo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344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645920" y="1447800"/>
            <a:ext cx="9258300" cy="230832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 err="1">
                <a:ln w="1905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Tại</a:t>
            </a:r>
            <a:r>
              <a:rPr lang="en-US" sz="4800" b="1" dirty="0">
                <a:ln w="1905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1905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4800" b="1" dirty="0">
                <a:ln w="1905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1905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chúng</a:t>
            </a:r>
            <a:r>
              <a:rPr lang="en-US" sz="4800" b="1" dirty="0">
                <a:ln w="1905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4800" b="1" dirty="0" err="1">
                <a:ln w="1905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4800" b="1" dirty="0">
                <a:ln w="1905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1905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4800" b="1" dirty="0">
                <a:ln w="1905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1905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phối</a:t>
            </a:r>
            <a:r>
              <a:rPr lang="en-US" sz="4800" b="1" dirty="0">
                <a:ln w="1905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1905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hợp</a:t>
            </a:r>
            <a:r>
              <a:rPr lang="en-US" sz="4800" b="1" dirty="0">
                <a:ln w="1905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1905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nhiều</a:t>
            </a:r>
            <a:r>
              <a:rPr lang="en-US" sz="4800" b="1" dirty="0">
                <a:ln w="1905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1905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loại</a:t>
            </a:r>
            <a:r>
              <a:rPr lang="en-US" sz="4800" b="1" dirty="0">
                <a:ln w="1905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1905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thức</a:t>
            </a:r>
            <a:r>
              <a:rPr lang="en-US" sz="4800" b="1" dirty="0">
                <a:ln w="1905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1905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4800" b="1" dirty="0">
                <a:ln w="1905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1905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4800" b="1" dirty="0">
                <a:ln w="1905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4800" b="1" dirty="0" err="1">
                <a:ln w="1905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thường</a:t>
            </a:r>
            <a:r>
              <a:rPr lang="en-US" sz="4800" b="1" dirty="0">
                <a:ln w="1905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1905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xuyên</a:t>
            </a:r>
            <a:r>
              <a:rPr lang="en-US" sz="4800" b="1" dirty="0">
                <a:ln w="1905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1905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4800" b="1" dirty="0">
                <a:ln w="1905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1905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đổi</a:t>
            </a:r>
            <a:r>
              <a:rPr lang="en-US" sz="4800" b="1" dirty="0">
                <a:ln w="1905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1905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món</a:t>
            </a:r>
            <a:r>
              <a:rPr lang="en-US" sz="4800" b="1" dirty="0">
                <a:ln w="1905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1905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4800" b="1" dirty="0">
                <a:ln w="1905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2983230" y="609600"/>
            <a:ext cx="709803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sz="3000" b="1">
              <a:solidFill>
                <a:srgbClr val="CC33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4579" name="Text Box 6"/>
          <p:cNvSpPr txBox="1">
            <a:spLocks noChangeArrowheads="1"/>
          </p:cNvSpPr>
          <p:nvPr/>
        </p:nvSpPr>
        <p:spPr bwMode="auto">
          <a:xfrm>
            <a:off x="381000" y="838200"/>
            <a:ext cx="116586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3300"/>
                </a:solidFill>
              </a:rPr>
              <a:t>   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có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một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loại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thức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nào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có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cấp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đu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các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chất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cần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thiết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hoạt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động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sống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̉.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Tất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cả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những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chất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mà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cần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đều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phải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lấy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nhiều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nguồn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thức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khác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̉ có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sức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khoe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tốt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chúng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phối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hợp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nhiều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loại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thức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thường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xuyên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đổi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món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4580" name="WordArt 7"/>
          <p:cNvSpPr>
            <a:spLocks noChangeArrowheads="1" noChangeShapeType="1" noTextEdit="1"/>
          </p:cNvSpPr>
          <p:nvPr/>
        </p:nvSpPr>
        <p:spPr bwMode="auto">
          <a:xfrm>
            <a:off x="4629150" y="152400"/>
            <a:ext cx="462915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Bài</a:t>
            </a:r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học</a:t>
            </a:r>
            <a:endParaRPr lang="en-US" sz="36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3082966-13DD-41C0-81DA-50BB6337A9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82" y="0"/>
            <a:ext cx="12316918" cy="6858000"/>
          </a:xfrm>
          <a:prstGeom prst="rect">
            <a:avLst/>
          </a:prstGeom>
        </p:spPr>
      </p:pic>
      <p:sp>
        <p:nvSpPr>
          <p:cNvPr id="6146" name="Rectangle 5"/>
          <p:cNvSpPr>
            <a:spLocks noChangeArrowheads="1"/>
          </p:cNvSpPr>
          <p:nvPr/>
        </p:nvSpPr>
        <p:spPr bwMode="auto">
          <a:xfrm>
            <a:off x="0" y="685801"/>
            <a:ext cx="12115800" cy="2914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48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phối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xuyên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800" i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CC4FD488-FDEA-4F8C-9F8E-A1CAFC2BE7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476" y="0"/>
            <a:ext cx="12381875" cy="7010400"/>
          </a:xfrm>
          <a:prstGeom prst="rect">
            <a:avLst/>
          </a:prstGeom>
        </p:spPr>
      </p:pic>
      <p:sp>
        <p:nvSpPr>
          <p:cNvPr id="6" name="Text Box 18"/>
          <p:cNvSpPr txBox="1">
            <a:spLocks noChangeArrowheads="1"/>
          </p:cNvSpPr>
          <p:nvPr/>
        </p:nvSpPr>
        <p:spPr bwMode="auto">
          <a:xfrm>
            <a:off x="1828800" y="1752601"/>
            <a:ext cx="422275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200" b="1" dirty="0">
                <a:solidFill>
                  <a:srgbClr val="99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2200" b="1" dirty="0" err="1">
                <a:latin typeface="Times New Roman" charset="0"/>
                <a:ea typeface="Times New Roman" charset="0"/>
                <a:cs typeface="Times New Roman" charset="0"/>
              </a:rPr>
              <a:t>Nếu</a:t>
            </a:r>
            <a:r>
              <a:rPr lang="en-US" altLang="en-US" sz="2200" b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2200" b="1" dirty="0" err="1">
                <a:latin typeface="Times New Roman" charset="0"/>
                <a:ea typeface="Times New Roman" charset="0"/>
                <a:cs typeface="Times New Roman" charset="0"/>
              </a:rPr>
              <a:t>ngày</a:t>
            </a:r>
            <a:r>
              <a:rPr lang="en-US" altLang="en-US" sz="2200" b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2200" b="1" dirty="0" err="1">
                <a:latin typeface="Times New Roman" charset="0"/>
                <a:ea typeface="Times New Roman" charset="0"/>
                <a:cs typeface="Times New Roman" charset="0"/>
              </a:rPr>
              <a:t>nào</a:t>
            </a:r>
            <a:r>
              <a:rPr lang="en-US" altLang="en-US" sz="2200" b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2200" b="1" dirty="0" err="1">
                <a:latin typeface="Times New Roman" charset="0"/>
                <a:ea typeface="Times New Roman" charset="0"/>
                <a:cs typeface="Times New Roman" charset="0"/>
              </a:rPr>
              <a:t>cũng</a:t>
            </a:r>
            <a:r>
              <a:rPr lang="en-US" altLang="en-US" sz="2200" b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2200" b="1" dirty="0" err="1">
                <a:latin typeface="Times New Roman" charset="0"/>
                <a:ea typeface="Times New Roman" charset="0"/>
                <a:cs typeface="Times New Roman" charset="0"/>
              </a:rPr>
              <a:t>chỉ</a:t>
            </a:r>
            <a:r>
              <a:rPr lang="en-US" altLang="en-US" sz="2200" b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2200" b="1" dirty="0" err="1">
                <a:latin typeface="Times New Roman" charset="0"/>
                <a:ea typeface="Times New Roman" charset="0"/>
                <a:cs typeface="Times New Roman" charset="0"/>
              </a:rPr>
              <a:t>ăn</a:t>
            </a:r>
            <a:r>
              <a:rPr lang="en-US" altLang="en-US" sz="2200" b="1" dirty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2200" b="1" dirty="0" err="1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một</a:t>
            </a:r>
            <a:r>
              <a:rPr lang="en-US" altLang="en-US" sz="2200" b="1" dirty="0">
                <a:solidFill>
                  <a:srgbClr val="99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2200" b="1" dirty="0" err="1">
                <a:latin typeface="Times New Roman" charset="0"/>
                <a:ea typeface="Times New Roman" charset="0"/>
                <a:cs typeface="Times New Roman" charset="0"/>
              </a:rPr>
              <a:t>loại</a:t>
            </a:r>
            <a:r>
              <a:rPr lang="en-US" altLang="en-US" sz="2200" b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2200" b="1" dirty="0" err="1">
                <a:latin typeface="Times New Roman" charset="0"/>
                <a:ea typeface="Times New Roman" charset="0"/>
                <a:cs typeface="Times New Roman" charset="0"/>
              </a:rPr>
              <a:t>thức</a:t>
            </a:r>
            <a:r>
              <a:rPr lang="en-US" altLang="en-US" sz="2200" b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2200" b="1" dirty="0" err="1">
                <a:latin typeface="Times New Roman" charset="0"/>
                <a:ea typeface="Times New Roman" charset="0"/>
                <a:cs typeface="Times New Roman" charset="0"/>
              </a:rPr>
              <a:t>ăn</a:t>
            </a:r>
            <a:r>
              <a:rPr lang="en-US" altLang="en-US" sz="2200" b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2200" b="1" dirty="0" err="1">
                <a:latin typeface="Times New Roman" charset="0"/>
                <a:ea typeface="Times New Roman" charset="0"/>
                <a:cs typeface="Times New Roman" charset="0"/>
              </a:rPr>
              <a:t>và</a:t>
            </a:r>
            <a:r>
              <a:rPr lang="en-US" altLang="en-US" sz="2200" b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2200" b="1" dirty="0" err="1">
                <a:latin typeface="Times New Roman" charset="0"/>
                <a:ea typeface="Times New Roman" charset="0"/>
                <a:cs typeface="Times New Roman" charset="0"/>
              </a:rPr>
              <a:t>một</a:t>
            </a:r>
            <a:r>
              <a:rPr lang="en-US" altLang="en-US" sz="2200" b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2200" b="1" dirty="0" err="1">
                <a:latin typeface="Times New Roman" charset="0"/>
                <a:ea typeface="Times New Roman" charset="0"/>
                <a:cs typeface="Times New Roman" charset="0"/>
              </a:rPr>
              <a:t>loại</a:t>
            </a:r>
            <a:r>
              <a:rPr lang="en-US" altLang="en-US" sz="2200" b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2200" b="1" dirty="0" err="1">
                <a:latin typeface="Times New Roman" charset="0"/>
                <a:ea typeface="Times New Roman" charset="0"/>
                <a:cs typeface="Times New Roman" charset="0"/>
              </a:rPr>
              <a:t>rau</a:t>
            </a:r>
            <a:r>
              <a:rPr lang="en-US" altLang="en-US" sz="2200" b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2200" b="1" dirty="0" err="1">
                <a:latin typeface="Times New Roman" charset="0"/>
                <a:ea typeface="Times New Roman" charset="0"/>
                <a:cs typeface="Times New Roman" charset="0"/>
              </a:rPr>
              <a:t>thì</a:t>
            </a:r>
            <a:r>
              <a:rPr lang="en-US" altLang="en-US" sz="2200" b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2200" b="1" dirty="0" err="1">
                <a:latin typeface="Times New Roman" charset="0"/>
                <a:ea typeface="Times New Roman" charset="0"/>
                <a:cs typeface="Times New Roman" charset="0"/>
              </a:rPr>
              <a:t>có</a:t>
            </a:r>
            <a:r>
              <a:rPr lang="en-US" altLang="en-US" sz="2200" b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2200" b="1" dirty="0" err="1">
                <a:latin typeface="Times New Roman" charset="0"/>
                <a:ea typeface="Times New Roman" charset="0"/>
                <a:cs typeface="Times New Roman" charset="0"/>
              </a:rPr>
              <a:t>ảnh</a:t>
            </a:r>
            <a:r>
              <a:rPr lang="en-US" altLang="en-US" sz="2200" b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2200" b="1" dirty="0" err="1">
                <a:latin typeface="Times New Roman" charset="0"/>
                <a:ea typeface="Times New Roman" charset="0"/>
                <a:cs typeface="Times New Roman" charset="0"/>
              </a:rPr>
              <a:t>hưởng</a:t>
            </a:r>
            <a:r>
              <a:rPr lang="en-US" altLang="en-US" sz="2200" b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2200" b="1" dirty="0" err="1">
                <a:latin typeface="Times New Roman" charset="0"/>
                <a:ea typeface="Times New Roman" charset="0"/>
                <a:cs typeface="Times New Roman" charset="0"/>
              </a:rPr>
              <a:t>gì</a:t>
            </a:r>
            <a:r>
              <a:rPr lang="en-US" altLang="en-US" sz="2200" b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2200" b="1" dirty="0" err="1">
                <a:latin typeface="Times New Roman" charset="0"/>
                <a:ea typeface="Times New Roman" charset="0"/>
                <a:cs typeface="Times New Roman" charset="0"/>
              </a:rPr>
              <a:t>đến</a:t>
            </a:r>
            <a:r>
              <a:rPr lang="en-US" altLang="en-US" sz="2200" b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2200" b="1" dirty="0" err="1">
                <a:latin typeface="Times New Roman" charset="0"/>
                <a:ea typeface="Times New Roman" charset="0"/>
                <a:cs typeface="Times New Roman" charset="0"/>
              </a:rPr>
              <a:t>hoạt</a:t>
            </a:r>
            <a:r>
              <a:rPr lang="en-US" altLang="en-US" sz="2200" b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2200" b="1" dirty="0" err="1">
                <a:latin typeface="Times New Roman" charset="0"/>
                <a:ea typeface="Times New Roman" charset="0"/>
                <a:cs typeface="Times New Roman" charset="0"/>
              </a:rPr>
              <a:t>động</a:t>
            </a:r>
            <a:r>
              <a:rPr lang="en-US" altLang="en-US" sz="2200" b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2200" b="1" dirty="0" err="1">
                <a:latin typeface="Times New Roman" charset="0"/>
                <a:ea typeface="Times New Roman" charset="0"/>
                <a:cs typeface="Times New Roman" charset="0"/>
              </a:rPr>
              <a:t>sống</a:t>
            </a:r>
            <a:r>
              <a:rPr lang="en-US" altLang="en-US" sz="2200" b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2200" b="1" dirty="0" err="1">
                <a:latin typeface="Times New Roman" charset="0"/>
                <a:ea typeface="Times New Roman" charset="0"/>
                <a:cs typeface="Times New Roman" charset="0"/>
              </a:rPr>
              <a:t>không</a:t>
            </a:r>
            <a:r>
              <a:rPr lang="en-US" altLang="en-US" sz="2200" b="1" dirty="0">
                <a:latin typeface="Times New Roman" charset="0"/>
                <a:ea typeface="Times New Roman" charset="0"/>
                <a:cs typeface="Times New Roman" charset="0"/>
              </a:rPr>
              <a:t>?</a:t>
            </a:r>
          </a:p>
        </p:txBody>
      </p:sp>
      <p:pic>
        <p:nvPicPr>
          <p:cNvPr id="7172" name="Picture 6" descr="10 thực phẩm tăng chất xám cho thai nhi từ trong bụng mẹ | VIA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8" r="16733" b="-4892"/>
          <a:stretch>
            <a:fillRect/>
          </a:stretch>
        </p:blipFill>
        <p:spPr bwMode="auto">
          <a:xfrm>
            <a:off x="8183564" y="347664"/>
            <a:ext cx="2592387" cy="231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10" descr="Xử lý triệt để biếng ăn - chán ăn - ăn ngậm - chậm tăng cân - VietnamD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50" t="16978" r="18935" b="3218"/>
          <a:stretch>
            <a:fillRect/>
          </a:stretch>
        </p:blipFill>
        <p:spPr bwMode="auto">
          <a:xfrm>
            <a:off x="8267700" y="4532314"/>
            <a:ext cx="2438400" cy="216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12" descr="Ngày nào em cũng thấy mệt mỏ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1" y="2819400"/>
            <a:ext cx="1628775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8810625" y="830263"/>
            <a:ext cx="1295400" cy="1295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vi-VN" sz="2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6" name="TextBox 4"/>
          <p:cNvSpPr txBox="1">
            <a:spLocks noChangeArrowheads="1"/>
          </p:cNvSpPr>
          <p:nvPr/>
        </p:nvSpPr>
        <p:spPr bwMode="auto">
          <a:xfrm>
            <a:off x="6940551" y="808038"/>
            <a:ext cx="1243013" cy="831850"/>
          </a:xfrm>
          <a:prstGeom prst="rect">
            <a:avLst/>
          </a:prstGeom>
          <a:solidFill>
            <a:srgbClr val="CCFFCC"/>
          </a:solidFill>
          <a:ln w="9525">
            <a:solidFill>
              <a:srgbClr val="CCFFCC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2400" b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Không đủ chất</a:t>
            </a:r>
            <a:endParaRPr lang="vi-VN" altLang="vi-VN" sz="2400" b="1">
              <a:solidFill>
                <a:srgbClr val="0000FF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7177" name="TextBox 13"/>
          <p:cNvSpPr txBox="1">
            <a:spLocks noChangeArrowheads="1"/>
          </p:cNvSpPr>
          <p:nvPr/>
        </p:nvSpPr>
        <p:spPr bwMode="auto">
          <a:xfrm>
            <a:off x="7219950" y="3405188"/>
            <a:ext cx="1589088" cy="461962"/>
          </a:xfrm>
          <a:prstGeom prst="rect">
            <a:avLst/>
          </a:prstGeom>
          <a:solidFill>
            <a:srgbClr val="CCFFCC"/>
          </a:solidFill>
          <a:ln w="9525">
            <a:solidFill>
              <a:srgbClr val="CCFFCC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2400" b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Mệt mỏi</a:t>
            </a:r>
            <a:endParaRPr lang="vi-VN" altLang="vi-VN" sz="2400" b="1">
              <a:solidFill>
                <a:srgbClr val="0000FF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7178" name="TextBox 14"/>
          <p:cNvSpPr txBox="1">
            <a:spLocks noChangeArrowheads="1"/>
          </p:cNvSpPr>
          <p:nvPr/>
        </p:nvSpPr>
        <p:spPr bwMode="auto">
          <a:xfrm>
            <a:off x="6843714" y="5097463"/>
            <a:ext cx="1436687" cy="461962"/>
          </a:xfrm>
          <a:prstGeom prst="rect">
            <a:avLst/>
          </a:prstGeom>
          <a:solidFill>
            <a:srgbClr val="CCFFCC"/>
          </a:solidFill>
          <a:ln w="9525">
            <a:solidFill>
              <a:srgbClr val="CCFFCC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2400" b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Chán ăn</a:t>
            </a:r>
            <a:endParaRPr lang="vi-VN" altLang="vi-VN" sz="2400" b="1">
              <a:solidFill>
                <a:srgbClr val="0000FF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cxnSp>
        <p:nvCxnSpPr>
          <p:cNvPr id="9" name="Elbow Connector 8"/>
          <p:cNvCxnSpPr>
            <a:endCxn id="7176" idx="1"/>
          </p:cNvCxnSpPr>
          <p:nvPr/>
        </p:nvCxnSpPr>
        <p:spPr>
          <a:xfrm flipV="1">
            <a:off x="6081714" y="1223964"/>
            <a:ext cx="858837" cy="833437"/>
          </a:xfrm>
          <a:prstGeom prst="bentConnector3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lbow Connector 17"/>
          <p:cNvCxnSpPr>
            <a:stCxn id="6" idx="3"/>
            <a:endCxn id="7177" idx="0"/>
          </p:cNvCxnSpPr>
          <p:nvPr/>
        </p:nvCxnSpPr>
        <p:spPr>
          <a:xfrm>
            <a:off x="6051550" y="2476500"/>
            <a:ext cx="1962150" cy="928688"/>
          </a:xfrm>
          <a:prstGeom prst="bentConnector2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lbow Connector 20"/>
          <p:cNvCxnSpPr/>
          <p:nvPr/>
        </p:nvCxnSpPr>
        <p:spPr>
          <a:xfrm rot="16200000" flipH="1">
            <a:off x="5425282" y="3445670"/>
            <a:ext cx="2278063" cy="1025525"/>
          </a:xfrm>
          <a:prstGeom prst="bentConnector3">
            <a:avLst>
              <a:gd name="adj1" fmla="val 11059"/>
            </a:avLst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2375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 animBg="1"/>
      <p:bldP spid="7176" grpId="0" animBg="1"/>
      <p:bldP spid="7177" grpId="0" animBg="1"/>
      <p:bldP spid="717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672D3E0-98AF-4CF6-A41D-05D4562611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8600"/>
            <a:ext cx="12344400" cy="75438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1671638" y="984250"/>
            <a:ext cx="4800600" cy="4800600"/>
          </a:xfrm>
          <a:prstGeom prst="ellipse">
            <a:avLst/>
          </a:prstGeom>
          <a:solidFill>
            <a:srgbClr val="00FFFF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vi-VN"/>
          </a:p>
        </p:txBody>
      </p:sp>
      <p:pic>
        <p:nvPicPr>
          <p:cNvPr id="8195" name="Picture 2" descr="Muscle clipart muscular system, Picture #1702151 muscle clipart muscular  syste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651" y="2127250"/>
            <a:ext cx="2595563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9"/>
          <p:cNvSpPr txBox="1">
            <a:spLocks noChangeArrowheads="1"/>
          </p:cNvSpPr>
          <p:nvPr/>
        </p:nvSpPr>
        <p:spPr bwMode="auto">
          <a:xfrm rot="350384">
            <a:off x="1805565" y="1200742"/>
            <a:ext cx="4463807" cy="4205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>
            <a:prstTxWarp prst="textArchUp">
              <a:avLst>
                <a:gd name="adj" fmla="val 11170955"/>
              </a:avLst>
            </a:prstTxWarp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  <a:defRPr/>
            </a:pP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8197" name="Picture 8" descr="Healthy Diet Eating Food - Cartoon Healthy Food Transparent, HD Png  Download , Transparent Png Image - PNGite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75" y="1800226"/>
            <a:ext cx="3752850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qual 4"/>
          <p:cNvSpPr/>
          <p:nvPr/>
        </p:nvSpPr>
        <p:spPr>
          <a:xfrm>
            <a:off x="6472238" y="2895600"/>
            <a:ext cx="919162" cy="850900"/>
          </a:xfrm>
          <a:prstGeom prst="mathEqual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vi-VN">
              <a:solidFill>
                <a:schemeClr val="tx1"/>
              </a:solidFill>
            </a:endParaRPr>
          </a:p>
        </p:txBody>
      </p:sp>
      <p:sp>
        <p:nvSpPr>
          <p:cNvPr id="11" name="Text Box 22"/>
          <p:cNvSpPr txBox="1">
            <a:spLocks noChangeArrowheads="1"/>
          </p:cNvSpPr>
          <p:nvPr/>
        </p:nvSpPr>
        <p:spPr bwMode="auto">
          <a:xfrm>
            <a:off x="6354763" y="4581525"/>
            <a:ext cx="44196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 err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Để</a:t>
            </a:r>
            <a:r>
              <a:rPr lang="en-US" altLang="en-US" sz="2400" b="1" dirty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có</a:t>
            </a:r>
            <a:r>
              <a:rPr lang="en-US" altLang="en-US" sz="2400" b="1" dirty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sức</a:t>
            </a:r>
            <a:r>
              <a:rPr lang="en-US" altLang="en-US" sz="2400" b="1" dirty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khỏe</a:t>
            </a:r>
            <a:r>
              <a:rPr lang="en-US" altLang="en-US" sz="2400" b="1" dirty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tốt</a:t>
            </a:r>
            <a:r>
              <a:rPr lang="en-US" altLang="en-US" sz="2400" b="1" dirty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chúng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 ta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cần</a:t>
            </a:r>
            <a:r>
              <a:rPr lang="en-US" altLang="en-US" sz="2400" b="1" dirty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ăn</a:t>
            </a:r>
            <a:r>
              <a:rPr lang="en-US" altLang="en-US" sz="2400" b="1" dirty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phối</a:t>
            </a:r>
            <a:r>
              <a:rPr lang="en-US" altLang="en-US" sz="2400" b="1" dirty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hợp</a:t>
            </a:r>
            <a:r>
              <a:rPr lang="en-US" altLang="en-US" sz="2400" b="1" dirty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nhiều</a:t>
            </a:r>
            <a:r>
              <a:rPr lang="en-US" altLang="en-US" sz="2400" b="1" dirty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loại</a:t>
            </a:r>
            <a:r>
              <a:rPr lang="en-US" altLang="en-US" sz="2400" b="1" dirty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thức</a:t>
            </a:r>
            <a:r>
              <a:rPr lang="en-US" altLang="en-US" sz="2400" b="1" dirty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ăn</a:t>
            </a:r>
            <a:r>
              <a:rPr lang="en-US" altLang="en-US" sz="2400" b="1" dirty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và</a:t>
            </a:r>
            <a:r>
              <a:rPr lang="en-US" altLang="en-US" sz="2400" b="1" dirty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thường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xuyên</a:t>
            </a:r>
            <a:r>
              <a:rPr lang="en-US" altLang="en-US" sz="2400" b="1" dirty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thay</a:t>
            </a:r>
            <a:r>
              <a:rPr lang="en-US" altLang="en-US" sz="2400" b="1" dirty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đổi</a:t>
            </a:r>
            <a:r>
              <a:rPr lang="en-US" altLang="en-US" sz="2400" b="1" dirty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món</a:t>
            </a:r>
            <a:r>
              <a:rPr lang="en-US" altLang="en-US" sz="2400" b="1" dirty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ăn</a:t>
            </a:r>
            <a:r>
              <a:rPr lang="en-US" altLang="en-US" sz="2400" b="1" dirty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7136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5" descr="Fresh Nutritious Green Ecological Far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925"/>
            <a:ext cx="12344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ular Callout 4"/>
          <p:cNvSpPr/>
          <p:nvPr/>
        </p:nvSpPr>
        <p:spPr>
          <a:xfrm>
            <a:off x="2667000" y="109540"/>
            <a:ext cx="5584825" cy="2628900"/>
          </a:xfrm>
          <a:prstGeom prst="wedgeRoundRectCallout">
            <a:avLst>
              <a:gd name="adj1" fmla="val 21263"/>
              <a:gd name="adj2" fmla="val 62716"/>
              <a:gd name="adj3" fmla="val 16667"/>
            </a:avLst>
          </a:prstGeom>
          <a:solidFill>
            <a:srgbClr val="FFFF00"/>
          </a:solidFill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vi-VN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3021012" y="160961"/>
            <a:ext cx="4876800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 err="1">
                <a:solidFill>
                  <a:schemeClr val="hlink"/>
                </a:solidFill>
                <a:latin typeface="Times New Roman" charset="0"/>
                <a:ea typeface="Times New Roman" charset="0"/>
                <a:cs typeface="Times New Roman" charset="0"/>
              </a:rPr>
              <a:t>Vì</a:t>
            </a:r>
            <a:r>
              <a:rPr lang="en-US" altLang="en-US" sz="4000" b="1" dirty="0">
                <a:solidFill>
                  <a:schemeClr val="hlink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4000" b="1" dirty="0" err="1">
                <a:solidFill>
                  <a:schemeClr val="hlink"/>
                </a:solidFill>
                <a:latin typeface="Times New Roman" charset="0"/>
                <a:ea typeface="Times New Roman" charset="0"/>
                <a:cs typeface="Times New Roman" charset="0"/>
              </a:rPr>
              <a:t>sao</a:t>
            </a:r>
            <a:r>
              <a:rPr lang="en-US" altLang="en-US" sz="4000" b="1" dirty="0">
                <a:solidFill>
                  <a:schemeClr val="hlink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4000" b="1" dirty="0" err="1">
                <a:solidFill>
                  <a:schemeClr val="hlink"/>
                </a:solidFill>
                <a:latin typeface="Times New Roman" charset="0"/>
                <a:ea typeface="Times New Roman" charset="0"/>
                <a:cs typeface="Times New Roman" charset="0"/>
              </a:rPr>
              <a:t>cần</a:t>
            </a:r>
            <a:r>
              <a:rPr lang="en-US" altLang="en-US" sz="4000" b="1" dirty="0">
                <a:solidFill>
                  <a:schemeClr val="hlink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4000" b="1" dirty="0" err="1">
                <a:solidFill>
                  <a:schemeClr val="hlink"/>
                </a:solidFill>
                <a:latin typeface="Times New Roman" charset="0"/>
                <a:ea typeface="Times New Roman" charset="0"/>
                <a:cs typeface="Times New Roman" charset="0"/>
              </a:rPr>
              <a:t>phải</a:t>
            </a:r>
            <a:r>
              <a:rPr lang="en-US" altLang="en-US" sz="4000" b="1" dirty="0">
                <a:solidFill>
                  <a:schemeClr val="hlink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4000" b="1" dirty="0" err="1">
                <a:solidFill>
                  <a:schemeClr val="hlink"/>
                </a:solidFill>
                <a:latin typeface="Times New Roman" charset="0"/>
                <a:ea typeface="Times New Roman" charset="0"/>
                <a:cs typeface="Times New Roman" charset="0"/>
              </a:rPr>
              <a:t>phối</a:t>
            </a:r>
            <a:r>
              <a:rPr lang="en-US" altLang="en-US" sz="4000" b="1" dirty="0">
                <a:solidFill>
                  <a:schemeClr val="hlink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4000" b="1" dirty="0" err="1">
                <a:solidFill>
                  <a:schemeClr val="hlink"/>
                </a:solidFill>
                <a:latin typeface="Times New Roman" charset="0"/>
                <a:ea typeface="Times New Roman" charset="0"/>
                <a:cs typeface="Times New Roman" charset="0"/>
              </a:rPr>
              <a:t>hợp</a:t>
            </a:r>
            <a:r>
              <a:rPr lang="en-US" altLang="en-US" sz="4000" b="1" dirty="0">
                <a:solidFill>
                  <a:schemeClr val="hlink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4000" b="1" dirty="0" err="1">
                <a:solidFill>
                  <a:schemeClr val="hlink"/>
                </a:solidFill>
                <a:latin typeface="Times New Roman" charset="0"/>
                <a:ea typeface="Times New Roman" charset="0"/>
                <a:cs typeface="Times New Roman" charset="0"/>
              </a:rPr>
              <a:t>nhiều</a:t>
            </a:r>
            <a:r>
              <a:rPr lang="en-US" altLang="en-US" sz="4000" b="1" dirty="0">
                <a:solidFill>
                  <a:schemeClr val="hlink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4000" b="1" dirty="0" err="1">
                <a:solidFill>
                  <a:schemeClr val="hlink"/>
                </a:solidFill>
                <a:latin typeface="Times New Roman" charset="0"/>
                <a:ea typeface="Times New Roman" charset="0"/>
                <a:cs typeface="Times New Roman" charset="0"/>
              </a:rPr>
              <a:t>loại</a:t>
            </a:r>
            <a:r>
              <a:rPr lang="en-US" altLang="en-US" sz="4000" b="1" dirty="0">
                <a:solidFill>
                  <a:schemeClr val="hlink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4000" b="1" dirty="0" err="1">
                <a:solidFill>
                  <a:schemeClr val="hlink"/>
                </a:solidFill>
                <a:latin typeface="Times New Roman" charset="0"/>
                <a:ea typeface="Times New Roman" charset="0"/>
                <a:cs typeface="Times New Roman" charset="0"/>
              </a:rPr>
              <a:t>thức</a:t>
            </a:r>
            <a:r>
              <a:rPr lang="en-US" altLang="en-US" sz="4000" b="1" dirty="0">
                <a:solidFill>
                  <a:schemeClr val="hlink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4000" b="1" dirty="0" err="1">
                <a:solidFill>
                  <a:schemeClr val="hlink"/>
                </a:solidFill>
                <a:latin typeface="Times New Roman" charset="0"/>
                <a:ea typeface="Times New Roman" charset="0"/>
                <a:cs typeface="Times New Roman" charset="0"/>
              </a:rPr>
              <a:t>ăn</a:t>
            </a:r>
            <a:r>
              <a:rPr lang="en-US" altLang="en-US" sz="4000" b="1" dirty="0">
                <a:solidFill>
                  <a:schemeClr val="hlink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4000" b="1" dirty="0" err="1">
                <a:solidFill>
                  <a:schemeClr val="hlink"/>
                </a:solidFill>
                <a:latin typeface="Times New Roman" charset="0"/>
                <a:ea typeface="Times New Roman" charset="0"/>
                <a:cs typeface="Times New Roman" charset="0"/>
              </a:rPr>
              <a:t>và</a:t>
            </a:r>
            <a:r>
              <a:rPr lang="en-US" altLang="en-US" sz="4000" b="1" dirty="0">
                <a:solidFill>
                  <a:schemeClr val="hlink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4000" b="1" dirty="0" err="1">
                <a:solidFill>
                  <a:schemeClr val="hlink"/>
                </a:solidFill>
                <a:latin typeface="Times New Roman" charset="0"/>
                <a:ea typeface="Times New Roman" charset="0"/>
                <a:cs typeface="Times New Roman" charset="0"/>
              </a:rPr>
              <a:t>thường</a:t>
            </a:r>
            <a:r>
              <a:rPr lang="en-US" altLang="en-US" sz="4000" b="1" dirty="0">
                <a:solidFill>
                  <a:schemeClr val="hlink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4000" b="1" dirty="0" err="1">
                <a:solidFill>
                  <a:schemeClr val="hlink"/>
                </a:solidFill>
                <a:latin typeface="Times New Roman" charset="0"/>
                <a:ea typeface="Times New Roman" charset="0"/>
                <a:cs typeface="Times New Roman" charset="0"/>
              </a:rPr>
              <a:t>xuyên</a:t>
            </a:r>
            <a:r>
              <a:rPr lang="en-US" altLang="en-US" sz="4000" b="1" dirty="0">
                <a:solidFill>
                  <a:schemeClr val="hlink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4000" b="1" dirty="0" err="1">
                <a:solidFill>
                  <a:schemeClr val="hlink"/>
                </a:solidFill>
                <a:latin typeface="Times New Roman" charset="0"/>
                <a:ea typeface="Times New Roman" charset="0"/>
                <a:cs typeface="Times New Roman" charset="0"/>
              </a:rPr>
              <a:t>thay</a:t>
            </a:r>
            <a:r>
              <a:rPr lang="en-US" altLang="en-US" sz="4000" b="1" dirty="0">
                <a:solidFill>
                  <a:schemeClr val="hlink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4000" b="1" dirty="0" err="1">
                <a:solidFill>
                  <a:schemeClr val="hlink"/>
                </a:solidFill>
                <a:latin typeface="Times New Roman" charset="0"/>
                <a:ea typeface="Times New Roman" charset="0"/>
                <a:cs typeface="Times New Roman" charset="0"/>
              </a:rPr>
              <a:t>đổi</a:t>
            </a:r>
            <a:r>
              <a:rPr lang="en-US" altLang="en-US" sz="4000" b="1" dirty="0">
                <a:solidFill>
                  <a:schemeClr val="hlink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4000" b="1" dirty="0" err="1">
                <a:solidFill>
                  <a:schemeClr val="hlink"/>
                </a:solidFill>
                <a:latin typeface="Times New Roman" charset="0"/>
                <a:ea typeface="Times New Roman" charset="0"/>
                <a:cs typeface="Times New Roman" charset="0"/>
              </a:rPr>
              <a:t>món</a:t>
            </a:r>
            <a:r>
              <a:rPr lang="en-US" altLang="en-US" sz="4000" b="1" dirty="0">
                <a:solidFill>
                  <a:schemeClr val="hlink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4000" b="1" dirty="0" err="1">
                <a:solidFill>
                  <a:schemeClr val="hlink"/>
                </a:solidFill>
                <a:latin typeface="Times New Roman" charset="0"/>
                <a:ea typeface="Times New Roman" charset="0"/>
                <a:cs typeface="Times New Roman" charset="0"/>
              </a:rPr>
              <a:t>ăn</a:t>
            </a:r>
            <a:r>
              <a:rPr lang="en-US" altLang="en-US" sz="4000" b="1" dirty="0">
                <a:solidFill>
                  <a:schemeClr val="hlink"/>
                </a:solidFill>
                <a:latin typeface="Times New Roman" charset="0"/>
                <a:ea typeface="Times New Roman" charset="0"/>
                <a:cs typeface="Times New Roman" charset="0"/>
              </a:rPr>
              <a:t>?</a:t>
            </a:r>
            <a:endParaRPr lang="en-US" altLang="en-US" sz="4000" b="1" i="1" u="sng" dirty="0">
              <a:solidFill>
                <a:schemeClr val="hlink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46082" name="Picture 2" descr="Lý thuyết luyện từ và câu: câu hỏi và dấu chấm hỏi tiếng việt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7" t="13074" r="26923" b="19101"/>
          <a:stretch>
            <a:fillRect/>
          </a:stretch>
        </p:blipFill>
        <p:spPr bwMode="auto">
          <a:xfrm>
            <a:off x="9144000" y="3657600"/>
            <a:ext cx="2079625" cy="273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23"/>
          <p:cNvSpPr txBox="1">
            <a:spLocks noChangeArrowheads="1"/>
          </p:cNvSpPr>
          <p:nvPr/>
        </p:nvSpPr>
        <p:spPr bwMode="auto">
          <a:xfrm>
            <a:off x="457200" y="3004222"/>
            <a:ext cx="8420100" cy="2600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solidFill>
                  <a:srgbClr val="0D0D0D"/>
                </a:solidFill>
                <a:latin typeface="Times New Roman" charset="0"/>
                <a:ea typeface="Times New Roman" charset="0"/>
                <a:cs typeface="Times New Roman" charset="0"/>
              </a:rPr>
              <a:t>Vì</a:t>
            </a:r>
            <a:r>
              <a:rPr lang="en-US" altLang="en-US" sz="2800" b="1" dirty="0">
                <a:solidFill>
                  <a:srgbClr val="0D0D0D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2800" b="1" dirty="0" err="1">
                <a:solidFill>
                  <a:srgbClr val="0D0D0D"/>
                </a:solidFill>
                <a:latin typeface="Times New Roman" charset="0"/>
                <a:ea typeface="Times New Roman" charset="0"/>
                <a:cs typeface="Times New Roman" charset="0"/>
              </a:rPr>
              <a:t>không</a:t>
            </a:r>
            <a:r>
              <a:rPr lang="en-US" altLang="en-US" sz="2800" b="1" dirty="0">
                <a:solidFill>
                  <a:srgbClr val="0D0D0D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2800" b="1" dirty="0" err="1">
                <a:solidFill>
                  <a:srgbClr val="0D0D0D"/>
                </a:solidFill>
                <a:latin typeface="Times New Roman" charset="0"/>
                <a:ea typeface="Times New Roman" charset="0"/>
                <a:cs typeface="Times New Roman" charset="0"/>
              </a:rPr>
              <a:t>có</a:t>
            </a:r>
            <a:r>
              <a:rPr lang="en-US" altLang="en-US" sz="2800" b="1" dirty="0">
                <a:solidFill>
                  <a:srgbClr val="0D0D0D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2800" b="1" dirty="0" err="1">
                <a:solidFill>
                  <a:srgbClr val="0D0D0D"/>
                </a:solidFill>
                <a:latin typeface="Times New Roman" charset="0"/>
                <a:ea typeface="Times New Roman" charset="0"/>
                <a:cs typeface="Times New Roman" charset="0"/>
              </a:rPr>
              <a:t>một</a:t>
            </a:r>
            <a:r>
              <a:rPr lang="en-US" altLang="en-US" sz="2800" b="1" dirty="0">
                <a:solidFill>
                  <a:srgbClr val="0D0D0D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2800" b="1" dirty="0" err="1">
                <a:solidFill>
                  <a:srgbClr val="0D0D0D"/>
                </a:solidFill>
                <a:latin typeface="Times New Roman" charset="0"/>
                <a:ea typeface="Times New Roman" charset="0"/>
                <a:cs typeface="Times New Roman" charset="0"/>
              </a:rPr>
              <a:t>loại</a:t>
            </a:r>
            <a:r>
              <a:rPr lang="en-US" altLang="en-US" sz="2800" b="1" dirty="0">
                <a:solidFill>
                  <a:srgbClr val="0D0D0D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2800" b="1" dirty="0" err="1">
                <a:solidFill>
                  <a:srgbClr val="0D0D0D"/>
                </a:solidFill>
                <a:latin typeface="Times New Roman" charset="0"/>
                <a:ea typeface="Times New Roman" charset="0"/>
                <a:cs typeface="Times New Roman" charset="0"/>
              </a:rPr>
              <a:t>thức</a:t>
            </a:r>
            <a:r>
              <a:rPr lang="en-US" altLang="en-US" sz="2800" b="1" dirty="0">
                <a:solidFill>
                  <a:srgbClr val="0D0D0D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2800" b="1" dirty="0" err="1">
                <a:solidFill>
                  <a:srgbClr val="0D0D0D"/>
                </a:solidFill>
                <a:latin typeface="Times New Roman" charset="0"/>
                <a:ea typeface="Times New Roman" charset="0"/>
                <a:cs typeface="Times New Roman" charset="0"/>
              </a:rPr>
              <a:t>ăn</a:t>
            </a:r>
            <a:r>
              <a:rPr lang="en-US" altLang="en-US" sz="2800" b="1" dirty="0">
                <a:solidFill>
                  <a:srgbClr val="0D0D0D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2800" b="1" dirty="0" err="1">
                <a:solidFill>
                  <a:srgbClr val="0D0D0D"/>
                </a:solidFill>
                <a:latin typeface="Times New Roman" charset="0"/>
                <a:ea typeface="Times New Roman" charset="0"/>
                <a:cs typeface="Times New Roman" charset="0"/>
              </a:rPr>
              <a:t>nào</a:t>
            </a:r>
            <a:r>
              <a:rPr lang="en-US" altLang="en-US" sz="2800" b="1" dirty="0">
                <a:solidFill>
                  <a:srgbClr val="0D0D0D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2800" b="1" dirty="0" err="1">
                <a:solidFill>
                  <a:srgbClr val="0D0D0D"/>
                </a:solidFill>
                <a:latin typeface="Times New Roman" charset="0"/>
                <a:ea typeface="Times New Roman" charset="0"/>
                <a:cs typeface="Times New Roman" charset="0"/>
              </a:rPr>
              <a:t>có</a:t>
            </a:r>
            <a:r>
              <a:rPr lang="en-US" altLang="en-US" sz="2800" b="1" dirty="0">
                <a:solidFill>
                  <a:srgbClr val="0D0D0D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2800" b="1" dirty="0" err="1">
                <a:solidFill>
                  <a:srgbClr val="0D0D0D"/>
                </a:solidFill>
                <a:latin typeface="Times New Roman" charset="0"/>
                <a:ea typeface="Times New Roman" charset="0"/>
                <a:cs typeface="Times New Roman" charset="0"/>
              </a:rPr>
              <a:t>thể</a:t>
            </a:r>
            <a:r>
              <a:rPr lang="en-US" altLang="en-US" sz="2800" b="1" dirty="0">
                <a:solidFill>
                  <a:srgbClr val="0D0D0D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2800" b="1" dirty="0" err="1">
                <a:solidFill>
                  <a:srgbClr val="0D0D0D"/>
                </a:solidFill>
                <a:latin typeface="Times New Roman" charset="0"/>
                <a:ea typeface="Times New Roman" charset="0"/>
                <a:cs typeface="Times New Roman" charset="0"/>
              </a:rPr>
              <a:t>cung</a:t>
            </a:r>
            <a:r>
              <a:rPr lang="en-US" altLang="en-US" sz="2800" b="1" dirty="0">
                <a:solidFill>
                  <a:srgbClr val="0D0D0D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2800" b="1" dirty="0" err="1">
                <a:solidFill>
                  <a:srgbClr val="0D0D0D"/>
                </a:solidFill>
                <a:latin typeface="Times New Roman" charset="0"/>
                <a:ea typeface="Times New Roman" charset="0"/>
                <a:cs typeface="Times New Roman" charset="0"/>
              </a:rPr>
              <a:t>cấp</a:t>
            </a:r>
            <a:r>
              <a:rPr lang="en-US" altLang="en-US" sz="2800" b="1" dirty="0">
                <a:solidFill>
                  <a:srgbClr val="0D0D0D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2800" b="1" dirty="0" err="1">
                <a:solidFill>
                  <a:srgbClr val="0D0D0D"/>
                </a:solidFill>
                <a:latin typeface="Times New Roman" charset="0"/>
                <a:ea typeface="Times New Roman" charset="0"/>
                <a:cs typeface="Times New Roman" charset="0"/>
              </a:rPr>
              <a:t>đầy</a:t>
            </a:r>
            <a:r>
              <a:rPr lang="en-US" altLang="en-US" sz="2800" b="1" dirty="0">
                <a:solidFill>
                  <a:srgbClr val="0D0D0D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2800" b="1" dirty="0" err="1">
                <a:solidFill>
                  <a:srgbClr val="0D0D0D"/>
                </a:solidFill>
                <a:latin typeface="Times New Roman" charset="0"/>
                <a:ea typeface="Times New Roman" charset="0"/>
                <a:cs typeface="Times New Roman" charset="0"/>
              </a:rPr>
              <a:t>đủ</a:t>
            </a:r>
            <a:r>
              <a:rPr lang="en-US" altLang="en-US" sz="2800" b="1" dirty="0">
                <a:solidFill>
                  <a:srgbClr val="0D0D0D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2800" b="1" dirty="0" err="1">
                <a:solidFill>
                  <a:srgbClr val="0D0D0D"/>
                </a:solidFill>
                <a:latin typeface="Times New Roman" charset="0"/>
                <a:ea typeface="Times New Roman" charset="0"/>
                <a:cs typeface="Times New Roman" charset="0"/>
              </a:rPr>
              <a:t>các</a:t>
            </a:r>
            <a:r>
              <a:rPr lang="en-US" altLang="en-US" sz="2800" b="1" dirty="0">
                <a:solidFill>
                  <a:srgbClr val="0D0D0D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2800" b="1" dirty="0" err="1">
                <a:solidFill>
                  <a:srgbClr val="0D0D0D"/>
                </a:solidFill>
                <a:latin typeface="Times New Roman" charset="0"/>
                <a:ea typeface="Times New Roman" charset="0"/>
                <a:cs typeface="Times New Roman" charset="0"/>
              </a:rPr>
              <a:t>chất</a:t>
            </a:r>
            <a:r>
              <a:rPr lang="en-US" altLang="en-US" sz="2800" b="1" dirty="0">
                <a:solidFill>
                  <a:srgbClr val="0D0D0D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2800" b="1" dirty="0" err="1">
                <a:solidFill>
                  <a:srgbClr val="0D0D0D"/>
                </a:solidFill>
                <a:latin typeface="Times New Roman" charset="0"/>
                <a:ea typeface="Times New Roman" charset="0"/>
                <a:cs typeface="Times New Roman" charset="0"/>
              </a:rPr>
              <a:t>cần</a:t>
            </a:r>
            <a:r>
              <a:rPr lang="en-US" altLang="en-US" sz="2800" b="1" dirty="0">
                <a:solidFill>
                  <a:srgbClr val="0D0D0D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2800" b="1" dirty="0" err="1">
                <a:solidFill>
                  <a:srgbClr val="0D0D0D"/>
                </a:solidFill>
                <a:latin typeface="Times New Roman" charset="0"/>
                <a:ea typeface="Times New Roman" charset="0"/>
                <a:cs typeface="Times New Roman" charset="0"/>
              </a:rPr>
              <a:t>thiết</a:t>
            </a:r>
            <a:r>
              <a:rPr lang="en-US" altLang="en-US" sz="2800" b="1" dirty="0">
                <a:solidFill>
                  <a:srgbClr val="0D0D0D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2800" b="1" dirty="0" err="1">
                <a:solidFill>
                  <a:srgbClr val="0D0D0D"/>
                </a:solidFill>
                <a:latin typeface="Times New Roman" charset="0"/>
                <a:ea typeface="Times New Roman" charset="0"/>
                <a:cs typeface="Times New Roman" charset="0"/>
              </a:rPr>
              <a:t>cho</a:t>
            </a:r>
            <a:r>
              <a:rPr lang="en-US" altLang="en-US" sz="2800" b="1" dirty="0">
                <a:solidFill>
                  <a:srgbClr val="0D0D0D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2800" b="1" dirty="0" err="1">
                <a:solidFill>
                  <a:srgbClr val="0D0D0D"/>
                </a:solidFill>
                <a:latin typeface="Times New Roman" charset="0"/>
                <a:ea typeface="Times New Roman" charset="0"/>
                <a:cs typeface="Times New Roman" charset="0"/>
              </a:rPr>
              <a:t>hoạt</a:t>
            </a:r>
            <a:r>
              <a:rPr lang="en-US" altLang="en-US" sz="2800" b="1" dirty="0">
                <a:solidFill>
                  <a:srgbClr val="0D0D0D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2800" b="1" dirty="0" err="1">
                <a:solidFill>
                  <a:srgbClr val="0D0D0D"/>
                </a:solidFill>
                <a:latin typeface="Times New Roman" charset="0"/>
                <a:ea typeface="Times New Roman" charset="0"/>
                <a:cs typeface="Times New Roman" charset="0"/>
              </a:rPr>
              <a:t>động</a:t>
            </a:r>
            <a:r>
              <a:rPr lang="en-US" altLang="en-US" sz="2800" b="1" dirty="0">
                <a:solidFill>
                  <a:srgbClr val="0D0D0D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2800" b="1" dirty="0" err="1">
                <a:solidFill>
                  <a:srgbClr val="0D0D0D"/>
                </a:solidFill>
                <a:latin typeface="Times New Roman" charset="0"/>
                <a:ea typeface="Times New Roman" charset="0"/>
                <a:cs typeface="Times New Roman" charset="0"/>
              </a:rPr>
              <a:t>sống</a:t>
            </a:r>
            <a:r>
              <a:rPr lang="en-US" altLang="en-US" sz="2800" b="1" dirty="0">
                <a:solidFill>
                  <a:srgbClr val="0D0D0D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2800" b="1" dirty="0" err="1">
                <a:solidFill>
                  <a:srgbClr val="0D0D0D"/>
                </a:solidFill>
                <a:latin typeface="Times New Roman" charset="0"/>
                <a:ea typeface="Times New Roman" charset="0"/>
                <a:cs typeface="Times New Roman" charset="0"/>
              </a:rPr>
              <a:t>của</a:t>
            </a:r>
            <a:r>
              <a:rPr lang="en-US" altLang="en-US" sz="2800" b="1" dirty="0">
                <a:solidFill>
                  <a:srgbClr val="0D0D0D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2800" b="1" dirty="0" err="1">
                <a:solidFill>
                  <a:srgbClr val="0D0D0D"/>
                </a:solidFill>
                <a:latin typeface="Times New Roman" charset="0"/>
                <a:ea typeface="Times New Roman" charset="0"/>
                <a:cs typeface="Times New Roman" charset="0"/>
              </a:rPr>
              <a:t>cơ</a:t>
            </a:r>
            <a:r>
              <a:rPr lang="en-US" altLang="en-US" sz="2800" b="1" dirty="0">
                <a:solidFill>
                  <a:srgbClr val="0D0D0D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2800" b="1" dirty="0" err="1">
                <a:solidFill>
                  <a:srgbClr val="0D0D0D"/>
                </a:solidFill>
                <a:latin typeface="Times New Roman" charset="0"/>
                <a:ea typeface="Times New Roman" charset="0"/>
                <a:cs typeface="Times New Roman" charset="0"/>
              </a:rPr>
              <a:t>thể</a:t>
            </a:r>
            <a:r>
              <a:rPr lang="en-US" altLang="en-US" sz="2800" b="1" dirty="0">
                <a:solidFill>
                  <a:srgbClr val="0D0D0D"/>
                </a:solidFill>
                <a:latin typeface="Times New Roman" charset="0"/>
                <a:ea typeface="Times New Roman" charset="0"/>
                <a:cs typeface="Times New Roman" charset="0"/>
              </a:rPr>
              <a:t>. </a:t>
            </a:r>
            <a:r>
              <a:rPr lang="en-US" altLang="en-US" sz="2800" b="1" dirty="0" err="1">
                <a:solidFill>
                  <a:srgbClr val="0D0D0D"/>
                </a:solidFill>
                <a:latin typeface="Times New Roman" charset="0"/>
                <a:ea typeface="Times New Roman" charset="0"/>
                <a:cs typeface="Times New Roman" charset="0"/>
              </a:rPr>
              <a:t>Thay</a:t>
            </a:r>
            <a:r>
              <a:rPr lang="en-US" altLang="en-US" sz="2800" b="1" dirty="0">
                <a:solidFill>
                  <a:srgbClr val="0D0D0D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2800" b="1" dirty="0" err="1">
                <a:solidFill>
                  <a:srgbClr val="0D0D0D"/>
                </a:solidFill>
                <a:latin typeface="Times New Roman" charset="0"/>
                <a:ea typeface="Times New Roman" charset="0"/>
                <a:cs typeface="Times New Roman" charset="0"/>
              </a:rPr>
              <a:t>đổi</a:t>
            </a:r>
            <a:r>
              <a:rPr lang="en-US" altLang="en-US" sz="2800" b="1" dirty="0">
                <a:solidFill>
                  <a:srgbClr val="0D0D0D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2800" b="1" dirty="0" err="1">
                <a:solidFill>
                  <a:srgbClr val="0D0D0D"/>
                </a:solidFill>
                <a:latin typeface="Times New Roman" charset="0"/>
                <a:ea typeface="Times New Roman" charset="0"/>
                <a:cs typeface="Times New Roman" charset="0"/>
              </a:rPr>
              <a:t>món</a:t>
            </a:r>
            <a:r>
              <a:rPr lang="en-US" altLang="en-US" sz="2800" b="1" dirty="0">
                <a:solidFill>
                  <a:srgbClr val="0D0D0D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2800" b="1" dirty="0" err="1">
                <a:solidFill>
                  <a:srgbClr val="0D0D0D"/>
                </a:solidFill>
                <a:latin typeface="Times New Roman" charset="0"/>
                <a:ea typeface="Times New Roman" charset="0"/>
                <a:cs typeface="Times New Roman" charset="0"/>
              </a:rPr>
              <a:t>ăn</a:t>
            </a:r>
            <a:r>
              <a:rPr lang="en-US" altLang="en-US" sz="2800" b="1" dirty="0">
                <a:solidFill>
                  <a:srgbClr val="0D0D0D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2800" b="1" dirty="0" err="1">
                <a:solidFill>
                  <a:srgbClr val="0D0D0D"/>
                </a:solidFill>
                <a:latin typeface="Times New Roman" charset="0"/>
                <a:ea typeface="Times New Roman" charset="0"/>
                <a:cs typeface="Times New Roman" charset="0"/>
              </a:rPr>
              <a:t>để</a:t>
            </a:r>
            <a:r>
              <a:rPr lang="en-US" altLang="en-US" sz="2800" b="1" dirty="0">
                <a:solidFill>
                  <a:srgbClr val="0D0D0D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2800" b="1" dirty="0" err="1">
                <a:solidFill>
                  <a:srgbClr val="0D0D0D"/>
                </a:solidFill>
                <a:latin typeface="Times New Roman" charset="0"/>
                <a:ea typeface="Times New Roman" charset="0"/>
                <a:cs typeface="Times New Roman" charset="0"/>
              </a:rPr>
              <a:t>tạo</a:t>
            </a:r>
            <a:r>
              <a:rPr lang="en-US" altLang="en-US" sz="2800" b="1" dirty="0">
                <a:solidFill>
                  <a:srgbClr val="0D0D0D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2800" b="1" dirty="0" err="1">
                <a:solidFill>
                  <a:srgbClr val="0D0D0D"/>
                </a:solidFill>
                <a:latin typeface="Times New Roman" charset="0"/>
                <a:ea typeface="Times New Roman" charset="0"/>
                <a:cs typeface="Times New Roman" charset="0"/>
              </a:rPr>
              <a:t>cảm</a:t>
            </a:r>
            <a:r>
              <a:rPr lang="en-US" altLang="en-US" sz="2800" b="1" dirty="0">
                <a:solidFill>
                  <a:srgbClr val="0D0D0D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2800" b="1" dirty="0" err="1">
                <a:solidFill>
                  <a:srgbClr val="0D0D0D"/>
                </a:solidFill>
                <a:latin typeface="Times New Roman" charset="0"/>
                <a:ea typeface="Times New Roman" charset="0"/>
                <a:cs typeface="Times New Roman" charset="0"/>
              </a:rPr>
              <a:t>giác</a:t>
            </a:r>
            <a:r>
              <a:rPr lang="en-US" altLang="en-US" sz="2800" b="1" dirty="0">
                <a:solidFill>
                  <a:srgbClr val="0D0D0D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2800" b="1" dirty="0" err="1">
                <a:solidFill>
                  <a:srgbClr val="0D0D0D"/>
                </a:solidFill>
                <a:latin typeface="Times New Roman" charset="0"/>
                <a:ea typeface="Times New Roman" charset="0"/>
                <a:cs typeface="Times New Roman" charset="0"/>
              </a:rPr>
              <a:t>ngon</a:t>
            </a:r>
            <a:r>
              <a:rPr lang="en-US" altLang="en-US" sz="2800" b="1" dirty="0">
                <a:solidFill>
                  <a:srgbClr val="0D0D0D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2800" b="1" dirty="0" err="1">
                <a:solidFill>
                  <a:srgbClr val="0D0D0D"/>
                </a:solidFill>
                <a:latin typeface="Times New Roman" charset="0"/>
                <a:ea typeface="Times New Roman" charset="0"/>
                <a:cs typeface="Times New Roman" charset="0"/>
              </a:rPr>
              <a:t>miệng</a:t>
            </a:r>
            <a:r>
              <a:rPr lang="en-US" altLang="en-US" sz="2800" b="1" dirty="0">
                <a:solidFill>
                  <a:srgbClr val="0D0D0D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2800" b="1" dirty="0" err="1">
                <a:solidFill>
                  <a:srgbClr val="0D0D0D"/>
                </a:solidFill>
                <a:latin typeface="Times New Roman" charset="0"/>
                <a:ea typeface="Times New Roman" charset="0"/>
                <a:cs typeface="Times New Roman" charset="0"/>
              </a:rPr>
              <a:t>và</a:t>
            </a:r>
            <a:r>
              <a:rPr lang="en-US" altLang="en-US" sz="2800" b="1" dirty="0">
                <a:solidFill>
                  <a:srgbClr val="0D0D0D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2800" b="1" dirty="0" err="1">
                <a:solidFill>
                  <a:srgbClr val="0D0D0D"/>
                </a:solidFill>
                <a:latin typeface="Times New Roman" charset="0"/>
                <a:ea typeface="Times New Roman" charset="0"/>
                <a:cs typeface="Times New Roman" charset="0"/>
              </a:rPr>
              <a:t>cung</a:t>
            </a:r>
            <a:r>
              <a:rPr lang="en-US" altLang="en-US" sz="2800" b="1" dirty="0">
                <a:solidFill>
                  <a:srgbClr val="0D0D0D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2800" b="1" dirty="0" err="1">
                <a:solidFill>
                  <a:srgbClr val="0D0D0D"/>
                </a:solidFill>
                <a:latin typeface="Times New Roman" charset="0"/>
                <a:ea typeface="Times New Roman" charset="0"/>
                <a:cs typeface="Times New Roman" charset="0"/>
              </a:rPr>
              <a:t>cấp</a:t>
            </a:r>
            <a:r>
              <a:rPr lang="en-US" altLang="en-US" sz="2800" b="1" dirty="0">
                <a:solidFill>
                  <a:srgbClr val="0D0D0D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2800" b="1" dirty="0" err="1">
                <a:solidFill>
                  <a:srgbClr val="0D0D0D"/>
                </a:solidFill>
                <a:latin typeface="Times New Roman" charset="0"/>
                <a:ea typeface="Times New Roman" charset="0"/>
                <a:cs typeface="Times New Roman" charset="0"/>
              </a:rPr>
              <a:t>đầy</a:t>
            </a:r>
            <a:r>
              <a:rPr lang="en-US" altLang="en-US" sz="2800" b="1" dirty="0">
                <a:solidFill>
                  <a:srgbClr val="0D0D0D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2800" b="1" dirty="0" err="1">
                <a:solidFill>
                  <a:srgbClr val="0D0D0D"/>
                </a:solidFill>
                <a:latin typeface="Times New Roman" charset="0"/>
                <a:ea typeface="Times New Roman" charset="0"/>
                <a:cs typeface="Times New Roman" charset="0"/>
              </a:rPr>
              <a:t>đủ</a:t>
            </a:r>
            <a:r>
              <a:rPr lang="en-US" altLang="en-US" sz="2800" b="1" dirty="0">
                <a:solidFill>
                  <a:srgbClr val="0D0D0D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2800" b="1" dirty="0" err="1">
                <a:solidFill>
                  <a:srgbClr val="0D0D0D"/>
                </a:solidFill>
                <a:latin typeface="Times New Roman" charset="0"/>
                <a:ea typeface="Times New Roman" charset="0"/>
                <a:cs typeface="Times New Roman" charset="0"/>
              </a:rPr>
              <a:t>nhu</a:t>
            </a:r>
            <a:r>
              <a:rPr lang="en-US" altLang="en-US" sz="2800" b="1" dirty="0">
                <a:solidFill>
                  <a:srgbClr val="0D0D0D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2800" b="1" dirty="0" err="1">
                <a:solidFill>
                  <a:srgbClr val="0D0D0D"/>
                </a:solidFill>
                <a:latin typeface="Times New Roman" charset="0"/>
                <a:ea typeface="Times New Roman" charset="0"/>
                <a:cs typeface="Times New Roman" charset="0"/>
              </a:rPr>
              <a:t>cầu</a:t>
            </a:r>
            <a:r>
              <a:rPr lang="en-US" altLang="en-US" sz="2800" b="1" dirty="0">
                <a:solidFill>
                  <a:srgbClr val="0D0D0D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2800" b="1" dirty="0" err="1">
                <a:solidFill>
                  <a:srgbClr val="0D0D0D"/>
                </a:solidFill>
                <a:latin typeface="Times New Roman" charset="0"/>
                <a:ea typeface="Times New Roman" charset="0"/>
                <a:cs typeface="Times New Roman" charset="0"/>
              </a:rPr>
              <a:t>dinh</a:t>
            </a:r>
            <a:r>
              <a:rPr lang="en-US" altLang="en-US" sz="2800" b="1" dirty="0">
                <a:solidFill>
                  <a:srgbClr val="0D0D0D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2800" b="1" dirty="0" err="1">
                <a:solidFill>
                  <a:srgbClr val="0D0D0D"/>
                </a:solidFill>
                <a:latin typeface="Times New Roman" charset="0"/>
                <a:ea typeface="Times New Roman" charset="0"/>
                <a:cs typeface="Times New Roman" charset="0"/>
              </a:rPr>
              <a:t>dưỡng</a:t>
            </a:r>
            <a:r>
              <a:rPr lang="en-US" altLang="en-US" sz="2800" b="1" dirty="0">
                <a:solidFill>
                  <a:srgbClr val="0D0D0D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2800" b="1" dirty="0" err="1">
                <a:solidFill>
                  <a:srgbClr val="0D0D0D"/>
                </a:solidFill>
                <a:latin typeface="Times New Roman" charset="0"/>
                <a:ea typeface="Times New Roman" charset="0"/>
                <a:cs typeface="Times New Roman" charset="0"/>
              </a:rPr>
              <a:t>cần</a:t>
            </a:r>
            <a:r>
              <a:rPr lang="en-US" altLang="en-US" sz="2800" b="1" dirty="0">
                <a:solidFill>
                  <a:srgbClr val="0D0D0D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2800" b="1" dirty="0" err="1">
                <a:solidFill>
                  <a:srgbClr val="0D0D0D"/>
                </a:solidFill>
                <a:latin typeface="Times New Roman" charset="0"/>
                <a:ea typeface="Times New Roman" charset="0"/>
                <a:cs typeface="Times New Roman" charset="0"/>
              </a:rPr>
              <a:t>thiết</a:t>
            </a:r>
            <a:r>
              <a:rPr lang="en-US" altLang="en-US" sz="2800" b="1" dirty="0">
                <a:solidFill>
                  <a:srgbClr val="0D0D0D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2800" b="1" dirty="0" err="1">
                <a:solidFill>
                  <a:srgbClr val="0D0D0D"/>
                </a:solidFill>
                <a:latin typeface="Times New Roman" charset="0"/>
                <a:ea typeface="Times New Roman" charset="0"/>
                <a:cs typeface="Times New Roman" charset="0"/>
              </a:rPr>
              <a:t>cho</a:t>
            </a:r>
            <a:r>
              <a:rPr lang="en-US" altLang="en-US" sz="2800" b="1" dirty="0">
                <a:solidFill>
                  <a:srgbClr val="0D0D0D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2800" b="1" dirty="0" err="1">
                <a:solidFill>
                  <a:srgbClr val="0D0D0D"/>
                </a:solidFill>
                <a:latin typeface="Times New Roman" charset="0"/>
                <a:ea typeface="Times New Roman" charset="0"/>
                <a:cs typeface="Times New Roman" charset="0"/>
              </a:rPr>
              <a:t>cơ</a:t>
            </a:r>
            <a:r>
              <a:rPr lang="en-US" altLang="en-US" sz="2800" b="1" dirty="0">
                <a:solidFill>
                  <a:srgbClr val="0D0D0D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2800" b="1" dirty="0" err="1">
                <a:solidFill>
                  <a:srgbClr val="0D0D0D"/>
                </a:solidFill>
                <a:latin typeface="Times New Roman" charset="0"/>
                <a:ea typeface="Times New Roman" charset="0"/>
                <a:cs typeface="Times New Roman" charset="0"/>
              </a:rPr>
              <a:t>thể</a:t>
            </a:r>
            <a:r>
              <a:rPr lang="en-US" altLang="en-US" sz="2800" b="1" dirty="0">
                <a:solidFill>
                  <a:srgbClr val="0D0D0D"/>
                </a:solidFill>
                <a:latin typeface="Times New Roman" charset="0"/>
                <a:ea typeface="Times New Roman" charset="0"/>
                <a:cs typeface="Times New Roman" charset="0"/>
              </a:rPr>
              <a:t>.</a:t>
            </a:r>
            <a:endParaRPr lang="en-US" altLang="en-US" sz="2800" dirty="0">
              <a:solidFill>
                <a:srgbClr val="0D0D0D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3262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986C8AA-F54A-403C-B0B4-BEF700124E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0" y="1249"/>
            <a:ext cx="12315669" cy="6858000"/>
          </a:xfrm>
          <a:prstGeom prst="rect">
            <a:avLst/>
          </a:prstGeom>
        </p:spPr>
      </p:pic>
      <p:sp>
        <p:nvSpPr>
          <p:cNvPr id="10242" name="Hình Chữ nhật 1"/>
          <p:cNvSpPr>
            <a:spLocks noChangeArrowheads="1"/>
          </p:cNvSpPr>
          <p:nvPr/>
        </p:nvSpPr>
        <p:spPr bwMode="auto">
          <a:xfrm>
            <a:off x="4724400" y="1218128"/>
            <a:ext cx="1213866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0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40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4000" i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67" name="Hình Chữ nhật 2"/>
          <p:cNvSpPr>
            <a:spLocks noChangeArrowheads="1"/>
          </p:cNvSpPr>
          <p:nvPr/>
        </p:nvSpPr>
        <p:spPr bwMode="auto">
          <a:xfrm>
            <a:off x="514350" y="1976380"/>
            <a:ext cx="113157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có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một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loại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thức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nào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có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cấp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đu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các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chất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cần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thiết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hoạt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động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sống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̉.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Tất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cả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những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chất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mà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cần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đều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phải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lấy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nhiều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nguồn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thức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khác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̉ có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sức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khoe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tốt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chúng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phối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hợp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nhiều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loại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thức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thường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xuyên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đổi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món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405184B-CE68-4A3E-B2F0-82FC720BC2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43" y="0"/>
            <a:ext cx="12316918" cy="6858000"/>
          </a:xfrm>
          <a:prstGeom prst="rect">
            <a:avLst/>
          </a:prstGeom>
        </p:spPr>
      </p:pic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89316" y="1066800"/>
            <a:ext cx="12115800" cy="2175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48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bữa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endParaRPr lang="en-US" sz="4800" i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3"/>
          <p:cNvSpPr txBox="1">
            <a:spLocks noChangeArrowheads="1"/>
          </p:cNvSpPr>
          <p:nvPr/>
        </p:nvSpPr>
        <p:spPr bwMode="auto">
          <a:xfrm>
            <a:off x="822960" y="2819401"/>
            <a:ext cx="1018413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.VnTime" pitchFamily="34" charset="0"/>
            </a:endParaRPr>
          </a:p>
        </p:txBody>
      </p:sp>
      <p:sp>
        <p:nvSpPr>
          <p:cNvPr id="59400" name="Text Box 8"/>
          <p:cNvSpPr txBox="1">
            <a:spLocks noChangeArrowheads="1"/>
          </p:cNvSpPr>
          <p:nvPr/>
        </p:nvSpPr>
        <p:spPr bwMode="auto">
          <a:xfrm>
            <a:off x="7539514" y="50800"/>
            <a:ext cx="4732020" cy="707886"/>
          </a:xfrm>
          <a:prstGeom prst="rect">
            <a:avLst/>
          </a:prstGeom>
          <a:solidFill>
            <a:srgbClr val="FFFF99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Tháp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dinh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444" name="Text Box 52"/>
          <p:cNvSpPr txBox="1">
            <a:spLocks noChangeArrowheads="1"/>
          </p:cNvSpPr>
          <p:nvPr/>
        </p:nvSpPr>
        <p:spPr bwMode="auto">
          <a:xfrm>
            <a:off x="7818120" y="1295400"/>
            <a:ext cx="452628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36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6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6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36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đính</a:t>
            </a:r>
            <a:r>
              <a:rPr lang="en-US" sz="36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36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6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36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6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6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12294" name="Group 42"/>
          <p:cNvGrpSpPr>
            <a:grpSpLocks/>
          </p:cNvGrpSpPr>
          <p:nvPr/>
        </p:nvGrpSpPr>
        <p:grpSpPr bwMode="auto">
          <a:xfrm>
            <a:off x="0" y="0"/>
            <a:ext cx="7509510" cy="6858000"/>
            <a:chOff x="0" y="0"/>
            <a:chExt cx="3504" cy="4320"/>
          </a:xfrm>
        </p:grpSpPr>
        <p:pic>
          <p:nvPicPr>
            <p:cNvPr id="12295" name="Picture 7" descr="14"/>
            <p:cNvPicPr>
              <a:picLocks noChangeAspect="1" noChangeArrowheads="1"/>
            </p:cNvPicPr>
            <p:nvPr/>
          </p:nvPicPr>
          <p:blipFill>
            <a:blip r:embed="rId4">
              <a:lum bright="-18000" contrast="54000"/>
            </a:blip>
            <a:srcRect/>
            <a:stretch>
              <a:fillRect/>
            </a:stretch>
          </p:blipFill>
          <p:spPr bwMode="auto">
            <a:xfrm>
              <a:off x="8" y="0"/>
              <a:ext cx="3496" cy="4320"/>
            </a:xfrm>
            <a:prstGeom prst="rect">
              <a:avLst/>
            </a:prstGeom>
            <a:noFill/>
            <a:ln w="9525">
              <a:solidFill>
                <a:srgbClr val="FF3300"/>
              </a:solidFill>
              <a:miter lim="800000"/>
              <a:headEnd/>
              <a:tailEnd/>
            </a:ln>
          </p:spPr>
        </p:pic>
        <p:sp>
          <p:nvSpPr>
            <p:cNvPr id="12296" name="Line 17"/>
            <p:cNvSpPr>
              <a:spLocks noChangeShapeType="1"/>
            </p:cNvSpPr>
            <p:nvPr/>
          </p:nvSpPr>
          <p:spPr bwMode="auto">
            <a:xfrm>
              <a:off x="0" y="693"/>
              <a:ext cx="1508" cy="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97" name="Line 18"/>
            <p:cNvSpPr>
              <a:spLocks noChangeShapeType="1"/>
            </p:cNvSpPr>
            <p:nvPr/>
          </p:nvSpPr>
          <p:spPr bwMode="auto">
            <a:xfrm>
              <a:off x="0" y="1227"/>
              <a:ext cx="1331" cy="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98" name="Line 19"/>
            <p:cNvSpPr>
              <a:spLocks noChangeShapeType="1"/>
            </p:cNvSpPr>
            <p:nvPr/>
          </p:nvSpPr>
          <p:spPr bwMode="auto">
            <a:xfrm>
              <a:off x="0" y="1707"/>
              <a:ext cx="1197" cy="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99" name="Line 20"/>
            <p:cNvSpPr>
              <a:spLocks noChangeShapeType="1"/>
            </p:cNvSpPr>
            <p:nvPr/>
          </p:nvSpPr>
          <p:spPr bwMode="auto">
            <a:xfrm>
              <a:off x="0" y="2240"/>
              <a:ext cx="1065" cy="1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00" name="Line 21"/>
            <p:cNvSpPr>
              <a:spLocks noChangeShapeType="1"/>
            </p:cNvSpPr>
            <p:nvPr/>
          </p:nvSpPr>
          <p:spPr bwMode="auto">
            <a:xfrm flipV="1">
              <a:off x="0" y="2808"/>
              <a:ext cx="887" cy="19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01" name="Line 22"/>
            <p:cNvSpPr>
              <a:spLocks noChangeShapeType="1"/>
            </p:cNvSpPr>
            <p:nvPr/>
          </p:nvSpPr>
          <p:spPr bwMode="auto">
            <a:xfrm flipV="1">
              <a:off x="0" y="3339"/>
              <a:ext cx="720" cy="21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02" name="Line 23"/>
            <p:cNvSpPr>
              <a:spLocks noChangeShapeType="1"/>
            </p:cNvSpPr>
            <p:nvPr/>
          </p:nvSpPr>
          <p:spPr bwMode="auto">
            <a:xfrm>
              <a:off x="0" y="3990"/>
              <a:ext cx="532" cy="12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03" name="Line 25"/>
            <p:cNvSpPr>
              <a:spLocks noChangeShapeType="1"/>
            </p:cNvSpPr>
            <p:nvPr/>
          </p:nvSpPr>
          <p:spPr bwMode="auto">
            <a:xfrm flipH="1">
              <a:off x="494" y="176"/>
              <a:ext cx="1242" cy="400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04" name="Line 26"/>
            <p:cNvSpPr>
              <a:spLocks noChangeShapeType="1"/>
            </p:cNvSpPr>
            <p:nvPr/>
          </p:nvSpPr>
          <p:spPr bwMode="auto">
            <a:xfrm>
              <a:off x="488" y="4207"/>
              <a:ext cx="2395" cy="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05" name="Line 27"/>
            <p:cNvSpPr>
              <a:spLocks noChangeShapeType="1"/>
            </p:cNvSpPr>
            <p:nvPr/>
          </p:nvSpPr>
          <p:spPr bwMode="auto">
            <a:xfrm flipH="1" flipV="1">
              <a:off x="1754" y="176"/>
              <a:ext cx="1110" cy="400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06" name="Line 28"/>
            <p:cNvSpPr>
              <a:spLocks noChangeShapeType="1"/>
            </p:cNvSpPr>
            <p:nvPr/>
          </p:nvSpPr>
          <p:spPr bwMode="auto">
            <a:xfrm>
              <a:off x="1489" y="1013"/>
              <a:ext cx="488" cy="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07" name="Line 29"/>
            <p:cNvSpPr>
              <a:spLocks noChangeShapeType="1"/>
            </p:cNvSpPr>
            <p:nvPr/>
          </p:nvSpPr>
          <p:spPr bwMode="auto">
            <a:xfrm>
              <a:off x="1331" y="1493"/>
              <a:ext cx="798" cy="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08" name="Line 30"/>
            <p:cNvSpPr>
              <a:spLocks noChangeShapeType="1"/>
            </p:cNvSpPr>
            <p:nvPr/>
          </p:nvSpPr>
          <p:spPr bwMode="auto">
            <a:xfrm>
              <a:off x="1197" y="1973"/>
              <a:ext cx="1065" cy="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09" name="Line 31"/>
            <p:cNvSpPr>
              <a:spLocks noChangeShapeType="1"/>
            </p:cNvSpPr>
            <p:nvPr/>
          </p:nvSpPr>
          <p:spPr bwMode="auto">
            <a:xfrm>
              <a:off x="1020" y="2453"/>
              <a:ext cx="1376" cy="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10" name="Line 32"/>
            <p:cNvSpPr>
              <a:spLocks noChangeShapeType="1"/>
            </p:cNvSpPr>
            <p:nvPr/>
          </p:nvSpPr>
          <p:spPr bwMode="auto">
            <a:xfrm>
              <a:off x="836" y="3040"/>
              <a:ext cx="1730" cy="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11" name="Line 33"/>
            <p:cNvSpPr>
              <a:spLocks noChangeShapeType="1"/>
            </p:cNvSpPr>
            <p:nvPr/>
          </p:nvSpPr>
          <p:spPr bwMode="auto">
            <a:xfrm>
              <a:off x="685" y="3573"/>
              <a:ext cx="1995" cy="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12" name="Rectangle 34"/>
            <p:cNvSpPr>
              <a:spLocks noChangeArrowheads="1"/>
            </p:cNvSpPr>
            <p:nvPr/>
          </p:nvSpPr>
          <p:spPr bwMode="auto">
            <a:xfrm>
              <a:off x="0" y="3723"/>
              <a:ext cx="532" cy="213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3" name="Rectangle 35"/>
            <p:cNvSpPr>
              <a:spLocks noChangeArrowheads="1"/>
            </p:cNvSpPr>
            <p:nvPr/>
          </p:nvSpPr>
          <p:spPr bwMode="auto">
            <a:xfrm>
              <a:off x="0" y="3099"/>
              <a:ext cx="577" cy="213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4" name="Rectangle 36"/>
            <p:cNvSpPr>
              <a:spLocks noChangeArrowheads="1"/>
            </p:cNvSpPr>
            <p:nvPr/>
          </p:nvSpPr>
          <p:spPr bwMode="auto">
            <a:xfrm>
              <a:off x="0" y="2544"/>
              <a:ext cx="720" cy="213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5" name="Rectangle 37"/>
            <p:cNvSpPr>
              <a:spLocks noChangeArrowheads="1"/>
            </p:cNvSpPr>
            <p:nvPr/>
          </p:nvSpPr>
          <p:spPr bwMode="auto">
            <a:xfrm>
              <a:off x="0" y="1973"/>
              <a:ext cx="912" cy="214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6" name="Rectangle 38"/>
            <p:cNvSpPr>
              <a:spLocks noChangeArrowheads="1"/>
            </p:cNvSpPr>
            <p:nvPr/>
          </p:nvSpPr>
          <p:spPr bwMode="auto">
            <a:xfrm>
              <a:off x="0" y="1440"/>
              <a:ext cx="1008" cy="213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7" name="Rectangle 39"/>
            <p:cNvSpPr>
              <a:spLocks noChangeArrowheads="1"/>
            </p:cNvSpPr>
            <p:nvPr/>
          </p:nvSpPr>
          <p:spPr bwMode="auto">
            <a:xfrm>
              <a:off x="0" y="960"/>
              <a:ext cx="1152" cy="213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8" name="Rectangle 40"/>
            <p:cNvSpPr>
              <a:spLocks noChangeArrowheads="1"/>
            </p:cNvSpPr>
            <p:nvPr/>
          </p:nvSpPr>
          <p:spPr bwMode="auto">
            <a:xfrm>
              <a:off x="0" y="427"/>
              <a:ext cx="1296" cy="213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9" name="Text Box 5"/>
            <p:cNvSpPr txBox="1">
              <a:spLocks noChangeArrowheads="1"/>
            </p:cNvSpPr>
            <p:nvPr/>
          </p:nvSpPr>
          <p:spPr bwMode="auto">
            <a:xfrm>
              <a:off x="144" y="0"/>
              <a:ext cx="2980" cy="294"/>
            </a:xfrm>
            <a:prstGeom prst="rect">
              <a:avLst/>
            </a:prstGeom>
            <a:noFill/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solidFill>
                    <a:srgbClr val="FF0000"/>
                  </a:solidFill>
                  <a:latin typeface=".VnTime" pitchFamily="34" charset="0"/>
                </a:rPr>
                <a:t>T×m  hiÓu th¸p dinh d­ìng c©n ®èi:</a:t>
              </a:r>
            </a:p>
          </p:txBody>
        </p:sp>
        <p:sp>
          <p:nvSpPr>
            <p:cNvPr id="12320" name="Line 43"/>
            <p:cNvSpPr>
              <a:spLocks noChangeShapeType="1"/>
            </p:cNvSpPr>
            <p:nvPr/>
          </p:nvSpPr>
          <p:spPr bwMode="auto">
            <a:xfrm flipH="1" flipV="1">
              <a:off x="1942" y="644"/>
              <a:ext cx="1486" cy="28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21" name="Line 44"/>
            <p:cNvSpPr>
              <a:spLocks noChangeShapeType="1"/>
            </p:cNvSpPr>
            <p:nvPr/>
          </p:nvSpPr>
          <p:spPr bwMode="auto">
            <a:xfrm flipH="1" flipV="1">
              <a:off x="2095" y="1221"/>
              <a:ext cx="1371" cy="28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22" name="Line 45"/>
            <p:cNvSpPr>
              <a:spLocks noChangeShapeType="1"/>
            </p:cNvSpPr>
            <p:nvPr/>
          </p:nvSpPr>
          <p:spPr bwMode="auto">
            <a:xfrm flipH="1" flipV="1">
              <a:off x="2323" y="1680"/>
              <a:ext cx="1181" cy="28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23" name="Line 46"/>
            <p:cNvSpPr>
              <a:spLocks noChangeShapeType="1"/>
            </p:cNvSpPr>
            <p:nvPr/>
          </p:nvSpPr>
          <p:spPr bwMode="auto">
            <a:xfrm flipH="1" flipV="1">
              <a:off x="2399" y="2263"/>
              <a:ext cx="1104" cy="28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24" name="Line 47"/>
            <p:cNvSpPr>
              <a:spLocks noChangeShapeType="1"/>
            </p:cNvSpPr>
            <p:nvPr/>
          </p:nvSpPr>
          <p:spPr bwMode="auto">
            <a:xfrm flipH="1" flipV="1">
              <a:off x="2552" y="2832"/>
              <a:ext cx="952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25" name="Line 48"/>
            <p:cNvSpPr>
              <a:spLocks noChangeShapeType="1"/>
            </p:cNvSpPr>
            <p:nvPr/>
          </p:nvSpPr>
          <p:spPr bwMode="auto">
            <a:xfrm flipH="1" flipV="1">
              <a:off x="2704" y="3408"/>
              <a:ext cx="800" cy="23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26" name="Line 49"/>
            <p:cNvSpPr>
              <a:spLocks noChangeShapeType="1"/>
            </p:cNvSpPr>
            <p:nvPr/>
          </p:nvSpPr>
          <p:spPr bwMode="auto">
            <a:xfrm flipH="1" flipV="1">
              <a:off x="2818" y="4032"/>
              <a:ext cx="686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59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9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9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00" grpId="0" animBg="1"/>
      <p:bldP spid="5944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1146</TotalTime>
  <Words>788</Words>
  <Application>Microsoft Office PowerPoint</Application>
  <PresentationFormat>Custom</PresentationFormat>
  <Paragraphs>61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.VnTime</vt:lpstr>
      <vt:lpstr>Arial</vt:lpstr>
      <vt:lpstr>Arial Unicode MS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computer</dc:creator>
  <cp:lastModifiedBy>Dinh Ngoc Phu 20163167</cp:lastModifiedBy>
  <cp:revision>140</cp:revision>
  <dcterms:created xsi:type="dcterms:W3CDTF">2011-08-16T13:47:20Z</dcterms:created>
  <dcterms:modified xsi:type="dcterms:W3CDTF">2022-09-27T08:46:41Z</dcterms:modified>
</cp:coreProperties>
</file>