
<file path=[Content_Types].xml><?xml version="1.0" encoding="utf-8"?>
<Types xmlns="http://schemas.openxmlformats.org/package/2006/content-types">
  <Default Extension="aac" ContentType="audio/aac"/>
  <Default Extension="png" ContentType="image/png"/>
  <Default Extension="mp3" ContentType="audio/mpeg"/>
  <Default Extension="m4a" ContentType="audio/mp4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1" r:id="rId2"/>
    <p:sldId id="268" r:id="rId3"/>
    <p:sldId id="294" r:id="rId4"/>
    <p:sldId id="327" r:id="rId5"/>
    <p:sldId id="328" r:id="rId6"/>
    <p:sldId id="329" r:id="rId7"/>
    <p:sldId id="313" r:id="rId8"/>
    <p:sldId id="315" r:id="rId9"/>
    <p:sldId id="314" r:id="rId10"/>
    <p:sldId id="317" r:id="rId11"/>
    <p:sldId id="299" r:id="rId12"/>
    <p:sldId id="282" r:id="rId13"/>
    <p:sldId id="300" r:id="rId14"/>
    <p:sldId id="321" r:id="rId15"/>
    <p:sldId id="318" r:id="rId16"/>
    <p:sldId id="319" r:id="rId17"/>
    <p:sldId id="301" r:id="rId18"/>
    <p:sldId id="302" r:id="rId19"/>
    <p:sldId id="305" r:id="rId20"/>
    <p:sldId id="322" r:id="rId21"/>
    <p:sldId id="306" r:id="rId22"/>
    <p:sldId id="307" r:id="rId23"/>
    <p:sldId id="308" r:id="rId24"/>
    <p:sldId id="330" r:id="rId25"/>
    <p:sldId id="310" r:id="rId26"/>
    <p:sldId id="289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19D7BCD-C21D-4B11-AF05-EA9CEF5FEB3B}">
          <p14:sldIdLst>
            <p14:sldId id="291"/>
            <p14:sldId id="268"/>
            <p14:sldId id="294"/>
            <p14:sldId id="327"/>
            <p14:sldId id="328"/>
            <p14:sldId id="329"/>
            <p14:sldId id="313"/>
            <p14:sldId id="315"/>
            <p14:sldId id="314"/>
            <p14:sldId id="317"/>
            <p14:sldId id="299"/>
            <p14:sldId id="282"/>
            <p14:sldId id="300"/>
            <p14:sldId id="321"/>
            <p14:sldId id="318"/>
            <p14:sldId id="319"/>
            <p14:sldId id="301"/>
          </p14:sldIdLst>
        </p14:section>
        <p14:section name="Untitled Section" id="{B413BE64-78D3-4202-9829-200C597DD0AD}">
          <p14:sldIdLst>
            <p14:sldId id="302"/>
            <p14:sldId id="305"/>
            <p14:sldId id="322"/>
            <p14:sldId id="306"/>
            <p14:sldId id="307"/>
            <p14:sldId id="308"/>
            <p14:sldId id="330"/>
            <p14:sldId id="310"/>
          </p14:sldIdLst>
        </p14:section>
        <p14:section name="Untitled Section" id="{048F06B4-74C3-4A35-9EAB-64F77B1F1A1E}">
          <p14:sldIdLst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635"/>
    <a:srgbClr val="4D3A33"/>
    <a:srgbClr val="B3D4A5"/>
    <a:srgbClr val="FFE3D1"/>
    <a:srgbClr val="595959"/>
    <a:srgbClr val="FFA200"/>
    <a:srgbClr val="E7EFF1"/>
    <a:srgbClr val="F2CB05"/>
    <a:srgbClr val="77BDD9"/>
    <a:srgbClr val="1B2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73464" autoAdjust="0"/>
  </p:normalViewPr>
  <p:slideViewPr>
    <p:cSldViewPr snapToGrid="0">
      <p:cViewPr varScale="1">
        <p:scale>
          <a:sx n="64" d="100"/>
          <a:sy n="64" d="100"/>
        </p:scale>
        <p:origin x="1013" y="96"/>
      </p:cViewPr>
      <p:guideLst>
        <p:guide orient="horz" pos="3888"/>
        <p:guide pos="384"/>
        <p:guide pos="7296"/>
        <p:guide orient="horz" pos="4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3" d="100"/>
          <a:sy n="53" d="100"/>
        </p:scale>
        <p:origin x="284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F6DAF-FA3C-4A47-A5A0-79BE40B54D2E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443A3-351F-4A6D-9A0B-ACC7DD0ACE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0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DB0C0-628A-4FC7-BD47-175DD21C36D6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79AF4-268A-4314-B4E6-5DF36247A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224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747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106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338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9DA67-8F0B-4DD8-B55E-35E50048CF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65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242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53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517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421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024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877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212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248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116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A42A97-A49F-4F0C-83E4-B54914B92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4E00BB5-B1DC-4857-A0B2-DC2DC150C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09AA15-C134-4758-A109-94AC1B03E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24C47F-E581-45F5-9146-5157E0703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CE520E-7BAA-4317-B95A-FF36A72B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664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D82CDD-A22F-4340-B4CE-C9A622AD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75DA944-8E27-4D18-BA3F-184E54E8E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2D41D-E403-4F7C-85AA-CFF50C1E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045915-A849-44D6-BE03-AFFAB504E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D293E6-D334-416F-9469-DCF0274A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098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3C3AB12-5D1D-4F78-AD53-5B09FD1C5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82CB34-6F98-4377-9348-AEEEC3FAB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44AE2-1D32-49D1-9EB0-21C40F37B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503FB9-E5A0-4763-AD12-E9A518AC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4B02B9-8B7A-4080-BDA3-055DE824F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79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B718CE-56FE-4759-8D3E-162FBE376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E569D-6D9B-4BCD-85A7-AB93CEE9A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740C77-36C2-4AF0-8481-1E6F68CB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A3FE84-63C0-4FDA-9170-6D7685C5B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697BA-6CD3-404B-B4D7-7457288C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485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3A19EB-B046-49C1-923D-AB30911B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CED22B-1C5C-420C-A182-6A31475E4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079B4A-1BB4-4538-B916-55D4207B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7604C5-194E-4FA2-B36B-42BE0506D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E8628D-CDE7-4885-A011-9EE4CD3C7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90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F2B5A-5D54-4AC0-AA0C-AF9130261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EF6577-4DE0-48C7-9513-371C3E60D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CEFE98-C283-4516-A65F-61675A708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D5332E-6F81-46FB-9D4A-86BEBD49E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958D0E-6316-480E-9F56-39EC54C7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63429A-9003-4696-97EB-3643A7CF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180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72DD08-F4BC-46BF-865C-FC05501F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41D40F-C614-4402-9A6D-AE0E05FAE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30C71C-E263-4478-B6ED-06F98E90A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0BCC02B-58C5-4CCC-AB17-0B7E1AB9F3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D64143-99B4-4DA9-9AEA-A225421FF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76351FC-E4ED-4C80-A699-DD71C538D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DB4235C-F5D6-4E3F-84BF-1AFDA74A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E66DA85-783A-4E27-84DD-9902F50B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9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76D6BF-EC2E-4ECF-8532-BEEE03831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6E354A-8C84-419B-9940-96DC2FEA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DC0AFB0-7F88-4F9D-887B-32AA9EFE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DBD8DA-E0CD-4EC3-8AD3-5C9F5D07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571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EA230B-64AC-4B0D-B7B6-2CF1674CD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7E6ED5-AC81-450D-88B1-7D8348DB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BBAE84-C3F6-4A56-AF2C-3AAEE2E4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203344" y="-658800"/>
            <a:ext cx="11785313" cy="7128000"/>
            <a:chOff x="417093" y="-599524"/>
            <a:chExt cx="11368220" cy="6807820"/>
          </a:xfrm>
        </p:grpSpPr>
        <p:sp>
          <p:nvSpPr>
            <p:cNvPr id="6" name="圆角矩形 5"/>
            <p:cNvSpPr/>
            <p:nvPr/>
          </p:nvSpPr>
          <p:spPr>
            <a:xfrm>
              <a:off x="558005" y="711039"/>
              <a:ext cx="11227308" cy="5497257"/>
            </a:xfrm>
            <a:prstGeom prst="roundRect">
              <a:avLst>
                <a:gd name="adj" fmla="val 6794"/>
              </a:avLst>
            </a:prstGeom>
            <a:solidFill>
              <a:srgbClr val="FFA200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994611" y="728137"/>
              <a:ext cx="10103170" cy="5311721"/>
            </a:xfrm>
            <a:custGeom>
              <a:avLst/>
              <a:gdLst>
                <a:gd name="connsiteX0" fmla="*/ 3679276 w 10103170"/>
                <a:gd name="connsiteY0" fmla="*/ 263867 h 5311721"/>
                <a:gd name="connsiteX1" fmla="*/ 3363174 w 10103170"/>
                <a:gd name="connsiteY1" fmla="*/ 582873 h 5311721"/>
                <a:gd name="connsiteX2" fmla="*/ 3679276 w 10103170"/>
                <a:gd name="connsiteY2" fmla="*/ 901879 h 5311721"/>
                <a:gd name="connsiteX3" fmla="*/ 3995377 w 10103170"/>
                <a:gd name="connsiteY3" fmla="*/ 582873 h 5311721"/>
                <a:gd name="connsiteX4" fmla="*/ 3679276 w 10103170"/>
                <a:gd name="connsiteY4" fmla="*/ 263867 h 5311721"/>
                <a:gd name="connsiteX5" fmla="*/ 2676750 w 10103170"/>
                <a:gd name="connsiteY5" fmla="*/ 263867 h 5311721"/>
                <a:gd name="connsiteX6" fmla="*/ 2360649 w 10103170"/>
                <a:gd name="connsiteY6" fmla="*/ 582873 h 5311721"/>
                <a:gd name="connsiteX7" fmla="*/ 2676750 w 10103170"/>
                <a:gd name="connsiteY7" fmla="*/ 901879 h 5311721"/>
                <a:gd name="connsiteX8" fmla="*/ 2992849 w 10103170"/>
                <a:gd name="connsiteY8" fmla="*/ 582873 h 5311721"/>
                <a:gd name="connsiteX9" fmla="*/ 2676750 w 10103170"/>
                <a:gd name="connsiteY9" fmla="*/ 263867 h 5311721"/>
                <a:gd name="connsiteX10" fmla="*/ 1674222 w 10103170"/>
                <a:gd name="connsiteY10" fmla="*/ 263867 h 5311721"/>
                <a:gd name="connsiteX11" fmla="*/ 1358120 w 10103170"/>
                <a:gd name="connsiteY11" fmla="*/ 582873 h 5311721"/>
                <a:gd name="connsiteX12" fmla="*/ 1674222 w 10103170"/>
                <a:gd name="connsiteY12" fmla="*/ 901879 h 5311721"/>
                <a:gd name="connsiteX13" fmla="*/ 1990323 w 10103170"/>
                <a:gd name="connsiteY13" fmla="*/ 582873 h 5311721"/>
                <a:gd name="connsiteX14" fmla="*/ 1674222 w 10103170"/>
                <a:gd name="connsiteY14" fmla="*/ 263867 h 5311721"/>
                <a:gd name="connsiteX15" fmla="*/ 671694 w 10103170"/>
                <a:gd name="connsiteY15" fmla="*/ 263867 h 5311721"/>
                <a:gd name="connsiteX16" fmla="*/ 355592 w 10103170"/>
                <a:gd name="connsiteY16" fmla="*/ 582873 h 5311721"/>
                <a:gd name="connsiteX17" fmla="*/ 671694 w 10103170"/>
                <a:gd name="connsiteY17" fmla="*/ 901879 h 5311721"/>
                <a:gd name="connsiteX18" fmla="*/ 987795 w 10103170"/>
                <a:gd name="connsiteY18" fmla="*/ 582873 h 5311721"/>
                <a:gd name="connsiteX19" fmla="*/ 671694 w 10103170"/>
                <a:gd name="connsiteY19" fmla="*/ 263867 h 5311721"/>
                <a:gd name="connsiteX20" fmla="*/ 9694444 w 10103170"/>
                <a:gd name="connsiteY20" fmla="*/ 263866 h 5311721"/>
                <a:gd name="connsiteX21" fmla="*/ 9378343 w 10103170"/>
                <a:gd name="connsiteY21" fmla="*/ 582872 h 5311721"/>
                <a:gd name="connsiteX22" fmla="*/ 9694444 w 10103170"/>
                <a:gd name="connsiteY22" fmla="*/ 901878 h 5311721"/>
                <a:gd name="connsiteX23" fmla="*/ 10010546 w 10103170"/>
                <a:gd name="connsiteY23" fmla="*/ 582872 h 5311721"/>
                <a:gd name="connsiteX24" fmla="*/ 9694444 w 10103170"/>
                <a:gd name="connsiteY24" fmla="*/ 263866 h 5311721"/>
                <a:gd name="connsiteX25" fmla="*/ 8691916 w 10103170"/>
                <a:gd name="connsiteY25" fmla="*/ 263866 h 5311721"/>
                <a:gd name="connsiteX26" fmla="*/ 8375815 w 10103170"/>
                <a:gd name="connsiteY26" fmla="*/ 582872 h 5311721"/>
                <a:gd name="connsiteX27" fmla="*/ 8691916 w 10103170"/>
                <a:gd name="connsiteY27" fmla="*/ 901878 h 5311721"/>
                <a:gd name="connsiteX28" fmla="*/ 9008018 w 10103170"/>
                <a:gd name="connsiteY28" fmla="*/ 582872 h 5311721"/>
                <a:gd name="connsiteX29" fmla="*/ 8691916 w 10103170"/>
                <a:gd name="connsiteY29" fmla="*/ 263866 h 5311721"/>
                <a:gd name="connsiteX30" fmla="*/ 7689388 w 10103170"/>
                <a:gd name="connsiteY30" fmla="*/ 263866 h 5311721"/>
                <a:gd name="connsiteX31" fmla="*/ 7373287 w 10103170"/>
                <a:gd name="connsiteY31" fmla="*/ 582872 h 5311721"/>
                <a:gd name="connsiteX32" fmla="*/ 7689388 w 10103170"/>
                <a:gd name="connsiteY32" fmla="*/ 901878 h 5311721"/>
                <a:gd name="connsiteX33" fmla="*/ 8005490 w 10103170"/>
                <a:gd name="connsiteY33" fmla="*/ 582872 h 5311721"/>
                <a:gd name="connsiteX34" fmla="*/ 7689388 w 10103170"/>
                <a:gd name="connsiteY34" fmla="*/ 263866 h 5311721"/>
                <a:gd name="connsiteX35" fmla="*/ 6686860 w 10103170"/>
                <a:gd name="connsiteY35" fmla="*/ 263866 h 5311721"/>
                <a:gd name="connsiteX36" fmla="*/ 6370759 w 10103170"/>
                <a:gd name="connsiteY36" fmla="*/ 582872 h 5311721"/>
                <a:gd name="connsiteX37" fmla="*/ 6686860 w 10103170"/>
                <a:gd name="connsiteY37" fmla="*/ 901879 h 5311721"/>
                <a:gd name="connsiteX38" fmla="*/ 7002962 w 10103170"/>
                <a:gd name="connsiteY38" fmla="*/ 582872 h 5311721"/>
                <a:gd name="connsiteX39" fmla="*/ 6686860 w 10103170"/>
                <a:gd name="connsiteY39" fmla="*/ 263866 h 5311721"/>
                <a:gd name="connsiteX40" fmla="*/ 5684332 w 10103170"/>
                <a:gd name="connsiteY40" fmla="*/ 263866 h 5311721"/>
                <a:gd name="connsiteX41" fmla="*/ 5368231 w 10103170"/>
                <a:gd name="connsiteY41" fmla="*/ 582873 h 5311721"/>
                <a:gd name="connsiteX42" fmla="*/ 5684332 w 10103170"/>
                <a:gd name="connsiteY42" fmla="*/ 901879 h 5311721"/>
                <a:gd name="connsiteX43" fmla="*/ 6000434 w 10103170"/>
                <a:gd name="connsiteY43" fmla="*/ 582873 h 5311721"/>
                <a:gd name="connsiteX44" fmla="*/ 5684332 w 10103170"/>
                <a:gd name="connsiteY44" fmla="*/ 263866 h 5311721"/>
                <a:gd name="connsiteX45" fmla="*/ 4681804 w 10103170"/>
                <a:gd name="connsiteY45" fmla="*/ 263866 h 5311721"/>
                <a:gd name="connsiteX46" fmla="*/ 4365702 w 10103170"/>
                <a:gd name="connsiteY46" fmla="*/ 582873 h 5311721"/>
                <a:gd name="connsiteX47" fmla="*/ 4681804 w 10103170"/>
                <a:gd name="connsiteY47" fmla="*/ 901879 h 5311721"/>
                <a:gd name="connsiteX48" fmla="*/ 4997906 w 10103170"/>
                <a:gd name="connsiteY48" fmla="*/ 582873 h 5311721"/>
                <a:gd name="connsiteX49" fmla="*/ 4681804 w 10103170"/>
                <a:gd name="connsiteY49" fmla="*/ 263866 h 5311721"/>
                <a:gd name="connsiteX50" fmla="*/ 0 w 10103170"/>
                <a:gd name="connsiteY50" fmla="*/ 0 h 5311721"/>
                <a:gd name="connsiteX51" fmla="*/ 10103170 w 10103170"/>
                <a:gd name="connsiteY51" fmla="*/ 0 h 5311721"/>
                <a:gd name="connsiteX52" fmla="*/ 10103170 w 10103170"/>
                <a:gd name="connsiteY52" fmla="*/ 5311721 h 5311721"/>
                <a:gd name="connsiteX53" fmla="*/ 0 w 10103170"/>
                <a:gd name="connsiteY53" fmla="*/ 5311721 h 531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0103170" h="5311721">
                  <a:moveTo>
                    <a:pt x="3679276" y="263867"/>
                  </a:moveTo>
                  <a:cubicBezTo>
                    <a:pt x="3504698" y="263867"/>
                    <a:pt x="3363174" y="406691"/>
                    <a:pt x="3363174" y="582873"/>
                  </a:cubicBezTo>
                  <a:cubicBezTo>
                    <a:pt x="3363174" y="759055"/>
                    <a:pt x="3504698" y="901879"/>
                    <a:pt x="3679276" y="901879"/>
                  </a:cubicBezTo>
                  <a:cubicBezTo>
                    <a:pt x="3853854" y="901879"/>
                    <a:pt x="3995377" y="759055"/>
                    <a:pt x="3995377" y="582873"/>
                  </a:cubicBezTo>
                  <a:cubicBezTo>
                    <a:pt x="3995377" y="406691"/>
                    <a:pt x="3853854" y="263867"/>
                    <a:pt x="3679276" y="263867"/>
                  </a:cubicBezTo>
                  <a:close/>
                  <a:moveTo>
                    <a:pt x="2676750" y="263867"/>
                  </a:moveTo>
                  <a:cubicBezTo>
                    <a:pt x="2502172" y="263867"/>
                    <a:pt x="2360649" y="406691"/>
                    <a:pt x="2360649" y="582873"/>
                  </a:cubicBezTo>
                  <a:cubicBezTo>
                    <a:pt x="2360649" y="759055"/>
                    <a:pt x="2502172" y="901879"/>
                    <a:pt x="2676750" y="901879"/>
                  </a:cubicBezTo>
                  <a:cubicBezTo>
                    <a:pt x="2851328" y="901879"/>
                    <a:pt x="2992849" y="759055"/>
                    <a:pt x="2992849" y="582873"/>
                  </a:cubicBezTo>
                  <a:cubicBezTo>
                    <a:pt x="2992849" y="406691"/>
                    <a:pt x="2851328" y="263867"/>
                    <a:pt x="2676750" y="263867"/>
                  </a:cubicBezTo>
                  <a:close/>
                  <a:moveTo>
                    <a:pt x="1674222" y="263867"/>
                  </a:moveTo>
                  <a:cubicBezTo>
                    <a:pt x="1499643" y="263867"/>
                    <a:pt x="1358120" y="406691"/>
                    <a:pt x="1358120" y="582873"/>
                  </a:cubicBezTo>
                  <a:cubicBezTo>
                    <a:pt x="1358120" y="759055"/>
                    <a:pt x="1499643" y="901879"/>
                    <a:pt x="1674222" y="901879"/>
                  </a:cubicBezTo>
                  <a:cubicBezTo>
                    <a:pt x="1848799" y="901879"/>
                    <a:pt x="1990323" y="759055"/>
                    <a:pt x="1990323" y="582873"/>
                  </a:cubicBezTo>
                  <a:cubicBezTo>
                    <a:pt x="1990323" y="406691"/>
                    <a:pt x="1848799" y="263867"/>
                    <a:pt x="1674222" y="263867"/>
                  </a:cubicBezTo>
                  <a:close/>
                  <a:moveTo>
                    <a:pt x="671694" y="263867"/>
                  </a:moveTo>
                  <a:cubicBezTo>
                    <a:pt x="497115" y="263867"/>
                    <a:pt x="355592" y="406691"/>
                    <a:pt x="355592" y="582873"/>
                  </a:cubicBezTo>
                  <a:cubicBezTo>
                    <a:pt x="355592" y="759055"/>
                    <a:pt x="497115" y="901879"/>
                    <a:pt x="671694" y="901879"/>
                  </a:cubicBezTo>
                  <a:cubicBezTo>
                    <a:pt x="846271" y="901879"/>
                    <a:pt x="987795" y="759055"/>
                    <a:pt x="987795" y="582873"/>
                  </a:cubicBezTo>
                  <a:cubicBezTo>
                    <a:pt x="987795" y="406691"/>
                    <a:pt x="846271" y="263867"/>
                    <a:pt x="671694" y="263867"/>
                  </a:cubicBezTo>
                  <a:close/>
                  <a:moveTo>
                    <a:pt x="9694444" y="263866"/>
                  </a:moveTo>
                  <a:cubicBezTo>
                    <a:pt x="9519866" y="263866"/>
                    <a:pt x="9378343" y="406690"/>
                    <a:pt x="9378343" y="582872"/>
                  </a:cubicBezTo>
                  <a:cubicBezTo>
                    <a:pt x="9378343" y="759054"/>
                    <a:pt x="9519866" y="901878"/>
                    <a:pt x="9694444" y="901878"/>
                  </a:cubicBezTo>
                  <a:cubicBezTo>
                    <a:pt x="9869022" y="901878"/>
                    <a:pt x="10010546" y="759054"/>
                    <a:pt x="10010546" y="582872"/>
                  </a:cubicBezTo>
                  <a:cubicBezTo>
                    <a:pt x="10010546" y="406690"/>
                    <a:pt x="9869022" y="263866"/>
                    <a:pt x="9694444" y="263866"/>
                  </a:cubicBezTo>
                  <a:close/>
                  <a:moveTo>
                    <a:pt x="8691916" y="263866"/>
                  </a:moveTo>
                  <a:cubicBezTo>
                    <a:pt x="8517338" y="263866"/>
                    <a:pt x="8375815" y="406690"/>
                    <a:pt x="8375815" y="582872"/>
                  </a:cubicBezTo>
                  <a:cubicBezTo>
                    <a:pt x="8375815" y="759054"/>
                    <a:pt x="8517338" y="901878"/>
                    <a:pt x="8691916" y="901878"/>
                  </a:cubicBezTo>
                  <a:cubicBezTo>
                    <a:pt x="8866494" y="901878"/>
                    <a:pt x="9008018" y="759054"/>
                    <a:pt x="9008018" y="582872"/>
                  </a:cubicBezTo>
                  <a:cubicBezTo>
                    <a:pt x="9008018" y="406690"/>
                    <a:pt x="8866494" y="263866"/>
                    <a:pt x="8691916" y="263866"/>
                  </a:cubicBezTo>
                  <a:close/>
                  <a:moveTo>
                    <a:pt x="7689388" y="263866"/>
                  </a:moveTo>
                  <a:cubicBezTo>
                    <a:pt x="7514810" y="263866"/>
                    <a:pt x="7373287" y="406690"/>
                    <a:pt x="7373287" y="582872"/>
                  </a:cubicBezTo>
                  <a:cubicBezTo>
                    <a:pt x="7373287" y="759054"/>
                    <a:pt x="7514810" y="901878"/>
                    <a:pt x="7689388" y="901878"/>
                  </a:cubicBezTo>
                  <a:cubicBezTo>
                    <a:pt x="7863966" y="901878"/>
                    <a:pt x="8005490" y="759054"/>
                    <a:pt x="8005490" y="582872"/>
                  </a:cubicBezTo>
                  <a:cubicBezTo>
                    <a:pt x="8005490" y="406690"/>
                    <a:pt x="7863966" y="263866"/>
                    <a:pt x="7689388" y="263866"/>
                  </a:cubicBezTo>
                  <a:close/>
                  <a:moveTo>
                    <a:pt x="6686860" y="263866"/>
                  </a:moveTo>
                  <a:cubicBezTo>
                    <a:pt x="6512282" y="263866"/>
                    <a:pt x="6370759" y="406690"/>
                    <a:pt x="6370759" y="582872"/>
                  </a:cubicBezTo>
                  <a:cubicBezTo>
                    <a:pt x="6370759" y="759054"/>
                    <a:pt x="6512282" y="901879"/>
                    <a:pt x="6686860" y="901879"/>
                  </a:cubicBezTo>
                  <a:cubicBezTo>
                    <a:pt x="6861438" y="901879"/>
                    <a:pt x="7002962" y="759054"/>
                    <a:pt x="7002962" y="582872"/>
                  </a:cubicBezTo>
                  <a:cubicBezTo>
                    <a:pt x="7002962" y="406690"/>
                    <a:pt x="6861438" y="263866"/>
                    <a:pt x="6686860" y="263866"/>
                  </a:cubicBezTo>
                  <a:close/>
                  <a:moveTo>
                    <a:pt x="5684332" y="263866"/>
                  </a:moveTo>
                  <a:cubicBezTo>
                    <a:pt x="5509754" y="263866"/>
                    <a:pt x="5368231" y="406691"/>
                    <a:pt x="5368231" y="582873"/>
                  </a:cubicBezTo>
                  <a:cubicBezTo>
                    <a:pt x="5368231" y="759055"/>
                    <a:pt x="5509754" y="901879"/>
                    <a:pt x="5684332" y="901879"/>
                  </a:cubicBezTo>
                  <a:cubicBezTo>
                    <a:pt x="5858910" y="901879"/>
                    <a:pt x="6000434" y="759055"/>
                    <a:pt x="6000434" y="582873"/>
                  </a:cubicBezTo>
                  <a:cubicBezTo>
                    <a:pt x="6000434" y="406691"/>
                    <a:pt x="5858910" y="263866"/>
                    <a:pt x="5684332" y="263866"/>
                  </a:cubicBezTo>
                  <a:close/>
                  <a:moveTo>
                    <a:pt x="4681804" y="263866"/>
                  </a:moveTo>
                  <a:cubicBezTo>
                    <a:pt x="4507226" y="263866"/>
                    <a:pt x="4365702" y="406691"/>
                    <a:pt x="4365702" y="582873"/>
                  </a:cubicBezTo>
                  <a:cubicBezTo>
                    <a:pt x="4365702" y="759055"/>
                    <a:pt x="4507226" y="901879"/>
                    <a:pt x="4681804" y="901879"/>
                  </a:cubicBezTo>
                  <a:cubicBezTo>
                    <a:pt x="4856382" y="901879"/>
                    <a:pt x="4997906" y="759055"/>
                    <a:pt x="4997906" y="582873"/>
                  </a:cubicBezTo>
                  <a:cubicBezTo>
                    <a:pt x="4997906" y="406691"/>
                    <a:pt x="4856382" y="263866"/>
                    <a:pt x="4681804" y="263866"/>
                  </a:cubicBezTo>
                  <a:close/>
                  <a:moveTo>
                    <a:pt x="0" y="0"/>
                  </a:moveTo>
                  <a:lnTo>
                    <a:pt x="10103170" y="0"/>
                  </a:lnTo>
                  <a:lnTo>
                    <a:pt x="10103170" y="5311721"/>
                  </a:lnTo>
                  <a:lnTo>
                    <a:pt x="0" y="5311721"/>
                  </a:ln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417093" y="711568"/>
              <a:ext cx="11238622" cy="5311721"/>
            </a:xfrm>
            <a:custGeom>
              <a:avLst/>
              <a:gdLst>
                <a:gd name="connsiteX0" fmla="*/ 4016516 w 10816049"/>
                <a:gd name="connsiteY0" fmla="*/ 251634 h 5065462"/>
                <a:gd name="connsiteX1" fmla="*/ 3712300 w 10816049"/>
                <a:gd name="connsiteY1" fmla="*/ 555850 h 5065462"/>
                <a:gd name="connsiteX2" fmla="*/ 4016516 w 10816049"/>
                <a:gd name="connsiteY2" fmla="*/ 860066 h 5065462"/>
                <a:gd name="connsiteX3" fmla="*/ 4320732 w 10816049"/>
                <a:gd name="connsiteY3" fmla="*/ 555850 h 5065462"/>
                <a:gd name="connsiteX4" fmla="*/ 4016516 w 10816049"/>
                <a:gd name="connsiteY4" fmla="*/ 251634 h 5065462"/>
                <a:gd name="connsiteX5" fmla="*/ 3051685 w 10816049"/>
                <a:gd name="connsiteY5" fmla="*/ 251634 h 5065462"/>
                <a:gd name="connsiteX6" fmla="*/ 2747469 w 10816049"/>
                <a:gd name="connsiteY6" fmla="*/ 555850 h 5065462"/>
                <a:gd name="connsiteX7" fmla="*/ 3051685 w 10816049"/>
                <a:gd name="connsiteY7" fmla="*/ 860066 h 5065462"/>
                <a:gd name="connsiteX8" fmla="*/ 3355899 w 10816049"/>
                <a:gd name="connsiteY8" fmla="*/ 555850 h 5065462"/>
                <a:gd name="connsiteX9" fmla="*/ 3051685 w 10816049"/>
                <a:gd name="connsiteY9" fmla="*/ 251634 h 5065462"/>
                <a:gd name="connsiteX10" fmla="*/ 2086852 w 10816049"/>
                <a:gd name="connsiteY10" fmla="*/ 251634 h 5065462"/>
                <a:gd name="connsiteX11" fmla="*/ 1782635 w 10816049"/>
                <a:gd name="connsiteY11" fmla="*/ 555850 h 5065462"/>
                <a:gd name="connsiteX12" fmla="*/ 2086852 w 10816049"/>
                <a:gd name="connsiteY12" fmla="*/ 860066 h 5065462"/>
                <a:gd name="connsiteX13" fmla="*/ 2391068 w 10816049"/>
                <a:gd name="connsiteY13" fmla="*/ 555850 h 5065462"/>
                <a:gd name="connsiteX14" fmla="*/ 2086852 w 10816049"/>
                <a:gd name="connsiteY14" fmla="*/ 251634 h 5065462"/>
                <a:gd name="connsiteX15" fmla="*/ 1122019 w 10816049"/>
                <a:gd name="connsiteY15" fmla="*/ 251634 h 5065462"/>
                <a:gd name="connsiteX16" fmla="*/ 817803 w 10816049"/>
                <a:gd name="connsiteY16" fmla="*/ 555850 h 5065462"/>
                <a:gd name="connsiteX17" fmla="*/ 1122019 w 10816049"/>
                <a:gd name="connsiteY17" fmla="*/ 860066 h 5065462"/>
                <a:gd name="connsiteX18" fmla="*/ 1426235 w 10816049"/>
                <a:gd name="connsiteY18" fmla="*/ 555850 h 5065462"/>
                <a:gd name="connsiteX19" fmla="*/ 1122019 w 10816049"/>
                <a:gd name="connsiteY19" fmla="*/ 251634 h 5065462"/>
                <a:gd name="connsiteX20" fmla="*/ 7875848 w 10816049"/>
                <a:gd name="connsiteY20" fmla="*/ 251633 h 5065462"/>
                <a:gd name="connsiteX21" fmla="*/ 7571632 w 10816049"/>
                <a:gd name="connsiteY21" fmla="*/ 555849 h 5065462"/>
                <a:gd name="connsiteX22" fmla="*/ 7875848 w 10816049"/>
                <a:gd name="connsiteY22" fmla="*/ 860065 h 5065462"/>
                <a:gd name="connsiteX23" fmla="*/ 8180064 w 10816049"/>
                <a:gd name="connsiteY23" fmla="*/ 555849 h 5065462"/>
                <a:gd name="connsiteX24" fmla="*/ 7875848 w 10816049"/>
                <a:gd name="connsiteY24" fmla="*/ 251633 h 5065462"/>
                <a:gd name="connsiteX25" fmla="*/ 6911015 w 10816049"/>
                <a:gd name="connsiteY25" fmla="*/ 251633 h 5065462"/>
                <a:gd name="connsiteX26" fmla="*/ 6606799 w 10816049"/>
                <a:gd name="connsiteY26" fmla="*/ 555849 h 5065462"/>
                <a:gd name="connsiteX27" fmla="*/ 6911015 w 10816049"/>
                <a:gd name="connsiteY27" fmla="*/ 860066 h 5065462"/>
                <a:gd name="connsiteX28" fmla="*/ 7215231 w 10816049"/>
                <a:gd name="connsiteY28" fmla="*/ 555849 h 5065462"/>
                <a:gd name="connsiteX29" fmla="*/ 6911015 w 10816049"/>
                <a:gd name="connsiteY29" fmla="*/ 251633 h 5065462"/>
                <a:gd name="connsiteX30" fmla="*/ 5946182 w 10816049"/>
                <a:gd name="connsiteY30" fmla="*/ 251633 h 5065462"/>
                <a:gd name="connsiteX31" fmla="*/ 5641966 w 10816049"/>
                <a:gd name="connsiteY31" fmla="*/ 555850 h 5065462"/>
                <a:gd name="connsiteX32" fmla="*/ 5946182 w 10816049"/>
                <a:gd name="connsiteY32" fmla="*/ 860066 h 5065462"/>
                <a:gd name="connsiteX33" fmla="*/ 6250398 w 10816049"/>
                <a:gd name="connsiteY33" fmla="*/ 555850 h 5065462"/>
                <a:gd name="connsiteX34" fmla="*/ 5946182 w 10816049"/>
                <a:gd name="connsiteY34" fmla="*/ 251633 h 5065462"/>
                <a:gd name="connsiteX35" fmla="*/ 4981349 w 10816049"/>
                <a:gd name="connsiteY35" fmla="*/ 251633 h 5065462"/>
                <a:gd name="connsiteX36" fmla="*/ 4677133 w 10816049"/>
                <a:gd name="connsiteY36" fmla="*/ 555850 h 5065462"/>
                <a:gd name="connsiteX37" fmla="*/ 4981349 w 10816049"/>
                <a:gd name="connsiteY37" fmla="*/ 860066 h 5065462"/>
                <a:gd name="connsiteX38" fmla="*/ 5285565 w 10816049"/>
                <a:gd name="connsiteY38" fmla="*/ 555850 h 5065462"/>
                <a:gd name="connsiteX39" fmla="*/ 4981349 w 10816049"/>
                <a:gd name="connsiteY39" fmla="*/ 251633 h 5065462"/>
                <a:gd name="connsiteX40" fmla="*/ 8840681 w 10816049"/>
                <a:gd name="connsiteY40" fmla="*/ 251633 h 5065462"/>
                <a:gd name="connsiteX41" fmla="*/ 8536465 w 10816049"/>
                <a:gd name="connsiteY41" fmla="*/ 555849 h 5065462"/>
                <a:gd name="connsiteX42" fmla="*/ 8840681 w 10816049"/>
                <a:gd name="connsiteY42" fmla="*/ 860065 h 5065462"/>
                <a:gd name="connsiteX43" fmla="*/ 9144897 w 10816049"/>
                <a:gd name="connsiteY43" fmla="*/ 555849 h 5065462"/>
                <a:gd name="connsiteX44" fmla="*/ 8840681 w 10816049"/>
                <a:gd name="connsiteY44" fmla="*/ 251633 h 5065462"/>
                <a:gd name="connsiteX45" fmla="*/ 9805514 w 10816049"/>
                <a:gd name="connsiteY45" fmla="*/ 251633 h 5065462"/>
                <a:gd name="connsiteX46" fmla="*/ 9501298 w 10816049"/>
                <a:gd name="connsiteY46" fmla="*/ 555849 h 5065462"/>
                <a:gd name="connsiteX47" fmla="*/ 9805514 w 10816049"/>
                <a:gd name="connsiteY47" fmla="*/ 860065 h 5065462"/>
                <a:gd name="connsiteX48" fmla="*/ 10109730 w 10816049"/>
                <a:gd name="connsiteY48" fmla="*/ 555849 h 5065462"/>
                <a:gd name="connsiteX49" fmla="*/ 9805514 w 10816049"/>
                <a:gd name="connsiteY49" fmla="*/ 251633 h 5065462"/>
                <a:gd name="connsiteX50" fmla="*/ 199782 w 10816049"/>
                <a:gd name="connsiteY50" fmla="*/ 0 h 5065462"/>
                <a:gd name="connsiteX51" fmla="*/ 10616267 w 10816049"/>
                <a:gd name="connsiteY51" fmla="*/ 0 h 5065462"/>
                <a:gd name="connsiteX52" fmla="*/ 10816049 w 10816049"/>
                <a:gd name="connsiteY52" fmla="*/ 199782 h 5065462"/>
                <a:gd name="connsiteX53" fmla="*/ 10816049 w 10816049"/>
                <a:gd name="connsiteY53" fmla="*/ 4865680 h 5065462"/>
                <a:gd name="connsiteX54" fmla="*/ 10616267 w 10816049"/>
                <a:gd name="connsiteY54" fmla="*/ 5065462 h 5065462"/>
                <a:gd name="connsiteX55" fmla="*/ 199782 w 10816049"/>
                <a:gd name="connsiteY55" fmla="*/ 5065462 h 5065462"/>
                <a:gd name="connsiteX56" fmla="*/ 0 w 10816049"/>
                <a:gd name="connsiteY56" fmla="*/ 4865680 h 5065462"/>
                <a:gd name="connsiteX57" fmla="*/ 0 w 10816049"/>
                <a:gd name="connsiteY57" fmla="*/ 199782 h 5065462"/>
                <a:gd name="connsiteX58" fmla="*/ 199782 w 10816049"/>
                <a:gd name="connsiteY58" fmla="*/ 0 h 506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16049" h="5065462">
                  <a:moveTo>
                    <a:pt x="4016516" y="251634"/>
                  </a:moveTo>
                  <a:cubicBezTo>
                    <a:pt x="3848502" y="251634"/>
                    <a:pt x="3712300" y="387836"/>
                    <a:pt x="3712300" y="555850"/>
                  </a:cubicBezTo>
                  <a:cubicBezTo>
                    <a:pt x="3712300" y="723864"/>
                    <a:pt x="3848502" y="860066"/>
                    <a:pt x="4016516" y="860066"/>
                  </a:cubicBezTo>
                  <a:cubicBezTo>
                    <a:pt x="4184530" y="860066"/>
                    <a:pt x="4320732" y="723864"/>
                    <a:pt x="4320732" y="555850"/>
                  </a:cubicBezTo>
                  <a:cubicBezTo>
                    <a:pt x="4320732" y="387836"/>
                    <a:pt x="4184530" y="251634"/>
                    <a:pt x="4016516" y="251634"/>
                  </a:cubicBezTo>
                  <a:close/>
                  <a:moveTo>
                    <a:pt x="3051685" y="251634"/>
                  </a:moveTo>
                  <a:cubicBezTo>
                    <a:pt x="2883671" y="251634"/>
                    <a:pt x="2747469" y="387836"/>
                    <a:pt x="2747469" y="555850"/>
                  </a:cubicBezTo>
                  <a:cubicBezTo>
                    <a:pt x="2747469" y="723864"/>
                    <a:pt x="2883671" y="860066"/>
                    <a:pt x="3051685" y="860066"/>
                  </a:cubicBezTo>
                  <a:cubicBezTo>
                    <a:pt x="3219699" y="860066"/>
                    <a:pt x="3355899" y="723864"/>
                    <a:pt x="3355899" y="555850"/>
                  </a:cubicBezTo>
                  <a:cubicBezTo>
                    <a:pt x="3355899" y="387836"/>
                    <a:pt x="3219699" y="251634"/>
                    <a:pt x="3051685" y="251634"/>
                  </a:cubicBezTo>
                  <a:close/>
                  <a:moveTo>
                    <a:pt x="2086852" y="251634"/>
                  </a:moveTo>
                  <a:cubicBezTo>
                    <a:pt x="1918837" y="251634"/>
                    <a:pt x="1782635" y="387836"/>
                    <a:pt x="1782635" y="555850"/>
                  </a:cubicBezTo>
                  <a:cubicBezTo>
                    <a:pt x="1782635" y="723864"/>
                    <a:pt x="1918837" y="860066"/>
                    <a:pt x="2086852" y="860066"/>
                  </a:cubicBezTo>
                  <a:cubicBezTo>
                    <a:pt x="2254865" y="860066"/>
                    <a:pt x="2391068" y="723864"/>
                    <a:pt x="2391068" y="555850"/>
                  </a:cubicBezTo>
                  <a:cubicBezTo>
                    <a:pt x="2391068" y="387836"/>
                    <a:pt x="2254865" y="251634"/>
                    <a:pt x="2086852" y="251634"/>
                  </a:cubicBezTo>
                  <a:close/>
                  <a:moveTo>
                    <a:pt x="1122019" y="251634"/>
                  </a:moveTo>
                  <a:cubicBezTo>
                    <a:pt x="954005" y="251634"/>
                    <a:pt x="817803" y="387836"/>
                    <a:pt x="817803" y="555850"/>
                  </a:cubicBezTo>
                  <a:cubicBezTo>
                    <a:pt x="817803" y="723864"/>
                    <a:pt x="954005" y="860066"/>
                    <a:pt x="1122019" y="860066"/>
                  </a:cubicBezTo>
                  <a:cubicBezTo>
                    <a:pt x="1290032" y="860066"/>
                    <a:pt x="1426235" y="723864"/>
                    <a:pt x="1426235" y="555850"/>
                  </a:cubicBezTo>
                  <a:cubicBezTo>
                    <a:pt x="1426235" y="387836"/>
                    <a:pt x="1290032" y="251634"/>
                    <a:pt x="1122019" y="251634"/>
                  </a:cubicBezTo>
                  <a:close/>
                  <a:moveTo>
                    <a:pt x="7875848" y="251633"/>
                  </a:moveTo>
                  <a:cubicBezTo>
                    <a:pt x="7707834" y="251633"/>
                    <a:pt x="7571632" y="387835"/>
                    <a:pt x="7571632" y="555849"/>
                  </a:cubicBezTo>
                  <a:cubicBezTo>
                    <a:pt x="7571632" y="723863"/>
                    <a:pt x="7707834" y="860065"/>
                    <a:pt x="7875848" y="860065"/>
                  </a:cubicBezTo>
                  <a:cubicBezTo>
                    <a:pt x="8043862" y="860065"/>
                    <a:pt x="8180064" y="723863"/>
                    <a:pt x="8180064" y="555849"/>
                  </a:cubicBezTo>
                  <a:cubicBezTo>
                    <a:pt x="8180064" y="387835"/>
                    <a:pt x="8043862" y="251633"/>
                    <a:pt x="7875848" y="251633"/>
                  </a:cubicBezTo>
                  <a:close/>
                  <a:moveTo>
                    <a:pt x="6911015" y="251633"/>
                  </a:moveTo>
                  <a:cubicBezTo>
                    <a:pt x="6743001" y="251633"/>
                    <a:pt x="6606799" y="387835"/>
                    <a:pt x="6606799" y="555849"/>
                  </a:cubicBezTo>
                  <a:cubicBezTo>
                    <a:pt x="6606799" y="723863"/>
                    <a:pt x="6743001" y="860066"/>
                    <a:pt x="6911015" y="860066"/>
                  </a:cubicBezTo>
                  <a:cubicBezTo>
                    <a:pt x="7079029" y="860066"/>
                    <a:pt x="7215231" y="723863"/>
                    <a:pt x="7215231" y="555849"/>
                  </a:cubicBezTo>
                  <a:cubicBezTo>
                    <a:pt x="7215231" y="387835"/>
                    <a:pt x="7079029" y="251633"/>
                    <a:pt x="6911015" y="251633"/>
                  </a:cubicBezTo>
                  <a:close/>
                  <a:moveTo>
                    <a:pt x="5946182" y="251633"/>
                  </a:moveTo>
                  <a:cubicBezTo>
                    <a:pt x="5778168" y="251633"/>
                    <a:pt x="5641966" y="387836"/>
                    <a:pt x="5641966" y="555850"/>
                  </a:cubicBezTo>
                  <a:cubicBezTo>
                    <a:pt x="5641966" y="723864"/>
                    <a:pt x="5778168" y="860066"/>
                    <a:pt x="5946182" y="860066"/>
                  </a:cubicBezTo>
                  <a:cubicBezTo>
                    <a:pt x="6114196" y="860066"/>
                    <a:pt x="6250398" y="723864"/>
                    <a:pt x="6250398" y="555850"/>
                  </a:cubicBezTo>
                  <a:cubicBezTo>
                    <a:pt x="6250398" y="387836"/>
                    <a:pt x="6114196" y="251633"/>
                    <a:pt x="5946182" y="251633"/>
                  </a:cubicBezTo>
                  <a:close/>
                  <a:moveTo>
                    <a:pt x="4981349" y="251633"/>
                  </a:moveTo>
                  <a:cubicBezTo>
                    <a:pt x="4813335" y="251633"/>
                    <a:pt x="4677133" y="387836"/>
                    <a:pt x="4677133" y="555850"/>
                  </a:cubicBezTo>
                  <a:cubicBezTo>
                    <a:pt x="4677133" y="723864"/>
                    <a:pt x="4813335" y="860066"/>
                    <a:pt x="4981349" y="860066"/>
                  </a:cubicBezTo>
                  <a:cubicBezTo>
                    <a:pt x="5149363" y="860066"/>
                    <a:pt x="5285565" y="723864"/>
                    <a:pt x="5285565" y="555850"/>
                  </a:cubicBezTo>
                  <a:cubicBezTo>
                    <a:pt x="5285565" y="387836"/>
                    <a:pt x="5149363" y="251633"/>
                    <a:pt x="4981349" y="251633"/>
                  </a:cubicBezTo>
                  <a:close/>
                  <a:moveTo>
                    <a:pt x="8840681" y="251633"/>
                  </a:moveTo>
                  <a:cubicBezTo>
                    <a:pt x="8672667" y="251633"/>
                    <a:pt x="8536465" y="387835"/>
                    <a:pt x="8536465" y="555849"/>
                  </a:cubicBezTo>
                  <a:cubicBezTo>
                    <a:pt x="8536465" y="723863"/>
                    <a:pt x="8672667" y="860065"/>
                    <a:pt x="8840681" y="860065"/>
                  </a:cubicBezTo>
                  <a:cubicBezTo>
                    <a:pt x="9008695" y="860065"/>
                    <a:pt x="9144897" y="723863"/>
                    <a:pt x="9144897" y="555849"/>
                  </a:cubicBezTo>
                  <a:cubicBezTo>
                    <a:pt x="9144897" y="387835"/>
                    <a:pt x="9008695" y="251633"/>
                    <a:pt x="8840681" y="251633"/>
                  </a:cubicBezTo>
                  <a:close/>
                  <a:moveTo>
                    <a:pt x="9805514" y="251633"/>
                  </a:moveTo>
                  <a:cubicBezTo>
                    <a:pt x="9637500" y="251633"/>
                    <a:pt x="9501298" y="387835"/>
                    <a:pt x="9501298" y="555849"/>
                  </a:cubicBezTo>
                  <a:cubicBezTo>
                    <a:pt x="9501298" y="723863"/>
                    <a:pt x="9637500" y="860065"/>
                    <a:pt x="9805514" y="860065"/>
                  </a:cubicBezTo>
                  <a:cubicBezTo>
                    <a:pt x="9973528" y="860065"/>
                    <a:pt x="10109730" y="723863"/>
                    <a:pt x="10109730" y="555849"/>
                  </a:cubicBezTo>
                  <a:cubicBezTo>
                    <a:pt x="10109730" y="387835"/>
                    <a:pt x="9973528" y="251633"/>
                    <a:pt x="9805514" y="251633"/>
                  </a:cubicBezTo>
                  <a:close/>
                  <a:moveTo>
                    <a:pt x="199782" y="0"/>
                  </a:moveTo>
                  <a:lnTo>
                    <a:pt x="10616267" y="0"/>
                  </a:lnTo>
                  <a:cubicBezTo>
                    <a:pt x="10726604" y="0"/>
                    <a:pt x="10816049" y="89445"/>
                    <a:pt x="10816049" y="199782"/>
                  </a:cubicBezTo>
                  <a:lnTo>
                    <a:pt x="10816049" y="4865680"/>
                  </a:lnTo>
                  <a:cubicBezTo>
                    <a:pt x="10816049" y="4976017"/>
                    <a:pt x="10726604" y="5065462"/>
                    <a:pt x="10616267" y="5065462"/>
                  </a:cubicBezTo>
                  <a:lnTo>
                    <a:pt x="199782" y="5065462"/>
                  </a:lnTo>
                  <a:cubicBezTo>
                    <a:pt x="89445" y="5065462"/>
                    <a:pt x="0" y="4976017"/>
                    <a:pt x="0" y="4865680"/>
                  </a:cubicBezTo>
                  <a:lnTo>
                    <a:pt x="0" y="199782"/>
                  </a:lnTo>
                  <a:cubicBezTo>
                    <a:pt x="0" y="89445"/>
                    <a:pt x="89445" y="0"/>
                    <a:pt x="199782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491941" y="-599524"/>
              <a:ext cx="9187563" cy="1958917"/>
              <a:chOff x="1897038" y="-285061"/>
              <a:chExt cx="8842110" cy="1885261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897038" y="-285061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287325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84746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80563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763809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6721980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7712235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865436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962857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1058674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887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EC8C4B-8A40-48FF-8C89-79B66283D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DBB862-406B-4213-9991-4B08B6533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73BED5-ED50-4D12-A5C5-5589B6608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286351-C132-441E-BAE0-78AEF359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F74061-F597-4219-90EE-E867A20C5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C37D2B-6FB6-483E-8C61-C7E6359CC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379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6B5A93-BCCD-4160-88C3-06761216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C460C03-EDD6-4775-9C39-D4CC5D0A1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3C298EA-B230-45E2-A814-E6CDEF5CC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E94C32-D61C-43B0-8DEE-F6ADE9BFC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5BD8B-3A70-4F1B-8DFD-5F9C554E2C68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E3F38C-6D22-4F8B-84EC-5922CDCD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22E290-2FB5-41E2-8636-76DA6795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76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61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5715540-6B13-4750-AE7F-EF526478A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A8CC81-F4BE-4694-8533-63556185D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02A521-9510-4E15-8E77-50D6646CD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5BD8B-3A70-4F1B-8DFD-5F9C554E2C68}" type="datetimeFigureOut">
              <a:rPr lang="zh-CN" altLang="en-US" smtClean="0"/>
              <a:t>2021/8/31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3A250D-95C6-48B6-8C46-44E57DC75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3DBAF9-79B2-49BA-921C-76B01773B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89C54-A7ED-495E-819E-5ED31F0073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7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aac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4.wdp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microsoft.com/office/2007/relationships/hdphoto" Target="../media/hdphoto6.wdp"/><Relationship Id="rId2" Type="http://schemas.openxmlformats.org/officeDocument/2006/relationships/audio" Target="../media/media7.m4a"/><Relationship Id="rId16" Type="http://schemas.openxmlformats.org/officeDocument/2006/relationships/image" Target="../media/image25.png"/><Relationship Id="rId20" Type="http://schemas.openxmlformats.org/officeDocument/2006/relationships/image" Target="../media/image3.png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5" Type="http://schemas.microsoft.com/office/2007/relationships/hdphoto" Target="../media/hdphoto5.wdp"/><Relationship Id="rId10" Type="http://schemas.openxmlformats.org/officeDocument/2006/relationships/image" Target="../media/image22.png"/><Relationship Id="rId19" Type="http://schemas.microsoft.com/office/2007/relationships/hdphoto" Target="../media/hdphoto7.wdp"/><Relationship Id="rId4" Type="http://schemas.openxmlformats.org/officeDocument/2006/relationships/notesSlide" Target="../notesSlides/notesSlide9.xml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0.m4a"/><Relationship Id="rId7" Type="http://schemas.microsoft.com/office/2007/relationships/hdphoto" Target="../media/hdphoto1.wdp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8.wdp"/><Relationship Id="rId11" Type="http://schemas.openxmlformats.org/officeDocument/2006/relationships/image" Target="../media/image3.png"/><Relationship Id="rId5" Type="http://schemas.openxmlformats.org/officeDocument/2006/relationships/image" Target="../media/image28.png"/><Relationship Id="rId10" Type="http://schemas.microsoft.com/office/2007/relationships/hdphoto" Target="../media/hdphoto6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25.png"/><Relationship Id="rId12" Type="http://schemas.openxmlformats.org/officeDocument/2006/relationships/image" Target="../media/image5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audio" Target="NULL"/><Relationship Id="rId3" Type="http://schemas.microsoft.com/office/2007/relationships/media" Target="../media/media18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microsoft.com/office/2007/relationships/media" Target="../media/media17.wma"/><Relationship Id="rId1" Type="http://schemas.openxmlformats.org/officeDocument/2006/relationships/audio" Target="NULL" TargetMode="External"/><Relationship Id="rId6" Type="http://schemas.openxmlformats.org/officeDocument/2006/relationships/audio" Target="../media/media19.mp3"/><Relationship Id="rId11" Type="http://schemas.openxmlformats.org/officeDocument/2006/relationships/image" Target="../media/image32.png"/><Relationship Id="rId5" Type="http://schemas.microsoft.com/office/2007/relationships/media" Target="../media/media19.mp3"/><Relationship Id="rId10" Type="http://schemas.openxmlformats.org/officeDocument/2006/relationships/slide" Target="slide2.xml"/><Relationship Id="rId4" Type="http://schemas.openxmlformats.org/officeDocument/2006/relationships/audio" Target="../media/media18.mp3"/><Relationship Id="rId9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microsoft.com/office/2007/relationships/hdphoto" Target="../media/hdphoto3.wdp"/><Relationship Id="rId17" Type="http://schemas.openxmlformats.org/officeDocument/2006/relationships/image" Target="../media/image25.png"/><Relationship Id="rId2" Type="http://schemas.openxmlformats.org/officeDocument/2006/relationships/audio" Target="../media/media6.m4a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6.m4a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87053" y="-456511"/>
            <a:ext cx="12296698" cy="7371608"/>
            <a:chOff x="187053" y="-456511"/>
            <a:chExt cx="12296698" cy="7371608"/>
          </a:xfrm>
        </p:grpSpPr>
        <p:sp>
          <p:nvSpPr>
            <p:cNvPr id="4" name="圆角矩形 3"/>
            <p:cNvSpPr/>
            <p:nvPr/>
          </p:nvSpPr>
          <p:spPr>
            <a:xfrm>
              <a:off x="693420" y="612272"/>
              <a:ext cx="10805160" cy="5066634"/>
            </a:xfrm>
            <a:prstGeom prst="roundRect">
              <a:avLst>
                <a:gd name="adj" fmla="val 6794"/>
              </a:avLst>
            </a:prstGeom>
            <a:solidFill>
              <a:srgbClr val="FFA200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1427747" y="837367"/>
              <a:ext cx="9589323" cy="4841537"/>
            </a:xfrm>
            <a:custGeom>
              <a:avLst/>
              <a:gdLst>
                <a:gd name="connsiteX0" fmla="*/ 3377373 w 9589323"/>
                <a:gd name="connsiteY0" fmla="*/ 240511 h 4841537"/>
                <a:gd name="connsiteX1" fmla="*/ 3073157 w 9589323"/>
                <a:gd name="connsiteY1" fmla="*/ 531278 h 4841537"/>
                <a:gd name="connsiteX2" fmla="*/ 3377373 w 9589323"/>
                <a:gd name="connsiteY2" fmla="*/ 822046 h 4841537"/>
                <a:gd name="connsiteX3" fmla="*/ 3681589 w 9589323"/>
                <a:gd name="connsiteY3" fmla="*/ 531278 h 4841537"/>
                <a:gd name="connsiteX4" fmla="*/ 3377373 w 9589323"/>
                <a:gd name="connsiteY4" fmla="*/ 240511 h 4841537"/>
                <a:gd name="connsiteX5" fmla="*/ 2412543 w 9589323"/>
                <a:gd name="connsiteY5" fmla="*/ 240511 h 4841537"/>
                <a:gd name="connsiteX6" fmla="*/ 2108327 w 9589323"/>
                <a:gd name="connsiteY6" fmla="*/ 531278 h 4841537"/>
                <a:gd name="connsiteX7" fmla="*/ 2412543 w 9589323"/>
                <a:gd name="connsiteY7" fmla="*/ 822046 h 4841537"/>
                <a:gd name="connsiteX8" fmla="*/ 2716756 w 9589323"/>
                <a:gd name="connsiteY8" fmla="*/ 531278 h 4841537"/>
                <a:gd name="connsiteX9" fmla="*/ 2412543 w 9589323"/>
                <a:gd name="connsiteY9" fmla="*/ 240511 h 4841537"/>
                <a:gd name="connsiteX10" fmla="*/ 1447709 w 9589323"/>
                <a:gd name="connsiteY10" fmla="*/ 240511 h 4841537"/>
                <a:gd name="connsiteX11" fmla="*/ 1143493 w 9589323"/>
                <a:gd name="connsiteY11" fmla="*/ 531278 h 4841537"/>
                <a:gd name="connsiteX12" fmla="*/ 1447709 w 9589323"/>
                <a:gd name="connsiteY12" fmla="*/ 822046 h 4841537"/>
                <a:gd name="connsiteX13" fmla="*/ 1751926 w 9589323"/>
                <a:gd name="connsiteY13" fmla="*/ 531278 h 4841537"/>
                <a:gd name="connsiteX14" fmla="*/ 1447709 w 9589323"/>
                <a:gd name="connsiteY14" fmla="*/ 240511 h 4841537"/>
                <a:gd name="connsiteX15" fmla="*/ 482877 w 9589323"/>
                <a:gd name="connsiteY15" fmla="*/ 240511 h 4841537"/>
                <a:gd name="connsiteX16" fmla="*/ 178661 w 9589323"/>
                <a:gd name="connsiteY16" fmla="*/ 531278 h 4841537"/>
                <a:gd name="connsiteX17" fmla="*/ 482877 w 9589323"/>
                <a:gd name="connsiteY17" fmla="*/ 822046 h 4841537"/>
                <a:gd name="connsiteX18" fmla="*/ 787093 w 9589323"/>
                <a:gd name="connsiteY18" fmla="*/ 531278 h 4841537"/>
                <a:gd name="connsiteX19" fmla="*/ 482877 w 9589323"/>
                <a:gd name="connsiteY19" fmla="*/ 240511 h 4841537"/>
                <a:gd name="connsiteX20" fmla="*/ 9166371 w 9589323"/>
                <a:gd name="connsiteY20" fmla="*/ 240510 h 4841537"/>
                <a:gd name="connsiteX21" fmla="*/ 8862155 w 9589323"/>
                <a:gd name="connsiteY21" fmla="*/ 531277 h 4841537"/>
                <a:gd name="connsiteX22" fmla="*/ 9166371 w 9589323"/>
                <a:gd name="connsiteY22" fmla="*/ 822045 h 4841537"/>
                <a:gd name="connsiteX23" fmla="*/ 9470587 w 9589323"/>
                <a:gd name="connsiteY23" fmla="*/ 531277 h 4841537"/>
                <a:gd name="connsiteX24" fmla="*/ 9166371 w 9589323"/>
                <a:gd name="connsiteY24" fmla="*/ 240510 h 4841537"/>
                <a:gd name="connsiteX25" fmla="*/ 8201538 w 9589323"/>
                <a:gd name="connsiteY25" fmla="*/ 240510 h 4841537"/>
                <a:gd name="connsiteX26" fmla="*/ 7897322 w 9589323"/>
                <a:gd name="connsiteY26" fmla="*/ 531277 h 4841537"/>
                <a:gd name="connsiteX27" fmla="*/ 8201538 w 9589323"/>
                <a:gd name="connsiteY27" fmla="*/ 822045 h 4841537"/>
                <a:gd name="connsiteX28" fmla="*/ 8505754 w 9589323"/>
                <a:gd name="connsiteY28" fmla="*/ 531277 h 4841537"/>
                <a:gd name="connsiteX29" fmla="*/ 8201538 w 9589323"/>
                <a:gd name="connsiteY29" fmla="*/ 240510 h 4841537"/>
                <a:gd name="connsiteX30" fmla="*/ 7236705 w 9589323"/>
                <a:gd name="connsiteY30" fmla="*/ 240510 h 4841537"/>
                <a:gd name="connsiteX31" fmla="*/ 6932489 w 9589323"/>
                <a:gd name="connsiteY31" fmla="*/ 531277 h 4841537"/>
                <a:gd name="connsiteX32" fmla="*/ 7236705 w 9589323"/>
                <a:gd name="connsiteY32" fmla="*/ 822045 h 4841537"/>
                <a:gd name="connsiteX33" fmla="*/ 7540921 w 9589323"/>
                <a:gd name="connsiteY33" fmla="*/ 531277 h 4841537"/>
                <a:gd name="connsiteX34" fmla="*/ 7236705 w 9589323"/>
                <a:gd name="connsiteY34" fmla="*/ 240510 h 4841537"/>
                <a:gd name="connsiteX35" fmla="*/ 6271872 w 9589323"/>
                <a:gd name="connsiteY35" fmla="*/ 240510 h 4841537"/>
                <a:gd name="connsiteX36" fmla="*/ 5967656 w 9589323"/>
                <a:gd name="connsiteY36" fmla="*/ 531277 h 4841537"/>
                <a:gd name="connsiteX37" fmla="*/ 6271872 w 9589323"/>
                <a:gd name="connsiteY37" fmla="*/ 822046 h 4841537"/>
                <a:gd name="connsiteX38" fmla="*/ 6576088 w 9589323"/>
                <a:gd name="connsiteY38" fmla="*/ 531277 h 4841537"/>
                <a:gd name="connsiteX39" fmla="*/ 6271872 w 9589323"/>
                <a:gd name="connsiteY39" fmla="*/ 240510 h 4841537"/>
                <a:gd name="connsiteX40" fmla="*/ 5307039 w 9589323"/>
                <a:gd name="connsiteY40" fmla="*/ 240510 h 4841537"/>
                <a:gd name="connsiteX41" fmla="*/ 5002823 w 9589323"/>
                <a:gd name="connsiteY41" fmla="*/ 531278 h 4841537"/>
                <a:gd name="connsiteX42" fmla="*/ 5307039 w 9589323"/>
                <a:gd name="connsiteY42" fmla="*/ 822046 h 4841537"/>
                <a:gd name="connsiteX43" fmla="*/ 5611255 w 9589323"/>
                <a:gd name="connsiteY43" fmla="*/ 531278 h 4841537"/>
                <a:gd name="connsiteX44" fmla="*/ 5307039 w 9589323"/>
                <a:gd name="connsiteY44" fmla="*/ 240510 h 4841537"/>
                <a:gd name="connsiteX45" fmla="*/ 4342206 w 9589323"/>
                <a:gd name="connsiteY45" fmla="*/ 240510 h 4841537"/>
                <a:gd name="connsiteX46" fmla="*/ 4037990 w 9589323"/>
                <a:gd name="connsiteY46" fmla="*/ 531278 h 4841537"/>
                <a:gd name="connsiteX47" fmla="*/ 4342206 w 9589323"/>
                <a:gd name="connsiteY47" fmla="*/ 822046 h 4841537"/>
                <a:gd name="connsiteX48" fmla="*/ 4646422 w 9589323"/>
                <a:gd name="connsiteY48" fmla="*/ 531278 h 4841537"/>
                <a:gd name="connsiteX49" fmla="*/ 4342206 w 9589323"/>
                <a:gd name="connsiteY49" fmla="*/ 240510 h 4841537"/>
                <a:gd name="connsiteX50" fmla="*/ 0 w 9589323"/>
                <a:gd name="connsiteY50" fmla="*/ 0 h 4841537"/>
                <a:gd name="connsiteX51" fmla="*/ 9589323 w 9589323"/>
                <a:gd name="connsiteY51" fmla="*/ 0 h 4841537"/>
                <a:gd name="connsiteX52" fmla="*/ 9589323 w 9589323"/>
                <a:gd name="connsiteY52" fmla="*/ 4841537 h 4841537"/>
                <a:gd name="connsiteX53" fmla="*/ 0 w 9589323"/>
                <a:gd name="connsiteY53" fmla="*/ 4841537 h 484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589323" h="4841537">
                  <a:moveTo>
                    <a:pt x="3377373" y="240511"/>
                  </a:moveTo>
                  <a:cubicBezTo>
                    <a:pt x="3209359" y="240511"/>
                    <a:pt x="3073157" y="370692"/>
                    <a:pt x="3073157" y="531278"/>
                  </a:cubicBezTo>
                  <a:cubicBezTo>
                    <a:pt x="3073157" y="691865"/>
                    <a:pt x="3209359" y="822046"/>
                    <a:pt x="3377373" y="822046"/>
                  </a:cubicBezTo>
                  <a:cubicBezTo>
                    <a:pt x="3545387" y="822046"/>
                    <a:pt x="3681589" y="691865"/>
                    <a:pt x="3681589" y="531278"/>
                  </a:cubicBezTo>
                  <a:cubicBezTo>
                    <a:pt x="3681589" y="370692"/>
                    <a:pt x="3545387" y="240511"/>
                    <a:pt x="3377373" y="240511"/>
                  </a:cubicBezTo>
                  <a:close/>
                  <a:moveTo>
                    <a:pt x="2412543" y="240511"/>
                  </a:moveTo>
                  <a:cubicBezTo>
                    <a:pt x="2244528" y="240511"/>
                    <a:pt x="2108327" y="370692"/>
                    <a:pt x="2108327" y="531278"/>
                  </a:cubicBezTo>
                  <a:cubicBezTo>
                    <a:pt x="2108327" y="691865"/>
                    <a:pt x="2244528" y="822046"/>
                    <a:pt x="2412543" y="822046"/>
                  </a:cubicBezTo>
                  <a:cubicBezTo>
                    <a:pt x="2580556" y="822046"/>
                    <a:pt x="2716756" y="691865"/>
                    <a:pt x="2716756" y="531278"/>
                  </a:cubicBezTo>
                  <a:cubicBezTo>
                    <a:pt x="2716756" y="370692"/>
                    <a:pt x="2580556" y="240511"/>
                    <a:pt x="2412543" y="240511"/>
                  </a:cubicBezTo>
                  <a:close/>
                  <a:moveTo>
                    <a:pt x="1447709" y="240511"/>
                  </a:moveTo>
                  <a:cubicBezTo>
                    <a:pt x="1279695" y="240511"/>
                    <a:pt x="1143493" y="370692"/>
                    <a:pt x="1143493" y="531278"/>
                  </a:cubicBezTo>
                  <a:cubicBezTo>
                    <a:pt x="1143493" y="691865"/>
                    <a:pt x="1279695" y="822046"/>
                    <a:pt x="1447709" y="822046"/>
                  </a:cubicBezTo>
                  <a:cubicBezTo>
                    <a:pt x="1615723" y="822046"/>
                    <a:pt x="1751926" y="691865"/>
                    <a:pt x="1751926" y="531278"/>
                  </a:cubicBezTo>
                  <a:cubicBezTo>
                    <a:pt x="1751926" y="370692"/>
                    <a:pt x="1615723" y="240511"/>
                    <a:pt x="1447709" y="240511"/>
                  </a:cubicBezTo>
                  <a:close/>
                  <a:moveTo>
                    <a:pt x="482877" y="240511"/>
                  </a:moveTo>
                  <a:cubicBezTo>
                    <a:pt x="314862" y="240511"/>
                    <a:pt x="178661" y="370692"/>
                    <a:pt x="178661" y="531278"/>
                  </a:cubicBezTo>
                  <a:cubicBezTo>
                    <a:pt x="178661" y="691865"/>
                    <a:pt x="314862" y="822046"/>
                    <a:pt x="482877" y="822046"/>
                  </a:cubicBezTo>
                  <a:cubicBezTo>
                    <a:pt x="650889" y="822046"/>
                    <a:pt x="787093" y="691865"/>
                    <a:pt x="787093" y="531278"/>
                  </a:cubicBezTo>
                  <a:cubicBezTo>
                    <a:pt x="787093" y="370692"/>
                    <a:pt x="650889" y="240511"/>
                    <a:pt x="482877" y="240511"/>
                  </a:cubicBezTo>
                  <a:close/>
                  <a:moveTo>
                    <a:pt x="9166371" y="240510"/>
                  </a:moveTo>
                  <a:cubicBezTo>
                    <a:pt x="8998357" y="240510"/>
                    <a:pt x="8862155" y="370691"/>
                    <a:pt x="8862155" y="531277"/>
                  </a:cubicBezTo>
                  <a:cubicBezTo>
                    <a:pt x="8862155" y="691864"/>
                    <a:pt x="8998357" y="822045"/>
                    <a:pt x="9166371" y="822045"/>
                  </a:cubicBezTo>
                  <a:cubicBezTo>
                    <a:pt x="9334385" y="822045"/>
                    <a:pt x="9470587" y="691864"/>
                    <a:pt x="9470587" y="531277"/>
                  </a:cubicBezTo>
                  <a:cubicBezTo>
                    <a:pt x="9470587" y="370691"/>
                    <a:pt x="9334385" y="240510"/>
                    <a:pt x="9166371" y="240510"/>
                  </a:cubicBezTo>
                  <a:close/>
                  <a:moveTo>
                    <a:pt x="8201538" y="240510"/>
                  </a:moveTo>
                  <a:cubicBezTo>
                    <a:pt x="8033524" y="240510"/>
                    <a:pt x="7897322" y="370691"/>
                    <a:pt x="7897322" y="531277"/>
                  </a:cubicBezTo>
                  <a:cubicBezTo>
                    <a:pt x="7897322" y="691864"/>
                    <a:pt x="8033524" y="822045"/>
                    <a:pt x="8201538" y="822045"/>
                  </a:cubicBezTo>
                  <a:cubicBezTo>
                    <a:pt x="8369552" y="822045"/>
                    <a:pt x="8505754" y="691864"/>
                    <a:pt x="8505754" y="531277"/>
                  </a:cubicBezTo>
                  <a:cubicBezTo>
                    <a:pt x="8505754" y="370691"/>
                    <a:pt x="8369552" y="240510"/>
                    <a:pt x="8201538" y="240510"/>
                  </a:cubicBezTo>
                  <a:close/>
                  <a:moveTo>
                    <a:pt x="7236705" y="240510"/>
                  </a:moveTo>
                  <a:cubicBezTo>
                    <a:pt x="7068691" y="240510"/>
                    <a:pt x="6932489" y="370691"/>
                    <a:pt x="6932489" y="531277"/>
                  </a:cubicBezTo>
                  <a:cubicBezTo>
                    <a:pt x="6932489" y="691864"/>
                    <a:pt x="7068691" y="822045"/>
                    <a:pt x="7236705" y="822045"/>
                  </a:cubicBezTo>
                  <a:cubicBezTo>
                    <a:pt x="7404719" y="822045"/>
                    <a:pt x="7540921" y="691864"/>
                    <a:pt x="7540921" y="531277"/>
                  </a:cubicBezTo>
                  <a:cubicBezTo>
                    <a:pt x="7540921" y="370691"/>
                    <a:pt x="7404719" y="240510"/>
                    <a:pt x="7236705" y="240510"/>
                  </a:cubicBezTo>
                  <a:close/>
                  <a:moveTo>
                    <a:pt x="6271872" y="240510"/>
                  </a:moveTo>
                  <a:cubicBezTo>
                    <a:pt x="6103858" y="240510"/>
                    <a:pt x="5967656" y="370691"/>
                    <a:pt x="5967656" y="531277"/>
                  </a:cubicBezTo>
                  <a:cubicBezTo>
                    <a:pt x="5967656" y="691864"/>
                    <a:pt x="6103858" y="822046"/>
                    <a:pt x="6271872" y="822046"/>
                  </a:cubicBezTo>
                  <a:cubicBezTo>
                    <a:pt x="6439886" y="822046"/>
                    <a:pt x="6576088" y="691864"/>
                    <a:pt x="6576088" y="531277"/>
                  </a:cubicBezTo>
                  <a:cubicBezTo>
                    <a:pt x="6576088" y="370691"/>
                    <a:pt x="6439886" y="240510"/>
                    <a:pt x="6271872" y="240510"/>
                  </a:cubicBezTo>
                  <a:close/>
                  <a:moveTo>
                    <a:pt x="5307039" y="240510"/>
                  </a:moveTo>
                  <a:cubicBezTo>
                    <a:pt x="5139025" y="240510"/>
                    <a:pt x="5002823" y="370692"/>
                    <a:pt x="5002823" y="531278"/>
                  </a:cubicBezTo>
                  <a:cubicBezTo>
                    <a:pt x="5002823" y="691865"/>
                    <a:pt x="5139025" y="822046"/>
                    <a:pt x="5307039" y="822046"/>
                  </a:cubicBezTo>
                  <a:cubicBezTo>
                    <a:pt x="5475053" y="822046"/>
                    <a:pt x="5611255" y="691865"/>
                    <a:pt x="5611255" y="531278"/>
                  </a:cubicBezTo>
                  <a:cubicBezTo>
                    <a:pt x="5611255" y="370692"/>
                    <a:pt x="5475053" y="240510"/>
                    <a:pt x="5307039" y="240510"/>
                  </a:cubicBezTo>
                  <a:close/>
                  <a:moveTo>
                    <a:pt x="4342206" y="240510"/>
                  </a:moveTo>
                  <a:cubicBezTo>
                    <a:pt x="4174192" y="240510"/>
                    <a:pt x="4037990" y="370692"/>
                    <a:pt x="4037990" y="531278"/>
                  </a:cubicBezTo>
                  <a:cubicBezTo>
                    <a:pt x="4037990" y="691865"/>
                    <a:pt x="4174192" y="822046"/>
                    <a:pt x="4342206" y="822046"/>
                  </a:cubicBezTo>
                  <a:cubicBezTo>
                    <a:pt x="4510220" y="822046"/>
                    <a:pt x="4646422" y="691865"/>
                    <a:pt x="4646422" y="531278"/>
                  </a:cubicBezTo>
                  <a:cubicBezTo>
                    <a:pt x="4646422" y="370692"/>
                    <a:pt x="4510220" y="240510"/>
                    <a:pt x="4342206" y="240510"/>
                  </a:cubicBezTo>
                  <a:close/>
                  <a:moveTo>
                    <a:pt x="0" y="0"/>
                  </a:moveTo>
                  <a:lnTo>
                    <a:pt x="9589323" y="0"/>
                  </a:lnTo>
                  <a:lnTo>
                    <a:pt x="9589323" y="4841537"/>
                  </a:lnTo>
                  <a:lnTo>
                    <a:pt x="0" y="4841537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8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862604" y="837368"/>
              <a:ext cx="10816049" cy="4841537"/>
            </a:xfrm>
            <a:custGeom>
              <a:avLst/>
              <a:gdLst>
                <a:gd name="connsiteX0" fmla="*/ 4016516 w 10816049"/>
                <a:gd name="connsiteY0" fmla="*/ 251634 h 5065462"/>
                <a:gd name="connsiteX1" fmla="*/ 3712300 w 10816049"/>
                <a:gd name="connsiteY1" fmla="*/ 555850 h 5065462"/>
                <a:gd name="connsiteX2" fmla="*/ 4016516 w 10816049"/>
                <a:gd name="connsiteY2" fmla="*/ 860066 h 5065462"/>
                <a:gd name="connsiteX3" fmla="*/ 4320732 w 10816049"/>
                <a:gd name="connsiteY3" fmla="*/ 555850 h 5065462"/>
                <a:gd name="connsiteX4" fmla="*/ 4016516 w 10816049"/>
                <a:gd name="connsiteY4" fmla="*/ 251634 h 5065462"/>
                <a:gd name="connsiteX5" fmla="*/ 3051685 w 10816049"/>
                <a:gd name="connsiteY5" fmla="*/ 251634 h 5065462"/>
                <a:gd name="connsiteX6" fmla="*/ 2747469 w 10816049"/>
                <a:gd name="connsiteY6" fmla="*/ 555850 h 5065462"/>
                <a:gd name="connsiteX7" fmla="*/ 3051685 w 10816049"/>
                <a:gd name="connsiteY7" fmla="*/ 860066 h 5065462"/>
                <a:gd name="connsiteX8" fmla="*/ 3355899 w 10816049"/>
                <a:gd name="connsiteY8" fmla="*/ 555850 h 5065462"/>
                <a:gd name="connsiteX9" fmla="*/ 3051685 w 10816049"/>
                <a:gd name="connsiteY9" fmla="*/ 251634 h 5065462"/>
                <a:gd name="connsiteX10" fmla="*/ 2086852 w 10816049"/>
                <a:gd name="connsiteY10" fmla="*/ 251634 h 5065462"/>
                <a:gd name="connsiteX11" fmla="*/ 1782635 w 10816049"/>
                <a:gd name="connsiteY11" fmla="*/ 555850 h 5065462"/>
                <a:gd name="connsiteX12" fmla="*/ 2086852 w 10816049"/>
                <a:gd name="connsiteY12" fmla="*/ 860066 h 5065462"/>
                <a:gd name="connsiteX13" fmla="*/ 2391068 w 10816049"/>
                <a:gd name="connsiteY13" fmla="*/ 555850 h 5065462"/>
                <a:gd name="connsiteX14" fmla="*/ 2086852 w 10816049"/>
                <a:gd name="connsiteY14" fmla="*/ 251634 h 5065462"/>
                <a:gd name="connsiteX15" fmla="*/ 1122019 w 10816049"/>
                <a:gd name="connsiteY15" fmla="*/ 251634 h 5065462"/>
                <a:gd name="connsiteX16" fmla="*/ 817803 w 10816049"/>
                <a:gd name="connsiteY16" fmla="*/ 555850 h 5065462"/>
                <a:gd name="connsiteX17" fmla="*/ 1122019 w 10816049"/>
                <a:gd name="connsiteY17" fmla="*/ 860066 h 5065462"/>
                <a:gd name="connsiteX18" fmla="*/ 1426235 w 10816049"/>
                <a:gd name="connsiteY18" fmla="*/ 555850 h 5065462"/>
                <a:gd name="connsiteX19" fmla="*/ 1122019 w 10816049"/>
                <a:gd name="connsiteY19" fmla="*/ 251634 h 5065462"/>
                <a:gd name="connsiteX20" fmla="*/ 7875848 w 10816049"/>
                <a:gd name="connsiteY20" fmla="*/ 251633 h 5065462"/>
                <a:gd name="connsiteX21" fmla="*/ 7571632 w 10816049"/>
                <a:gd name="connsiteY21" fmla="*/ 555849 h 5065462"/>
                <a:gd name="connsiteX22" fmla="*/ 7875848 w 10816049"/>
                <a:gd name="connsiteY22" fmla="*/ 860065 h 5065462"/>
                <a:gd name="connsiteX23" fmla="*/ 8180064 w 10816049"/>
                <a:gd name="connsiteY23" fmla="*/ 555849 h 5065462"/>
                <a:gd name="connsiteX24" fmla="*/ 7875848 w 10816049"/>
                <a:gd name="connsiteY24" fmla="*/ 251633 h 5065462"/>
                <a:gd name="connsiteX25" fmla="*/ 6911015 w 10816049"/>
                <a:gd name="connsiteY25" fmla="*/ 251633 h 5065462"/>
                <a:gd name="connsiteX26" fmla="*/ 6606799 w 10816049"/>
                <a:gd name="connsiteY26" fmla="*/ 555849 h 5065462"/>
                <a:gd name="connsiteX27" fmla="*/ 6911015 w 10816049"/>
                <a:gd name="connsiteY27" fmla="*/ 860066 h 5065462"/>
                <a:gd name="connsiteX28" fmla="*/ 7215231 w 10816049"/>
                <a:gd name="connsiteY28" fmla="*/ 555849 h 5065462"/>
                <a:gd name="connsiteX29" fmla="*/ 6911015 w 10816049"/>
                <a:gd name="connsiteY29" fmla="*/ 251633 h 5065462"/>
                <a:gd name="connsiteX30" fmla="*/ 5946182 w 10816049"/>
                <a:gd name="connsiteY30" fmla="*/ 251633 h 5065462"/>
                <a:gd name="connsiteX31" fmla="*/ 5641966 w 10816049"/>
                <a:gd name="connsiteY31" fmla="*/ 555850 h 5065462"/>
                <a:gd name="connsiteX32" fmla="*/ 5946182 w 10816049"/>
                <a:gd name="connsiteY32" fmla="*/ 860066 h 5065462"/>
                <a:gd name="connsiteX33" fmla="*/ 6250398 w 10816049"/>
                <a:gd name="connsiteY33" fmla="*/ 555850 h 5065462"/>
                <a:gd name="connsiteX34" fmla="*/ 5946182 w 10816049"/>
                <a:gd name="connsiteY34" fmla="*/ 251633 h 5065462"/>
                <a:gd name="connsiteX35" fmla="*/ 4981349 w 10816049"/>
                <a:gd name="connsiteY35" fmla="*/ 251633 h 5065462"/>
                <a:gd name="connsiteX36" fmla="*/ 4677133 w 10816049"/>
                <a:gd name="connsiteY36" fmla="*/ 555850 h 5065462"/>
                <a:gd name="connsiteX37" fmla="*/ 4981349 w 10816049"/>
                <a:gd name="connsiteY37" fmla="*/ 860066 h 5065462"/>
                <a:gd name="connsiteX38" fmla="*/ 5285565 w 10816049"/>
                <a:gd name="connsiteY38" fmla="*/ 555850 h 5065462"/>
                <a:gd name="connsiteX39" fmla="*/ 4981349 w 10816049"/>
                <a:gd name="connsiteY39" fmla="*/ 251633 h 5065462"/>
                <a:gd name="connsiteX40" fmla="*/ 8840681 w 10816049"/>
                <a:gd name="connsiteY40" fmla="*/ 251633 h 5065462"/>
                <a:gd name="connsiteX41" fmla="*/ 8536465 w 10816049"/>
                <a:gd name="connsiteY41" fmla="*/ 555849 h 5065462"/>
                <a:gd name="connsiteX42" fmla="*/ 8840681 w 10816049"/>
                <a:gd name="connsiteY42" fmla="*/ 860065 h 5065462"/>
                <a:gd name="connsiteX43" fmla="*/ 9144897 w 10816049"/>
                <a:gd name="connsiteY43" fmla="*/ 555849 h 5065462"/>
                <a:gd name="connsiteX44" fmla="*/ 8840681 w 10816049"/>
                <a:gd name="connsiteY44" fmla="*/ 251633 h 5065462"/>
                <a:gd name="connsiteX45" fmla="*/ 9805514 w 10816049"/>
                <a:gd name="connsiteY45" fmla="*/ 251633 h 5065462"/>
                <a:gd name="connsiteX46" fmla="*/ 9501298 w 10816049"/>
                <a:gd name="connsiteY46" fmla="*/ 555849 h 5065462"/>
                <a:gd name="connsiteX47" fmla="*/ 9805514 w 10816049"/>
                <a:gd name="connsiteY47" fmla="*/ 860065 h 5065462"/>
                <a:gd name="connsiteX48" fmla="*/ 10109730 w 10816049"/>
                <a:gd name="connsiteY48" fmla="*/ 555849 h 5065462"/>
                <a:gd name="connsiteX49" fmla="*/ 9805514 w 10816049"/>
                <a:gd name="connsiteY49" fmla="*/ 251633 h 5065462"/>
                <a:gd name="connsiteX50" fmla="*/ 199782 w 10816049"/>
                <a:gd name="connsiteY50" fmla="*/ 0 h 5065462"/>
                <a:gd name="connsiteX51" fmla="*/ 10616267 w 10816049"/>
                <a:gd name="connsiteY51" fmla="*/ 0 h 5065462"/>
                <a:gd name="connsiteX52" fmla="*/ 10816049 w 10816049"/>
                <a:gd name="connsiteY52" fmla="*/ 199782 h 5065462"/>
                <a:gd name="connsiteX53" fmla="*/ 10816049 w 10816049"/>
                <a:gd name="connsiteY53" fmla="*/ 4865680 h 5065462"/>
                <a:gd name="connsiteX54" fmla="*/ 10616267 w 10816049"/>
                <a:gd name="connsiteY54" fmla="*/ 5065462 h 5065462"/>
                <a:gd name="connsiteX55" fmla="*/ 199782 w 10816049"/>
                <a:gd name="connsiteY55" fmla="*/ 5065462 h 5065462"/>
                <a:gd name="connsiteX56" fmla="*/ 0 w 10816049"/>
                <a:gd name="connsiteY56" fmla="*/ 4865680 h 5065462"/>
                <a:gd name="connsiteX57" fmla="*/ 0 w 10816049"/>
                <a:gd name="connsiteY57" fmla="*/ 199782 h 5065462"/>
                <a:gd name="connsiteX58" fmla="*/ 199782 w 10816049"/>
                <a:gd name="connsiteY58" fmla="*/ 0 h 506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16049" h="5065462">
                  <a:moveTo>
                    <a:pt x="4016516" y="251634"/>
                  </a:moveTo>
                  <a:cubicBezTo>
                    <a:pt x="3848502" y="251634"/>
                    <a:pt x="3712300" y="387836"/>
                    <a:pt x="3712300" y="555850"/>
                  </a:cubicBezTo>
                  <a:cubicBezTo>
                    <a:pt x="3712300" y="723864"/>
                    <a:pt x="3848502" y="860066"/>
                    <a:pt x="4016516" y="860066"/>
                  </a:cubicBezTo>
                  <a:cubicBezTo>
                    <a:pt x="4184530" y="860066"/>
                    <a:pt x="4320732" y="723864"/>
                    <a:pt x="4320732" y="555850"/>
                  </a:cubicBezTo>
                  <a:cubicBezTo>
                    <a:pt x="4320732" y="387836"/>
                    <a:pt x="4184530" y="251634"/>
                    <a:pt x="4016516" y="251634"/>
                  </a:cubicBezTo>
                  <a:close/>
                  <a:moveTo>
                    <a:pt x="3051685" y="251634"/>
                  </a:moveTo>
                  <a:cubicBezTo>
                    <a:pt x="2883671" y="251634"/>
                    <a:pt x="2747469" y="387836"/>
                    <a:pt x="2747469" y="555850"/>
                  </a:cubicBezTo>
                  <a:cubicBezTo>
                    <a:pt x="2747469" y="723864"/>
                    <a:pt x="2883671" y="860066"/>
                    <a:pt x="3051685" y="860066"/>
                  </a:cubicBezTo>
                  <a:cubicBezTo>
                    <a:pt x="3219699" y="860066"/>
                    <a:pt x="3355899" y="723864"/>
                    <a:pt x="3355899" y="555850"/>
                  </a:cubicBezTo>
                  <a:cubicBezTo>
                    <a:pt x="3355899" y="387836"/>
                    <a:pt x="3219699" y="251634"/>
                    <a:pt x="3051685" y="251634"/>
                  </a:cubicBezTo>
                  <a:close/>
                  <a:moveTo>
                    <a:pt x="2086852" y="251634"/>
                  </a:moveTo>
                  <a:cubicBezTo>
                    <a:pt x="1918837" y="251634"/>
                    <a:pt x="1782635" y="387836"/>
                    <a:pt x="1782635" y="555850"/>
                  </a:cubicBezTo>
                  <a:cubicBezTo>
                    <a:pt x="1782635" y="723864"/>
                    <a:pt x="1918837" y="860066"/>
                    <a:pt x="2086852" y="860066"/>
                  </a:cubicBezTo>
                  <a:cubicBezTo>
                    <a:pt x="2254865" y="860066"/>
                    <a:pt x="2391068" y="723864"/>
                    <a:pt x="2391068" y="555850"/>
                  </a:cubicBezTo>
                  <a:cubicBezTo>
                    <a:pt x="2391068" y="387836"/>
                    <a:pt x="2254865" y="251634"/>
                    <a:pt x="2086852" y="251634"/>
                  </a:cubicBezTo>
                  <a:close/>
                  <a:moveTo>
                    <a:pt x="1122019" y="251634"/>
                  </a:moveTo>
                  <a:cubicBezTo>
                    <a:pt x="954005" y="251634"/>
                    <a:pt x="817803" y="387836"/>
                    <a:pt x="817803" y="555850"/>
                  </a:cubicBezTo>
                  <a:cubicBezTo>
                    <a:pt x="817803" y="723864"/>
                    <a:pt x="954005" y="860066"/>
                    <a:pt x="1122019" y="860066"/>
                  </a:cubicBezTo>
                  <a:cubicBezTo>
                    <a:pt x="1290032" y="860066"/>
                    <a:pt x="1426235" y="723864"/>
                    <a:pt x="1426235" y="555850"/>
                  </a:cubicBezTo>
                  <a:cubicBezTo>
                    <a:pt x="1426235" y="387836"/>
                    <a:pt x="1290032" y="251634"/>
                    <a:pt x="1122019" y="251634"/>
                  </a:cubicBezTo>
                  <a:close/>
                  <a:moveTo>
                    <a:pt x="7875848" y="251633"/>
                  </a:moveTo>
                  <a:cubicBezTo>
                    <a:pt x="7707834" y="251633"/>
                    <a:pt x="7571632" y="387835"/>
                    <a:pt x="7571632" y="555849"/>
                  </a:cubicBezTo>
                  <a:cubicBezTo>
                    <a:pt x="7571632" y="723863"/>
                    <a:pt x="7707834" y="860065"/>
                    <a:pt x="7875848" y="860065"/>
                  </a:cubicBezTo>
                  <a:cubicBezTo>
                    <a:pt x="8043862" y="860065"/>
                    <a:pt x="8180064" y="723863"/>
                    <a:pt x="8180064" y="555849"/>
                  </a:cubicBezTo>
                  <a:cubicBezTo>
                    <a:pt x="8180064" y="387835"/>
                    <a:pt x="8043862" y="251633"/>
                    <a:pt x="7875848" y="251633"/>
                  </a:cubicBezTo>
                  <a:close/>
                  <a:moveTo>
                    <a:pt x="6911015" y="251633"/>
                  </a:moveTo>
                  <a:cubicBezTo>
                    <a:pt x="6743001" y="251633"/>
                    <a:pt x="6606799" y="387835"/>
                    <a:pt x="6606799" y="555849"/>
                  </a:cubicBezTo>
                  <a:cubicBezTo>
                    <a:pt x="6606799" y="723863"/>
                    <a:pt x="6743001" y="860066"/>
                    <a:pt x="6911015" y="860066"/>
                  </a:cubicBezTo>
                  <a:cubicBezTo>
                    <a:pt x="7079029" y="860066"/>
                    <a:pt x="7215231" y="723863"/>
                    <a:pt x="7215231" y="555849"/>
                  </a:cubicBezTo>
                  <a:cubicBezTo>
                    <a:pt x="7215231" y="387835"/>
                    <a:pt x="7079029" y="251633"/>
                    <a:pt x="6911015" y="251633"/>
                  </a:cubicBezTo>
                  <a:close/>
                  <a:moveTo>
                    <a:pt x="5946182" y="251633"/>
                  </a:moveTo>
                  <a:cubicBezTo>
                    <a:pt x="5778168" y="251633"/>
                    <a:pt x="5641966" y="387836"/>
                    <a:pt x="5641966" y="555850"/>
                  </a:cubicBezTo>
                  <a:cubicBezTo>
                    <a:pt x="5641966" y="723864"/>
                    <a:pt x="5778168" y="860066"/>
                    <a:pt x="5946182" y="860066"/>
                  </a:cubicBezTo>
                  <a:cubicBezTo>
                    <a:pt x="6114196" y="860066"/>
                    <a:pt x="6250398" y="723864"/>
                    <a:pt x="6250398" y="555850"/>
                  </a:cubicBezTo>
                  <a:cubicBezTo>
                    <a:pt x="6250398" y="387836"/>
                    <a:pt x="6114196" y="251633"/>
                    <a:pt x="5946182" y="251633"/>
                  </a:cubicBezTo>
                  <a:close/>
                  <a:moveTo>
                    <a:pt x="4981349" y="251633"/>
                  </a:moveTo>
                  <a:cubicBezTo>
                    <a:pt x="4813335" y="251633"/>
                    <a:pt x="4677133" y="387836"/>
                    <a:pt x="4677133" y="555850"/>
                  </a:cubicBezTo>
                  <a:cubicBezTo>
                    <a:pt x="4677133" y="723864"/>
                    <a:pt x="4813335" y="860066"/>
                    <a:pt x="4981349" y="860066"/>
                  </a:cubicBezTo>
                  <a:cubicBezTo>
                    <a:pt x="5149363" y="860066"/>
                    <a:pt x="5285565" y="723864"/>
                    <a:pt x="5285565" y="555850"/>
                  </a:cubicBezTo>
                  <a:cubicBezTo>
                    <a:pt x="5285565" y="387836"/>
                    <a:pt x="5149363" y="251633"/>
                    <a:pt x="4981349" y="251633"/>
                  </a:cubicBezTo>
                  <a:close/>
                  <a:moveTo>
                    <a:pt x="8840681" y="251633"/>
                  </a:moveTo>
                  <a:cubicBezTo>
                    <a:pt x="8672667" y="251633"/>
                    <a:pt x="8536465" y="387835"/>
                    <a:pt x="8536465" y="555849"/>
                  </a:cubicBezTo>
                  <a:cubicBezTo>
                    <a:pt x="8536465" y="723863"/>
                    <a:pt x="8672667" y="860065"/>
                    <a:pt x="8840681" y="860065"/>
                  </a:cubicBezTo>
                  <a:cubicBezTo>
                    <a:pt x="9008695" y="860065"/>
                    <a:pt x="9144897" y="723863"/>
                    <a:pt x="9144897" y="555849"/>
                  </a:cubicBezTo>
                  <a:cubicBezTo>
                    <a:pt x="9144897" y="387835"/>
                    <a:pt x="9008695" y="251633"/>
                    <a:pt x="8840681" y="251633"/>
                  </a:cubicBezTo>
                  <a:close/>
                  <a:moveTo>
                    <a:pt x="9805514" y="251633"/>
                  </a:moveTo>
                  <a:cubicBezTo>
                    <a:pt x="9637500" y="251633"/>
                    <a:pt x="9501298" y="387835"/>
                    <a:pt x="9501298" y="555849"/>
                  </a:cubicBezTo>
                  <a:cubicBezTo>
                    <a:pt x="9501298" y="723863"/>
                    <a:pt x="9637500" y="860065"/>
                    <a:pt x="9805514" y="860065"/>
                  </a:cubicBezTo>
                  <a:cubicBezTo>
                    <a:pt x="9973528" y="860065"/>
                    <a:pt x="10109730" y="723863"/>
                    <a:pt x="10109730" y="555849"/>
                  </a:cubicBezTo>
                  <a:cubicBezTo>
                    <a:pt x="10109730" y="387835"/>
                    <a:pt x="9973528" y="251633"/>
                    <a:pt x="9805514" y="251633"/>
                  </a:cubicBezTo>
                  <a:close/>
                  <a:moveTo>
                    <a:pt x="199782" y="0"/>
                  </a:moveTo>
                  <a:lnTo>
                    <a:pt x="10616267" y="0"/>
                  </a:lnTo>
                  <a:cubicBezTo>
                    <a:pt x="10726604" y="0"/>
                    <a:pt x="10816049" y="89445"/>
                    <a:pt x="10816049" y="199782"/>
                  </a:cubicBezTo>
                  <a:lnTo>
                    <a:pt x="10816049" y="4865680"/>
                  </a:lnTo>
                  <a:cubicBezTo>
                    <a:pt x="10816049" y="4976017"/>
                    <a:pt x="10726604" y="5065462"/>
                    <a:pt x="10616267" y="5065462"/>
                  </a:cubicBezTo>
                  <a:lnTo>
                    <a:pt x="199782" y="5065462"/>
                  </a:lnTo>
                  <a:cubicBezTo>
                    <a:pt x="89445" y="5065462"/>
                    <a:pt x="0" y="4976017"/>
                    <a:pt x="0" y="4865680"/>
                  </a:cubicBezTo>
                  <a:lnTo>
                    <a:pt x="0" y="199782"/>
                  </a:lnTo>
                  <a:cubicBezTo>
                    <a:pt x="0" y="89445"/>
                    <a:pt x="89445" y="0"/>
                    <a:pt x="199782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/>
            <a:srcRect t="11513"/>
            <a:stretch/>
          </p:blipFill>
          <p:spPr>
            <a:xfrm>
              <a:off x="187053" y="1428750"/>
              <a:ext cx="12296698" cy="5486347"/>
            </a:xfrm>
            <a:prstGeom prst="rect">
              <a:avLst/>
            </a:prstGeom>
          </p:spPr>
        </p:pic>
        <p:grpSp>
          <p:nvGrpSpPr>
            <p:cNvPr id="44" name="组合 43"/>
            <p:cNvGrpSpPr/>
            <p:nvPr/>
          </p:nvGrpSpPr>
          <p:grpSpPr>
            <a:xfrm>
              <a:off x="1897038" y="-456511"/>
              <a:ext cx="8842110" cy="1885261"/>
              <a:chOff x="1897038" y="-285061"/>
              <a:chExt cx="8842110" cy="1885261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897038" y="-285061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287325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84746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80563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763809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6721980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7712235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865436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962857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1058674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</p:grpSp>
      </p:grpSp>
      <p:sp>
        <p:nvSpPr>
          <p:cNvPr id="45" name="标题 1"/>
          <p:cNvSpPr>
            <a:spLocks noGrp="1"/>
          </p:cNvSpPr>
          <p:nvPr/>
        </p:nvSpPr>
        <p:spPr>
          <a:xfrm>
            <a:off x="1650182" y="634849"/>
            <a:ext cx="8643013" cy="26252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defTabSz="457200"/>
            <a:r>
              <a:rPr lang="en-US" altLang="zh-CN" sz="4800" b="1" dirty="0" err="1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altLang="zh-CN" sz="4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800" b="1" dirty="0" err="1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zh-CN" sz="4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800" b="1" dirty="0" err="1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zh-CN" altLang="en-US" sz="4800" b="1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汉仪立黑简" panose="02010600000101010101" pitchFamily="2" charset="-122"/>
                <a:cs typeface="Tahoma" panose="020B0604030504040204" pitchFamily="34" charset="0"/>
              </a:rPr>
              <a:t> </a:t>
            </a:r>
            <a:endParaRPr lang="en-US" altLang="zh-CN" sz="4800" b="1" dirty="0" smtClean="0">
              <a:ln w="57150">
                <a:noFill/>
              </a:ln>
              <a:solidFill>
                <a:srgbClr val="4069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/>
            <a:r>
              <a:rPr lang="zh-CN" altLang="en-US" sz="4800" b="1" spc="200" dirty="0" smtClean="0">
                <a:ln w="57150">
                  <a:noFill/>
                </a:ln>
                <a:solidFill>
                  <a:srgbClr val="4069A1"/>
                </a:solidFill>
                <a:latin typeface="Tahoma" panose="020B0604030504040204" pitchFamily="34" charset="0"/>
                <a:ea typeface="汉仪立黑简" panose="02010600000101010101" pitchFamily="2" charset="-122"/>
                <a:cs typeface="Tahoma" panose="020B0604030504040204" pitchFamily="34" charset="0"/>
              </a:rPr>
              <a:t>  </a:t>
            </a:r>
            <a:endParaRPr lang="zh-CN" altLang="en-US" sz="4800" b="1" spc="200" dirty="0">
              <a:ln w="57150">
                <a:noFill/>
              </a:ln>
              <a:solidFill>
                <a:srgbClr val="4069A1"/>
              </a:solidFill>
              <a:latin typeface="Tahoma" panose="020B0604030504040204" pitchFamily="34" charset="0"/>
              <a:ea typeface="汉仪立黑简" panose="02010600000101010101" pitchFamily="2" charset="-122"/>
              <a:cs typeface="Tahoma" panose="020B060403050404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098138" y="3108842"/>
            <a:ext cx="3983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rPr>
              <a:t>Trang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rPr>
              <a:t>13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4348" y="2613167"/>
            <a:ext cx="5298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zh-CN" sz="3200" b="1" spc="200" dirty="0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zh-CN" sz="3200" b="1" spc="200" dirty="0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zh-CN" sz="3200" b="1" spc="200" dirty="0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200" b="1" spc="200" dirty="0" err="1">
                <a:ln w="571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endParaRPr lang="zh-CN" altLang="en-US" sz="3200" b="1" spc="200" dirty="0">
              <a:ln w="571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汉仪立黑简" panose="02010600000101010101" pitchFamily="2" charset="-122"/>
              <a:cs typeface="Tahoma" panose="020B0604030504040204" pitchFamily="34" charset="0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0" y="5771311"/>
            <a:ext cx="48622848" cy="0"/>
          </a:xfrm>
          <a:prstGeom prst="line">
            <a:avLst/>
          </a:prstGeom>
          <a:ln w="127000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8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06" y="3467815"/>
            <a:ext cx="4239128" cy="2166386"/>
          </a:xfrm>
          <a:prstGeom prst="rect">
            <a:avLst/>
          </a:prstGeom>
        </p:spPr>
      </p:pic>
      <p:pic>
        <p:nvPicPr>
          <p:cNvPr id="3" name="FILE_20210831_231405_s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71329" y="20989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63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38">
        <p15:prstTrans prst="peelOff"/>
      </p:transition>
    </mc:Choice>
    <mc:Fallback>
      <p:transition spd="slow" advTm="4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8" objId="3"/>
        <p14:stopEvt time="438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037667" y="1742462"/>
            <a:ext cx="101383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(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463892" y="2144138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4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ười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41829" y="2161827"/>
            <a:ext cx="38443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4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altLang="en-US" sz="14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4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con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55291" y="2150817"/>
            <a:ext cx="3918652" cy="2208748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676314" y="2146203"/>
            <a:ext cx="5636900" cy="2213362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20436" y="4302813"/>
            <a:ext cx="1119448" cy="1918367"/>
            <a:chOff x="535707" y="3596933"/>
            <a:chExt cx="1304177" cy="223493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17" b="95638" l="3687" r="9539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707" y="3596933"/>
              <a:ext cx="1304177" cy="1884957"/>
            </a:xfrm>
            <a:prstGeom prst="rect">
              <a:avLst/>
            </a:prstGeom>
            <a:noFill/>
          </p:spPr>
        </p:pic>
        <p:sp>
          <p:nvSpPr>
            <p:cNvPr id="38" name="Rounded Rectangle 37"/>
            <p:cNvSpPr/>
            <p:nvPr/>
          </p:nvSpPr>
          <p:spPr>
            <a:xfrm>
              <a:off x="608633" y="5469548"/>
              <a:ext cx="981837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èn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267372" y="4302815"/>
            <a:ext cx="1119447" cy="1918366"/>
            <a:chOff x="2998206" y="3596933"/>
            <a:chExt cx="1304176" cy="223493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32" b="98551" l="1802" r="8986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8206" y="3596933"/>
              <a:ext cx="1304176" cy="1865336"/>
            </a:xfrm>
            <a:prstGeom prst="rect">
              <a:avLst/>
            </a:prstGeom>
            <a:noFill/>
          </p:spPr>
        </p:pic>
        <p:sp>
          <p:nvSpPr>
            <p:cNvPr id="39" name="Rounded Rectangle 38"/>
            <p:cNvSpPr/>
            <p:nvPr/>
          </p:nvSpPr>
          <p:spPr>
            <a:xfrm>
              <a:off x="3008598" y="5469548"/>
              <a:ext cx="1173841" cy="362316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ọn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nhện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993903" y="4302813"/>
            <a:ext cx="1119449" cy="1918367"/>
            <a:chOff x="1766956" y="3596933"/>
            <a:chExt cx="1304178" cy="223493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72" b="94587" l="9969" r="89720">
                          <a14:backgroundMark x1="21495" y1="23932" x2="21495" y2="239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956" y="3596933"/>
              <a:ext cx="1304178" cy="1884957"/>
            </a:xfrm>
            <a:prstGeom prst="rect">
              <a:avLst/>
            </a:prstGeom>
            <a:noFill/>
          </p:spPr>
        </p:pic>
        <p:sp>
          <p:nvSpPr>
            <p:cNvPr id="40" name="Rounded Rectangle 39"/>
            <p:cNvSpPr/>
            <p:nvPr/>
          </p:nvSpPr>
          <p:spPr>
            <a:xfrm>
              <a:off x="1815087" y="5469548"/>
              <a:ext cx="1095625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51285" y="2357802"/>
            <a:ext cx="1226376" cy="1945011"/>
            <a:chOff x="4297526" y="3596933"/>
            <a:chExt cx="1428750" cy="226597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310" b="100000" l="9689" r="948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4942" y="3596933"/>
              <a:ext cx="1313340" cy="1884957"/>
            </a:xfrm>
            <a:prstGeom prst="rect">
              <a:avLst/>
            </a:prstGeom>
          </p:spPr>
        </p:pic>
        <p:sp>
          <p:nvSpPr>
            <p:cNvPr id="41" name="Rounded Rectangle 40"/>
            <p:cNvSpPr/>
            <p:nvPr/>
          </p:nvSpPr>
          <p:spPr>
            <a:xfrm>
              <a:off x="4297526" y="5469548"/>
              <a:ext cx="1428750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479226" y="4276170"/>
            <a:ext cx="1090103" cy="1945011"/>
            <a:chOff x="8299340" y="3596933"/>
            <a:chExt cx="1269990" cy="226597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509" b="95341" l="2980" r="99338">
                          <a14:backgroundMark x1="37417" y1="88889" x2="37417" y2="88889"/>
                          <a14:backgroundMark x1="30795" y1="77419" x2="30795" y2="77419"/>
                          <a14:backgroundMark x1="45364" y1="89606" x2="45364" y2="89606"/>
                          <a14:backgroundMark x1="67219" y1="65591" x2="67219" y2="65591"/>
                          <a14:backgroundMark x1="51325" y1="43011" x2="51325" y2="43011"/>
                          <a14:backgroundMark x1="42384" y1="46953" x2="42384" y2="46953"/>
                          <a14:backgroundMark x1="49669" y1="49462" x2="49669" y2="49462"/>
                          <a14:backgroundMark x1="76821" y1="49462" x2="76821" y2="49462"/>
                          <a14:backgroundMark x1="82450" y1="37276" x2="82450" y2="37276"/>
                          <a14:backgroundMark x1="77483" y1="85663" x2="77483" y2="85663"/>
                          <a14:backgroundMark x1="27815" y1="25090" x2="27815" y2="250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99340" y="3596933"/>
              <a:ext cx="1269990" cy="1860661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8367644" y="5469548"/>
              <a:ext cx="1189489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iao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long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225440" y="2357802"/>
            <a:ext cx="1121979" cy="1945011"/>
            <a:chOff x="5654590" y="3596933"/>
            <a:chExt cx="1307127" cy="226597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882" b="95059" l="14072" r="97605">
                          <a14:foregroundMark x1="31437" y1="84706" x2="31437" y2="84706"/>
                          <a14:foregroundMark x1="79341" y1="38118" x2="79341" y2="38118"/>
                          <a14:foregroundMark x1="73353" y1="89176" x2="73353" y2="89176"/>
                          <a14:foregroundMark x1="90120" y1="44000" x2="90120" y2="44000"/>
                          <a14:foregroundMark x1="71257" y1="40706" x2="71257" y2="40706"/>
                        </a14:backgroundRemoval>
                      </a14:imgEffect>
                    </a14:imgLayer>
                  </a14:imgProps>
                </a:ext>
              </a:extLst>
            </a:blip>
            <a:srcRect l="4709"/>
            <a:stretch/>
          </p:blipFill>
          <p:spPr>
            <a:xfrm>
              <a:off x="5654590" y="3596933"/>
              <a:ext cx="1300692" cy="1884957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5655304" y="5469548"/>
              <a:ext cx="1306413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ẹ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406561" y="2323123"/>
            <a:ext cx="1297191" cy="1945012"/>
            <a:chOff x="6824881" y="3596932"/>
            <a:chExt cx="1511251" cy="226597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52" b="98555" l="0" r="9883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73120" y="3596932"/>
              <a:ext cx="1277485" cy="1872000"/>
            </a:xfrm>
            <a:prstGeom prst="rect">
              <a:avLst/>
            </a:prstGeom>
          </p:spPr>
        </p:pic>
        <p:sp>
          <p:nvSpPr>
            <p:cNvPr id="44" name="Rounded Rectangle 43"/>
            <p:cNvSpPr/>
            <p:nvPr/>
          </p:nvSpPr>
          <p:spPr>
            <a:xfrm>
              <a:off x="6824881" y="5469548"/>
              <a:ext cx="1511251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xem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hội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52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138">
        <p15:prstTrans prst="peelOff"/>
      </p:transition>
    </mc:Choice>
    <mc:Fallback>
      <p:transition spd="slow" advTm="7138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41133 -0.28843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60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7037E-7 L 0.39701 -0.28681 " pathEditMode="relative" rAng="0" ptsTypes="AA" p14:bounceEnd="50000">
                                          <p:cBhvr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35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3.7037E-7 L 0.39701 -0.28843 " pathEditMode="relative" rAng="0" ptsTypes="AA" p14:bounceEnd="50000">
                                          <p:cBhvr>
                                            <p:cTn id="2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6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2.22222E-6 L 0.06498 -0.28496 " pathEditMode="relative" rAng="0" ptsTypes="AA" p14:bounceEnd="50000">
                                          <p:cBhvr>
                                            <p:cTn id="2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42" y="-1425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100000" showWhenStopped="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41133 -0.28843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560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7037E-7 L 0.39701 -0.28681 " pathEditMode="relative" rAng="0" ptsTypes="AA">
                                          <p:cBhvr>
                                            <p:cTn id="1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35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3.7037E-7 L 0.39701 -0.28843 " pathEditMode="relative" rAng="0" ptsTypes="AA">
                                          <p:cBhvr>
                                            <p:cTn id="2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844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6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2.22222E-6 L 0.06498 -0.28496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42" y="-1425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100000" showWhenStopped="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 flipH="1">
            <a:off x="692698" y="1604832"/>
            <a:ext cx="9029970" cy="2307118"/>
          </a:xfrm>
          <a:prstGeom prst="cloudCallout">
            <a:avLst>
              <a:gd name="adj1" fmla="val -53769"/>
              <a:gd name="adj2" fmla="val 37125"/>
            </a:avLst>
          </a:prstGeom>
          <a:solidFill>
            <a:srgbClr val="FFFFFF"/>
          </a:solidFill>
          <a:ln w="38100">
            <a:solidFill>
              <a:srgbClr val="F0B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Nhân vật trong truyện có thể là ai?</a:t>
            </a:r>
            <a:endParaRPr lang="en-US" sz="2000" b="1" dirty="0">
              <a:solidFill>
                <a:srgbClr val="5959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 flipH="1">
            <a:off x="747722" y="3911950"/>
            <a:ext cx="9029970" cy="2307118"/>
          </a:xfrm>
          <a:prstGeom prst="cloudCallout">
            <a:avLst>
              <a:gd name="adj1" fmla="val -53769"/>
              <a:gd name="adj2" fmla="val 29118"/>
            </a:avLst>
          </a:prstGeom>
          <a:solidFill>
            <a:srgbClr val="FFFFFF"/>
          </a:solidFill>
          <a:ln w="38100">
            <a:solidFill>
              <a:srgbClr val="F0B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truỵên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sz="2000" b="1" dirty="0" smtClean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endParaRPr lang="en-US" sz="2000" b="1" dirty="0">
              <a:solidFill>
                <a:srgbClr val="59595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18" y="3863305"/>
            <a:ext cx="3272867" cy="240440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4375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9257">
        <p15:prstTrans prst="peelOff"/>
      </p:transition>
    </mc:Choice>
    <mc:Fallback>
      <p:transition spd="slow" advTm="92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1168400" y="1921428"/>
            <a:ext cx="8890000" cy="227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Dế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Dế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bênh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Bể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altLang="en-US" sz="20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altLang="en-US" sz="20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054" y="3336751"/>
            <a:ext cx="2995777" cy="29031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38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6286">
        <p15:prstTrans prst="peelOff"/>
      </p:transition>
    </mc:Choice>
    <mc:Fallback>
      <p:transition spd="slow" advTm="6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6762" y="1568697"/>
            <a:ext cx="7537565" cy="1771311"/>
            <a:chOff x="876762" y="1568697"/>
            <a:chExt cx="7537565" cy="1771311"/>
          </a:xfrm>
        </p:grpSpPr>
        <p:grpSp>
          <p:nvGrpSpPr>
            <p:cNvPr id="8" name="Group 7"/>
            <p:cNvGrpSpPr/>
            <p:nvPr/>
          </p:nvGrpSpPr>
          <p:grpSpPr>
            <a:xfrm>
              <a:off x="4547876" y="1568698"/>
              <a:ext cx="1031922" cy="1707589"/>
              <a:chOff x="467872" y="3596933"/>
              <a:chExt cx="1372012" cy="227035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17" b="95638" l="3687" r="9539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5707" y="3596933"/>
                <a:ext cx="1304177" cy="1884957"/>
              </a:xfrm>
              <a:prstGeom prst="rect">
                <a:avLst/>
              </a:prstGeom>
              <a:noFill/>
            </p:spPr>
          </p:pic>
          <p:sp>
            <p:nvSpPr>
              <p:cNvPr id="10" name="Rounded Rectangle 9"/>
              <p:cNvSpPr/>
              <p:nvPr/>
            </p:nvSpPr>
            <p:spPr>
              <a:xfrm>
                <a:off x="467872" y="5473932"/>
                <a:ext cx="1123950" cy="393358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Dế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èn</a:t>
                </a:r>
                <a:endPara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201161" y="1568697"/>
              <a:ext cx="1213166" cy="1771311"/>
              <a:chOff x="5520219" y="3596933"/>
              <a:chExt cx="1612989" cy="235508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882" b="95059" l="14072" r="97605">
                            <a14:foregroundMark x1="31437" y1="84706" x2="31437" y2="84706"/>
                            <a14:foregroundMark x1="79341" y1="38118" x2="79341" y2="38118"/>
                            <a14:foregroundMark x1="73353" y1="89176" x2="73353" y2="89176"/>
                            <a14:foregroundMark x1="90120" y1="44000" x2="90120" y2="44000"/>
                            <a14:foregroundMark x1="71257" y1="40706" x2="71257" y2="40706"/>
                          </a14:backgroundRemoval>
                        </a14:imgEffect>
                      </a14:imgLayer>
                    </a14:imgProps>
                  </a:ext>
                </a:extLst>
              </a:blip>
              <a:srcRect l="4709"/>
              <a:stretch/>
            </p:blipFill>
            <p:spPr>
              <a:xfrm>
                <a:off x="5654590" y="3596933"/>
                <a:ext cx="1300692" cy="1884957"/>
              </a:xfrm>
              <a:prstGeom prst="rect">
                <a:avLst/>
              </a:prstGeom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5520219" y="5431551"/>
                <a:ext cx="1612989" cy="520463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ẹ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con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nông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876762" y="2222527"/>
              <a:ext cx="20441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76762" y="3596782"/>
            <a:ext cx="10977941" cy="2460784"/>
            <a:chOff x="1262030" y="3764990"/>
            <a:chExt cx="10977941" cy="2460784"/>
          </a:xfrm>
        </p:grpSpPr>
        <p:sp>
          <p:nvSpPr>
            <p:cNvPr id="49" name="Cloud Callout 48"/>
            <p:cNvSpPr/>
            <p:nvPr/>
          </p:nvSpPr>
          <p:spPr>
            <a:xfrm flipH="1">
              <a:off x="1262030" y="3764990"/>
              <a:ext cx="8684780" cy="1894318"/>
            </a:xfrm>
            <a:prstGeom prst="cloudCallout">
              <a:avLst>
                <a:gd name="adj1" fmla="val -54178"/>
                <a:gd name="adj2" fmla="val 18309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190684" y="4321134"/>
              <a:ext cx="66591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None/>
              </a:pP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Mèn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9899" y="3846683"/>
              <a:ext cx="1850072" cy="2379091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956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9100">
        <p15:prstTrans prst="peelOff"/>
      </p:transition>
    </mc:Choice>
    <mc:Fallback>
      <p:transition spd="slow" advTm="9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2581" y="1771889"/>
            <a:ext cx="9051636" cy="4378037"/>
            <a:chOff x="452581" y="1771889"/>
            <a:chExt cx="9051636" cy="4378037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6613237" y="1771889"/>
              <a:ext cx="0" cy="4378037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2581" y="3390658"/>
              <a:ext cx="9051636" cy="26644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514437" y="1771889"/>
              <a:ext cx="0" cy="4378037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817307" y="3763159"/>
            <a:ext cx="2146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endParaRPr lang="en-US" sz="32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064826" y="3763159"/>
            <a:ext cx="1474471" cy="338554"/>
            <a:chOff x="3676212" y="3732760"/>
            <a:chExt cx="1474471" cy="3385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76212" y="3732760"/>
              <a:ext cx="310993" cy="31099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962537" y="3732760"/>
              <a:ext cx="11881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Khảng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khái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64826" y="4304045"/>
            <a:ext cx="1745742" cy="338554"/>
            <a:chOff x="3682261" y="4146830"/>
            <a:chExt cx="1745742" cy="338554"/>
          </a:xfrm>
        </p:grpSpPr>
        <p:sp>
          <p:nvSpPr>
            <p:cNvPr id="21" name="Rectangle 20"/>
            <p:cNvSpPr/>
            <p:nvPr/>
          </p:nvSpPr>
          <p:spPr>
            <a:xfrm>
              <a:off x="3962537" y="4146830"/>
              <a:ext cx="14654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Thương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endParaRPr lang="en-US" sz="1600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2261" y="4167907"/>
              <a:ext cx="310993" cy="31099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108092" y="4876198"/>
            <a:ext cx="1962510" cy="353145"/>
            <a:chOff x="3688310" y="4560901"/>
            <a:chExt cx="1962510" cy="353145"/>
          </a:xfrm>
        </p:grpSpPr>
        <p:sp>
          <p:nvSpPr>
            <p:cNvPr id="22" name="Rectangle 21"/>
            <p:cNvSpPr/>
            <p:nvPr/>
          </p:nvSpPr>
          <p:spPr>
            <a:xfrm>
              <a:off x="3962537" y="4560901"/>
              <a:ext cx="16882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Bênh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vực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yếu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8310" y="4603053"/>
              <a:ext cx="310993" cy="310993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990639" y="4198489"/>
            <a:ext cx="2056759" cy="338554"/>
            <a:chOff x="6781271" y="4146830"/>
            <a:chExt cx="2056759" cy="338554"/>
          </a:xfrm>
        </p:grpSpPr>
        <p:sp>
          <p:nvSpPr>
            <p:cNvPr id="23" name="Rectangle 22"/>
            <p:cNvSpPr/>
            <p:nvPr/>
          </p:nvSpPr>
          <p:spPr>
            <a:xfrm>
              <a:off x="7067994" y="4146830"/>
              <a:ext cx="17700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Giàu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lòng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ái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62577"/>
              <a:ext cx="310993" cy="31099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76762" y="1568697"/>
            <a:ext cx="7537565" cy="1771311"/>
            <a:chOff x="876762" y="1568697"/>
            <a:chExt cx="7537565" cy="1771311"/>
          </a:xfrm>
        </p:grpSpPr>
        <p:grpSp>
          <p:nvGrpSpPr>
            <p:cNvPr id="8" name="Group 7"/>
            <p:cNvGrpSpPr/>
            <p:nvPr/>
          </p:nvGrpSpPr>
          <p:grpSpPr>
            <a:xfrm>
              <a:off x="4547876" y="1568698"/>
              <a:ext cx="1031922" cy="1707589"/>
              <a:chOff x="467872" y="3596933"/>
              <a:chExt cx="1372012" cy="227035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517" b="95638" l="3687" r="95392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5707" y="3596933"/>
                <a:ext cx="1304177" cy="1884957"/>
              </a:xfrm>
              <a:prstGeom prst="rect">
                <a:avLst/>
              </a:prstGeom>
              <a:noFill/>
            </p:spPr>
          </p:pic>
          <p:sp>
            <p:nvSpPr>
              <p:cNvPr id="10" name="Rounded Rectangle 9"/>
              <p:cNvSpPr/>
              <p:nvPr/>
            </p:nvSpPr>
            <p:spPr>
              <a:xfrm>
                <a:off x="467872" y="5473932"/>
                <a:ext cx="1123950" cy="393358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Dế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èn</a:t>
                </a:r>
                <a:endPara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201161" y="1568697"/>
              <a:ext cx="1213166" cy="1771311"/>
              <a:chOff x="5520219" y="3596933"/>
              <a:chExt cx="1612989" cy="235508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882" b="95059" l="14072" r="97605">
                            <a14:foregroundMark x1="31437" y1="84706" x2="31437" y2="84706"/>
                            <a14:foregroundMark x1="79341" y1="38118" x2="79341" y2="38118"/>
                            <a14:foregroundMark x1="73353" y1="89176" x2="73353" y2="89176"/>
                            <a14:foregroundMark x1="90120" y1="44000" x2="90120" y2="44000"/>
                            <a14:foregroundMark x1="71257" y1="40706" x2="71257" y2="40706"/>
                          </a14:backgroundRemoval>
                        </a14:imgEffect>
                      </a14:imgLayer>
                    </a14:imgProps>
                  </a:ext>
                </a:extLst>
              </a:blip>
              <a:srcRect l="4709"/>
              <a:stretch/>
            </p:blipFill>
            <p:spPr>
              <a:xfrm>
                <a:off x="5654590" y="3596933"/>
                <a:ext cx="1300692" cy="1884957"/>
              </a:xfrm>
              <a:prstGeom prst="rect">
                <a:avLst/>
              </a:prstGeom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5520219" y="5431551"/>
                <a:ext cx="1612989" cy="520463"/>
              </a:xfrm>
              <a:prstGeom prst="roundRect">
                <a:avLst/>
              </a:prstGeom>
              <a:noFill/>
              <a:ln>
                <a:solidFill>
                  <a:srgbClr val="F0B8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ẹ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con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nông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00" dirty="0" err="1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sz="1400" dirty="0" smtClean="0">
                    <a:solidFill>
                      <a:srgbClr val="4D3A33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14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876762" y="2222527"/>
              <a:ext cx="20441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83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8959">
        <p15:prstTrans prst="peelOff"/>
      </p:transition>
    </mc:Choice>
    <mc:Fallback>
      <p:transition spd="slow" advTm="89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47876" y="1568698"/>
            <a:ext cx="1031922" cy="1707589"/>
            <a:chOff x="467872" y="3596933"/>
            <a:chExt cx="1372012" cy="22703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17" b="95638" l="3687" r="9539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707" y="3596933"/>
              <a:ext cx="1304177" cy="1884957"/>
            </a:xfrm>
            <a:prstGeom prst="rect">
              <a:avLst/>
            </a:prstGeom>
            <a:noFill/>
          </p:spPr>
        </p:pic>
        <p:sp>
          <p:nvSpPr>
            <p:cNvPr id="10" name="Rounded Rectangle 9"/>
            <p:cNvSpPr/>
            <p:nvPr/>
          </p:nvSpPr>
          <p:spPr>
            <a:xfrm>
              <a:off x="467872" y="5473932"/>
              <a:ext cx="1123950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èn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01161" y="1568695"/>
            <a:ext cx="1213166" cy="1730522"/>
            <a:chOff x="5520219" y="3596933"/>
            <a:chExt cx="1612989" cy="23008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82" b="95059" l="14072" r="97605">
                          <a14:foregroundMark x1="31437" y1="84706" x2="31437" y2="84706"/>
                          <a14:foregroundMark x1="79341" y1="38118" x2="79341" y2="38118"/>
                          <a14:foregroundMark x1="73353" y1="89176" x2="73353" y2="89176"/>
                          <a14:foregroundMark x1="90120" y1="44000" x2="90120" y2="44000"/>
                          <a14:foregroundMark x1="71257" y1="40706" x2="71257" y2="40706"/>
                        </a14:backgroundRemoval>
                      </a14:imgEffect>
                    </a14:imgLayer>
                  </a14:imgProps>
                </a:ext>
              </a:extLst>
            </a:blip>
            <a:srcRect l="4709"/>
            <a:stretch/>
          </p:blipFill>
          <p:spPr>
            <a:xfrm>
              <a:off x="5654590" y="3596933"/>
              <a:ext cx="1300692" cy="1884957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520219" y="5423278"/>
              <a:ext cx="1612989" cy="47450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ẹ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 flipH="1">
            <a:off x="6613237" y="1771889"/>
            <a:ext cx="0" cy="4378037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2581" y="3390658"/>
            <a:ext cx="9051636" cy="26644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514437" y="1771889"/>
            <a:ext cx="0" cy="4378037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17307" y="3763159"/>
            <a:ext cx="2146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endParaRPr lang="en-US" sz="32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676212" y="3464904"/>
            <a:ext cx="1474471" cy="338554"/>
            <a:chOff x="3676212" y="3732760"/>
            <a:chExt cx="1474471" cy="3385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76212" y="3732760"/>
              <a:ext cx="310993" cy="31099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962537" y="3732760"/>
              <a:ext cx="11881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Khảng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khái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82261" y="3878974"/>
            <a:ext cx="1745742" cy="338554"/>
            <a:chOff x="3682261" y="4146830"/>
            <a:chExt cx="1745742" cy="338554"/>
          </a:xfrm>
        </p:grpSpPr>
        <p:sp>
          <p:nvSpPr>
            <p:cNvPr id="21" name="Rectangle 20"/>
            <p:cNvSpPr/>
            <p:nvPr/>
          </p:nvSpPr>
          <p:spPr>
            <a:xfrm>
              <a:off x="3962537" y="4146830"/>
              <a:ext cx="14654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Thương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endParaRPr lang="en-US" sz="1600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2261" y="4167907"/>
              <a:ext cx="310993" cy="31099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676212" y="4293045"/>
            <a:ext cx="1962510" cy="353145"/>
            <a:chOff x="3688310" y="4560901"/>
            <a:chExt cx="1962510" cy="353145"/>
          </a:xfrm>
        </p:grpSpPr>
        <p:sp>
          <p:nvSpPr>
            <p:cNvPr id="22" name="Rectangle 21"/>
            <p:cNvSpPr/>
            <p:nvPr/>
          </p:nvSpPr>
          <p:spPr>
            <a:xfrm>
              <a:off x="3962537" y="4560901"/>
              <a:ext cx="16882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Bênh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vực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yếu</a:t>
              </a:r>
              <a:endParaRPr lang="en-US" sz="16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688310" y="4603053"/>
              <a:ext cx="310993" cy="310993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781271" y="3878974"/>
            <a:ext cx="2056759" cy="338554"/>
            <a:chOff x="6781271" y="4146830"/>
            <a:chExt cx="2056759" cy="338554"/>
          </a:xfrm>
        </p:grpSpPr>
        <p:sp>
          <p:nvSpPr>
            <p:cNvPr id="23" name="Rectangle 22"/>
            <p:cNvSpPr/>
            <p:nvPr/>
          </p:nvSpPr>
          <p:spPr>
            <a:xfrm>
              <a:off x="7067994" y="4146830"/>
              <a:ext cx="17700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Giàu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lòng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ái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62577"/>
              <a:ext cx="310993" cy="31099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3676212" y="4886232"/>
            <a:ext cx="2720139" cy="830997"/>
            <a:chOff x="6781271" y="4137518"/>
            <a:chExt cx="2720139" cy="830997"/>
          </a:xfrm>
        </p:grpSpPr>
        <p:sp>
          <p:nvSpPr>
            <p:cNvPr id="42" name="Rectangle 41"/>
            <p:cNvSpPr/>
            <p:nvPr/>
          </p:nvSpPr>
          <p:spPr>
            <a:xfrm>
              <a:off x="7058928" y="4137518"/>
              <a:ext cx="24424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37518"/>
              <a:ext cx="310993" cy="31099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775011" y="4886232"/>
            <a:ext cx="3135607" cy="1569660"/>
            <a:chOff x="6781271" y="4137518"/>
            <a:chExt cx="3135607" cy="1569660"/>
          </a:xfrm>
        </p:grpSpPr>
        <p:sp>
          <p:nvSpPr>
            <p:cNvPr id="45" name="Rectangle 44"/>
            <p:cNvSpPr/>
            <p:nvPr/>
          </p:nvSpPr>
          <p:spPr>
            <a:xfrm>
              <a:off x="7058928" y="4137518"/>
              <a:ext cx="285795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lão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altLang="en-US" sz="16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bị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nạn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altLang="en-US" sz="16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chèo</a:t>
              </a:r>
              <a:r>
                <a:rPr lang="en-US" altLang="en-US" sz="16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cứu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bị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nạn</a:t>
              </a:r>
              <a:r>
                <a:rPr lang="en-US" altLang="en-US" sz="1600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lụt</a:t>
              </a: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spcBef>
                  <a:spcPct val="0"/>
                </a:spcBef>
              </a:pPr>
              <a:endParaRPr lang="en-US" altLang="en-US" sz="16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961" r="898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81271" y="4137518"/>
              <a:ext cx="310993" cy="310993"/>
            </a:xfrm>
            <a:prstGeom prst="rect">
              <a:avLst/>
            </a:prstGeom>
          </p:spPr>
        </p:pic>
      </p:grpSp>
      <p:sp>
        <p:nvSpPr>
          <p:cNvPr id="47" name="Rectangle 46"/>
          <p:cNvSpPr/>
          <p:nvPr/>
        </p:nvSpPr>
        <p:spPr>
          <a:xfrm>
            <a:off x="876762" y="2222527"/>
            <a:ext cx="2044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endParaRPr lang="en-US" sz="32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4732" y="3729080"/>
            <a:ext cx="11041131" cy="2625293"/>
            <a:chOff x="444732" y="3729080"/>
            <a:chExt cx="11041131" cy="2625293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444732" y="4730936"/>
              <a:ext cx="9051636" cy="26644"/>
            </a:xfrm>
            <a:prstGeom prst="line">
              <a:avLst/>
            </a:prstGeom>
            <a:ln w="381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882107" y="5068857"/>
              <a:ext cx="159691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Căn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cứ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2251" y="3729080"/>
              <a:ext cx="1803612" cy="262529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414720" y="3415190"/>
            <a:ext cx="10444392" cy="2816083"/>
            <a:chOff x="1414720" y="3415190"/>
            <a:chExt cx="10444392" cy="2816083"/>
          </a:xfrm>
        </p:grpSpPr>
        <p:sp>
          <p:nvSpPr>
            <p:cNvPr id="54" name="Cloud Callout 53"/>
            <p:cNvSpPr/>
            <p:nvPr/>
          </p:nvSpPr>
          <p:spPr>
            <a:xfrm flipH="1">
              <a:off x="1414720" y="3415190"/>
              <a:ext cx="7839255" cy="1464816"/>
            </a:xfrm>
            <a:prstGeom prst="cloudCallout">
              <a:avLst>
                <a:gd name="adj1" fmla="val -54178"/>
                <a:gd name="adj2" fmla="val 18309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939702" y="3912522"/>
              <a:ext cx="4931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None/>
              </a:pP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Căn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cứ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đâu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lang="en-US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9040" y="3852182"/>
              <a:ext cx="1850072" cy="2379091"/>
            </a:xfrm>
            <a:prstGeom prst="rect">
              <a:avLst/>
            </a:prstGeom>
          </p:spPr>
        </p:pic>
      </p:grp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221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21655">
        <p15:prstTrans prst="peelOff"/>
      </p:transition>
    </mc:Choice>
    <mc:Fallback>
      <p:transition spd="slow" advTm="21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66061" y="1436580"/>
            <a:ext cx="10340024" cy="2594831"/>
            <a:chOff x="1466849" y="3629025"/>
            <a:chExt cx="10340024" cy="2594831"/>
          </a:xfrm>
        </p:grpSpPr>
        <p:sp>
          <p:nvSpPr>
            <p:cNvPr id="4" name="Cloud Callout 3"/>
            <p:cNvSpPr/>
            <p:nvPr/>
          </p:nvSpPr>
          <p:spPr>
            <a:xfrm flipH="1">
              <a:off x="1466849" y="3629025"/>
              <a:ext cx="8131731" cy="1767486"/>
            </a:xfrm>
            <a:prstGeom prst="cloudCallout">
              <a:avLst>
                <a:gd name="adj1" fmla="val -53769"/>
                <a:gd name="adj2" fmla="val 37125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rgbClr val="59595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endPara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6801" y="3844765"/>
              <a:ext cx="1850072" cy="237909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470218" y="4262862"/>
              <a:ext cx="59154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None/>
              </a:pPr>
              <a:r>
                <a:rPr lang="en-US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nl-NL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Nhờ đâu mà ta biết được tính cách của nhân vật?</a:t>
              </a:r>
              <a:endParaRPr lang="en-US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1640" y="3581973"/>
            <a:ext cx="10252463" cy="2573173"/>
            <a:chOff x="364694" y="3492475"/>
            <a:chExt cx="10252463" cy="2573173"/>
          </a:xfrm>
        </p:grpSpPr>
        <p:sp>
          <p:nvSpPr>
            <p:cNvPr id="14" name="Cloud Callout 13"/>
            <p:cNvSpPr/>
            <p:nvPr/>
          </p:nvSpPr>
          <p:spPr>
            <a:xfrm flipH="1">
              <a:off x="1741054" y="3492475"/>
              <a:ext cx="8876103" cy="1972062"/>
            </a:xfrm>
            <a:prstGeom prst="cloudCallout">
              <a:avLst>
                <a:gd name="adj1" fmla="val 43006"/>
                <a:gd name="adj2" fmla="val 41296"/>
              </a:avLst>
            </a:prstGeom>
            <a:solidFill>
              <a:srgbClr val="FFFFFF"/>
            </a:solidFill>
            <a:ln w="38100"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rgbClr val="59595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endParaRPr lang="en-US" sz="2000" b="1" dirty="0">
                <a:solidFill>
                  <a:srgbClr val="5959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94" y="3835958"/>
              <a:ext cx="3035044" cy="222969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217523" y="4093585"/>
              <a:ext cx="626962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nl-NL" sz="20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Nhờ hành động, lời nói của nhân vật nói lên tính cách của nhân vật ấy</a:t>
              </a:r>
              <a:endParaRPr lang="en-US" sz="2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926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1178">
        <p15:prstTrans prst="peelOff"/>
      </p:transition>
    </mc:Choice>
    <mc:Fallback>
      <p:transition spd="slow" advTm="111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8D10845-5280-41FF-8CE7-E18753C18B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9743" r="20123" b="10064"/>
          <a:stretch>
            <a:fillRect/>
          </a:stretch>
        </p:blipFill>
        <p:spPr>
          <a:xfrm>
            <a:off x="0" y="1564452"/>
            <a:ext cx="10427473" cy="4304545"/>
          </a:xfrm>
          <a:custGeom>
            <a:avLst/>
            <a:gdLst>
              <a:gd name="connsiteX0" fmla="*/ 4127757 w 8279941"/>
              <a:gd name="connsiteY0" fmla="*/ 482 h 4888546"/>
              <a:gd name="connsiteX1" fmla="*/ 4986433 w 8279941"/>
              <a:gd name="connsiteY1" fmla="*/ 128723 h 4888546"/>
              <a:gd name="connsiteX2" fmla="*/ 5930330 w 8279941"/>
              <a:gd name="connsiteY2" fmla="*/ 290955 h 4888546"/>
              <a:gd name="connsiteX3" fmla="*/ 6785736 w 8279941"/>
              <a:gd name="connsiteY3" fmla="*/ 349949 h 4888546"/>
              <a:gd name="connsiteX4" fmla="*/ 7847620 w 8279941"/>
              <a:gd name="connsiteY4" fmla="*/ 836646 h 4888546"/>
              <a:gd name="connsiteX5" fmla="*/ 8245827 w 8279941"/>
              <a:gd name="connsiteY5" fmla="*/ 1588813 h 4888546"/>
              <a:gd name="connsiteX6" fmla="*/ 8186833 w 8279941"/>
              <a:gd name="connsiteY6" fmla="*/ 3211136 h 4888546"/>
              <a:gd name="connsiteX7" fmla="*/ 7611646 w 8279941"/>
              <a:gd name="connsiteY7" fmla="*/ 4214026 h 4888546"/>
              <a:gd name="connsiteX8" fmla="*/ 4691465 w 8279941"/>
              <a:gd name="connsiteY8" fmla="*/ 4862955 h 4888546"/>
              <a:gd name="connsiteX9" fmla="*/ 2066253 w 8279941"/>
              <a:gd name="connsiteY9" fmla="*/ 4597484 h 4888546"/>
              <a:gd name="connsiteX10" fmla="*/ 1107607 w 8279941"/>
              <a:gd name="connsiteY10" fmla="*/ 3152142 h 4888546"/>
              <a:gd name="connsiteX11" fmla="*/ 960123 w 8279941"/>
              <a:gd name="connsiteY11" fmla="*/ 2340981 h 4888546"/>
              <a:gd name="connsiteX12" fmla="*/ 370188 w 8279941"/>
              <a:gd name="connsiteY12" fmla="*/ 2090258 h 4888546"/>
              <a:gd name="connsiteX13" fmla="*/ 1478 w 8279941"/>
              <a:gd name="connsiteY13" fmla="*/ 1795291 h 4888546"/>
              <a:gd name="connsiteX14" fmla="*/ 502923 w 8279941"/>
              <a:gd name="connsiteY14" fmla="*/ 1279097 h 4888546"/>
              <a:gd name="connsiteX15" fmla="*/ 665156 w 8279941"/>
              <a:gd name="connsiteY15" fmla="*/ 1028375 h 4888546"/>
              <a:gd name="connsiteX16" fmla="*/ 901130 w 8279941"/>
              <a:gd name="connsiteY16" fmla="*/ 1013626 h 4888546"/>
              <a:gd name="connsiteX17" fmla="*/ 1343582 w 8279941"/>
              <a:gd name="connsiteY17" fmla="*/ 1013626 h 4888546"/>
              <a:gd name="connsiteX18" fmla="*/ 1786033 w 8279941"/>
              <a:gd name="connsiteY18" fmla="*/ 733407 h 4888546"/>
              <a:gd name="connsiteX19" fmla="*/ 1889272 w 8279941"/>
              <a:gd name="connsiteY19" fmla="*/ 423691 h 4888546"/>
              <a:gd name="connsiteX20" fmla="*/ 2892162 w 8279941"/>
              <a:gd name="connsiteY20" fmla="*/ 408942 h 4888546"/>
              <a:gd name="connsiteX21" fmla="*/ 3998291 w 8279941"/>
              <a:gd name="connsiteY21" fmla="*/ 10736 h 4888546"/>
              <a:gd name="connsiteX22" fmla="*/ 4127757 w 8279941"/>
              <a:gd name="connsiteY22" fmla="*/ 482 h 488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79941" h="4888546">
                <a:moveTo>
                  <a:pt x="4127757" y="482"/>
                </a:moveTo>
                <a:cubicBezTo>
                  <a:pt x="4426686" y="-7584"/>
                  <a:pt x="4704678" y="87858"/>
                  <a:pt x="4986433" y="128723"/>
                </a:cubicBezTo>
                <a:cubicBezTo>
                  <a:pt x="5308439" y="175426"/>
                  <a:pt x="5630446" y="254084"/>
                  <a:pt x="5930330" y="290955"/>
                </a:cubicBezTo>
                <a:cubicBezTo>
                  <a:pt x="6230214" y="327826"/>
                  <a:pt x="6466188" y="259001"/>
                  <a:pt x="6785736" y="349949"/>
                </a:cubicBezTo>
                <a:cubicBezTo>
                  <a:pt x="7105284" y="440897"/>
                  <a:pt x="7604272" y="630169"/>
                  <a:pt x="7847620" y="836646"/>
                </a:cubicBezTo>
                <a:cubicBezTo>
                  <a:pt x="8090968" y="1043123"/>
                  <a:pt x="8189291" y="1193065"/>
                  <a:pt x="8245827" y="1588813"/>
                </a:cubicBezTo>
                <a:cubicBezTo>
                  <a:pt x="8302363" y="1984561"/>
                  <a:pt x="8292530" y="2773600"/>
                  <a:pt x="8186833" y="3211136"/>
                </a:cubicBezTo>
                <a:cubicBezTo>
                  <a:pt x="8081136" y="3648672"/>
                  <a:pt x="8194207" y="3938723"/>
                  <a:pt x="7611646" y="4214026"/>
                </a:cubicBezTo>
                <a:cubicBezTo>
                  <a:pt x="7029085" y="4489329"/>
                  <a:pt x="5615697" y="4799045"/>
                  <a:pt x="4691465" y="4862955"/>
                </a:cubicBezTo>
                <a:cubicBezTo>
                  <a:pt x="3767234" y="4926865"/>
                  <a:pt x="2663563" y="4882619"/>
                  <a:pt x="2066253" y="4597484"/>
                </a:cubicBezTo>
                <a:cubicBezTo>
                  <a:pt x="1468943" y="4312349"/>
                  <a:pt x="1291962" y="3528226"/>
                  <a:pt x="1107607" y="3152142"/>
                </a:cubicBezTo>
                <a:cubicBezTo>
                  <a:pt x="923252" y="2776058"/>
                  <a:pt x="1083026" y="2517962"/>
                  <a:pt x="960123" y="2340981"/>
                </a:cubicBezTo>
                <a:cubicBezTo>
                  <a:pt x="837220" y="2164000"/>
                  <a:pt x="529962" y="2181206"/>
                  <a:pt x="370188" y="2090258"/>
                </a:cubicBezTo>
                <a:cubicBezTo>
                  <a:pt x="210414" y="1999310"/>
                  <a:pt x="-20644" y="1930484"/>
                  <a:pt x="1478" y="1795291"/>
                </a:cubicBezTo>
                <a:cubicBezTo>
                  <a:pt x="23600" y="1660098"/>
                  <a:pt x="392310" y="1406916"/>
                  <a:pt x="502923" y="1279097"/>
                </a:cubicBezTo>
                <a:cubicBezTo>
                  <a:pt x="613536" y="1151278"/>
                  <a:pt x="598788" y="1072620"/>
                  <a:pt x="665156" y="1028375"/>
                </a:cubicBezTo>
                <a:cubicBezTo>
                  <a:pt x="731524" y="984130"/>
                  <a:pt x="788059" y="1016084"/>
                  <a:pt x="901130" y="1013626"/>
                </a:cubicBezTo>
                <a:cubicBezTo>
                  <a:pt x="1014201" y="1011168"/>
                  <a:pt x="1196098" y="1060329"/>
                  <a:pt x="1343582" y="1013626"/>
                </a:cubicBezTo>
                <a:cubicBezTo>
                  <a:pt x="1491066" y="966923"/>
                  <a:pt x="1687711" y="829271"/>
                  <a:pt x="1786033" y="733407"/>
                </a:cubicBezTo>
                <a:cubicBezTo>
                  <a:pt x="1884355" y="637543"/>
                  <a:pt x="1704917" y="477768"/>
                  <a:pt x="1889272" y="423691"/>
                </a:cubicBezTo>
                <a:cubicBezTo>
                  <a:pt x="2073627" y="369614"/>
                  <a:pt x="2540659" y="477768"/>
                  <a:pt x="2892162" y="408942"/>
                </a:cubicBezTo>
                <a:cubicBezTo>
                  <a:pt x="3243665" y="340116"/>
                  <a:pt x="3649246" y="57439"/>
                  <a:pt x="3998291" y="10736"/>
                </a:cubicBezTo>
                <a:cubicBezTo>
                  <a:pt x="4041922" y="4898"/>
                  <a:pt x="4085053" y="1634"/>
                  <a:pt x="4127757" y="482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054" y="3336751"/>
            <a:ext cx="2995777" cy="2903185"/>
          </a:xfrm>
          <a:prstGeom prst="rect">
            <a:avLst/>
          </a:prstGeom>
        </p:spPr>
      </p:pic>
      <p:sp>
        <p:nvSpPr>
          <p:cNvPr id="4" name="Rectangle 2"/>
          <p:cNvSpPr txBox="1">
            <a:spLocks/>
          </p:cNvSpPr>
          <p:nvPr/>
        </p:nvSpPr>
        <p:spPr>
          <a:xfrm>
            <a:off x="1078584" y="1740031"/>
            <a:ext cx="3048000" cy="4873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4D3A33"/>
                </a:solidFill>
                <a:latin typeface="Times New Roman" panose="02020603050405020304" pitchFamily="18" charset="0"/>
              </a:rPr>
              <a:t>II. GHI NHỚ</a:t>
            </a:r>
            <a:endParaRPr lang="vi-VN" altLang="en-US" sz="2800" b="1" dirty="0" smtClean="0">
              <a:solidFill>
                <a:srgbClr val="4D3A3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3685" y="266613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endParaRPr lang="en-US" sz="20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45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6532">
        <p15:prstTrans prst="peelOff"/>
      </p:transition>
    </mc:Choice>
    <mc:Fallback>
      <p:transition spd="slow" advTm="6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54" y="3408219"/>
            <a:ext cx="3449781" cy="344978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399" y="1046019"/>
            <a:ext cx="9275618" cy="472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br>
              <a:rPr lang="en-US" alt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en-US" sz="32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</a:t>
            </a:r>
            <a:br>
              <a:rPr lang="en-US" altLang="en-US" sz="32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b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b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vi-VN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altLang="en-US" sz="32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5" name="组合 32"/>
          <p:cNvGrpSpPr/>
          <p:nvPr/>
        </p:nvGrpSpPr>
        <p:grpSpPr>
          <a:xfrm>
            <a:off x="0" y="386460"/>
            <a:ext cx="4950691" cy="1485120"/>
            <a:chOff x="1115019" y="1345104"/>
            <a:chExt cx="7095810" cy="3777323"/>
          </a:xfrm>
        </p:grpSpPr>
        <p:pic>
          <p:nvPicPr>
            <p:cNvPr id="6" name="图片 34">
              <a:extLst>
                <a:ext uri="{FF2B5EF4-FFF2-40B4-BE49-F238E27FC236}">
                  <a16:creationId xmlns:a16="http://schemas.microsoft.com/office/drawing/2014/main" id="{38D10845-5280-41FF-8CE7-E18753C1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4" t="9743" r="20123" b="10064"/>
            <a:stretch>
              <a:fillRect/>
            </a:stretch>
          </p:blipFill>
          <p:spPr>
            <a:xfrm>
              <a:off x="1115019" y="1345104"/>
              <a:ext cx="5902187" cy="3484699"/>
            </a:xfrm>
            <a:custGeom>
              <a:avLst/>
              <a:gdLst>
                <a:gd name="connsiteX0" fmla="*/ 4127757 w 8279941"/>
                <a:gd name="connsiteY0" fmla="*/ 482 h 4888546"/>
                <a:gd name="connsiteX1" fmla="*/ 4986433 w 8279941"/>
                <a:gd name="connsiteY1" fmla="*/ 128723 h 4888546"/>
                <a:gd name="connsiteX2" fmla="*/ 5930330 w 8279941"/>
                <a:gd name="connsiteY2" fmla="*/ 290955 h 4888546"/>
                <a:gd name="connsiteX3" fmla="*/ 6785736 w 8279941"/>
                <a:gd name="connsiteY3" fmla="*/ 349949 h 4888546"/>
                <a:gd name="connsiteX4" fmla="*/ 7847620 w 8279941"/>
                <a:gd name="connsiteY4" fmla="*/ 836646 h 4888546"/>
                <a:gd name="connsiteX5" fmla="*/ 8245827 w 8279941"/>
                <a:gd name="connsiteY5" fmla="*/ 1588813 h 4888546"/>
                <a:gd name="connsiteX6" fmla="*/ 8186833 w 8279941"/>
                <a:gd name="connsiteY6" fmla="*/ 3211136 h 4888546"/>
                <a:gd name="connsiteX7" fmla="*/ 7611646 w 8279941"/>
                <a:gd name="connsiteY7" fmla="*/ 4214026 h 4888546"/>
                <a:gd name="connsiteX8" fmla="*/ 4691465 w 8279941"/>
                <a:gd name="connsiteY8" fmla="*/ 4862955 h 4888546"/>
                <a:gd name="connsiteX9" fmla="*/ 2066253 w 8279941"/>
                <a:gd name="connsiteY9" fmla="*/ 4597484 h 4888546"/>
                <a:gd name="connsiteX10" fmla="*/ 1107607 w 8279941"/>
                <a:gd name="connsiteY10" fmla="*/ 3152142 h 4888546"/>
                <a:gd name="connsiteX11" fmla="*/ 960123 w 8279941"/>
                <a:gd name="connsiteY11" fmla="*/ 2340981 h 4888546"/>
                <a:gd name="connsiteX12" fmla="*/ 370188 w 8279941"/>
                <a:gd name="connsiteY12" fmla="*/ 2090258 h 4888546"/>
                <a:gd name="connsiteX13" fmla="*/ 1478 w 8279941"/>
                <a:gd name="connsiteY13" fmla="*/ 1795291 h 4888546"/>
                <a:gd name="connsiteX14" fmla="*/ 502923 w 8279941"/>
                <a:gd name="connsiteY14" fmla="*/ 1279097 h 4888546"/>
                <a:gd name="connsiteX15" fmla="*/ 665156 w 8279941"/>
                <a:gd name="connsiteY15" fmla="*/ 1028375 h 4888546"/>
                <a:gd name="connsiteX16" fmla="*/ 901130 w 8279941"/>
                <a:gd name="connsiteY16" fmla="*/ 1013626 h 4888546"/>
                <a:gd name="connsiteX17" fmla="*/ 1343582 w 8279941"/>
                <a:gd name="connsiteY17" fmla="*/ 1013626 h 4888546"/>
                <a:gd name="connsiteX18" fmla="*/ 1786033 w 8279941"/>
                <a:gd name="connsiteY18" fmla="*/ 733407 h 4888546"/>
                <a:gd name="connsiteX19" fmla="*/ 1889272 w 8279941"/>
                <a:gd name="connsiteY19" fmla="*/ 423691 h 4888546"/>
                <a:gd name="connsiteX20" fmla="*/ 2892162 w 8279941"/>
                <a:gd name="connsiteY20" fmla="*/ 408942 h 4888546"/>
                <a:gd name="connsiteX21" fmla="*/ 3998291 w 8279941"/>
                <a:gd name="connsiteY21" fmla="*/ 10736 h 4888546"/>
                <a:gd name="connsiteX22" fmla="*/ 4127757 w 8279941"/>
                <a:gd name="connsiteY22" fmla="*/ 482 h 488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279941" h="4888546">
                  <a:moveTo>
                    <a:pt x="4127757" y="482"/>
                  </a:moveTo>
                  <a:cubicBezTo>
                    <a:pt x="4426686" y="-7584"/>
                    <a:pt x="4704678" y="87858"/>
                    <a:pt x="4986433" y="128723"/>
                  </a:cubicBezTo>
                  <a:cubicBezTo>
                    <a:pt x="5308439" y="175426"/>
                    <a:pt x="5630446" y="254084"/>
                    <a:pt x="5930330" y="290955"/>
                  </a:cubicBezTo>
                  <a:cubicBezTo>
                    <a:pt x="6230214" y="327826"/>
                    <a:pt x="6466188" y="259001"/>
                    <a:pt x="6785736" y="349949"/>
                  </a:cubicBezTo>
                  <a:cubicBezTo>
                    <a:pt x="7105284" y="440897"/>
                    <a:pt x="7604272" y="630169"/>
                    <a:pt x="7847620" y="836646"/>
                  </a:cubicBezTo>
                  <a:cubicBezTo>
                    <a:pt x="8090968" y="1043123"/>
                    <a:pt x="8189291" y="1193065"/>
                    <a:pt x="8245827" y="1588813"/>
                  </a:cubicBezTo>
                  <a:cubicBezTo>
                    <a:pt x="8302363" y="1984561"/>
                    <a:pt x="8292530" y="2773600"/>
                    <a:pt x="8186833" y="3211136"/>
                  </a:cubicBezTo>
                  <a:cubicBezTo>
                    <a:pt x="8081136" y="3648672"/>
                    <a:pt x="8194207" y="3938723"/>
                    <a:pt x="7611646" y="4214026"/>
                  </a:cubicBezTo>
                  <a:cubicBezTo>
                    <a:pt x="7029085" y="4489329"/>
                    <a:pt x="5615697" y="4799045"/>
                    <a:pt x="4691465" y="4862955"/>
                  </a:cubicBezTo>
                  <a:cubicBezTo>
                    <a:pt x="3767234" y="4926865"/>
                    <a:pt x="2663563" y="4882619"/>
                    <a:pt x="2066253" y="4597484"/>
                  </a:cubicBezTo>
                  <a:cubicBezTo>
                    <a:pt x="1468943" y="4312349"/>
                    <a:pt x="1291962" y="3528226"/>
                    <a:pt x="1107607" y="3152142"/>
                  </a:cubicBezTo>
                  <a:cubicBezTo>
                    <a:pt x="923252" y="2776058"/>
                    <a:pt x="1083026" y="2517962"/>
                    <a:pt x="960123" y="2340981"/>
                  </a:cubicBezTo>
                  <a:cubicBezTo>
                    <a:pt x="837220" y="2164000"/>
                    <a:pt x="529962" y="2181206"/>
                    <a:pt x="370188" y="2090258"/>
                  </a:cubicBezTo>
                  <a:cubicBezTo>
                    <a:pt x="210414" y="1999310"/>
                    <a:pt x="-20644" y="1930484"/>
                    <a:pt x="1478" y="1795291"/>
                  </a:cubicBezTo>
                  <a:cubicBezTo>
                    <a:pt x="23600" y="1660098"/>
                    <a:pt x="392310" y="1406916"/>
                    <a:pt x="502923" y="1279097"/>
                  </a:cubicBezTo>
                  <a:cubicBezTo>
                    <a:pt x="613536" y="1151278"/>
                    <a:pt x="598788" y="1072620"/>
                    <a:pt x="665156" y="1028375"/>
                  </a:cubicBezTo>
                  <a:cubicBezTo>
                    <a:pt x="731524" y="984130"/>
                    <a:pt x="788059" y="1016084"/>
                    <a:pt x="901130" y="1013626"/>
                  </a:cubicBezTo>
                  <a:cubicBezTo>
                    <a:pt x="1014201" y="1011168"/>
                    <a:pt x="1196098" y="1060329"/>
                    <a:pt x="1343582" y="1013626"/>
                  </a:cubicBezTo>
                  <a:cubicBezTo>
                    <a:pt x="1491066" y="966923"/>
                    <a:pt x="1687711" y="829271"/>
                    <a:pt x="1786033" y="733407"/>
                  </a:cubicBezTo>
                  <a:cubicBezTo>
                    <a:pt x="1884355" y="637543"/>
                    <a:pt x="1704917" y="477768"/>
                    <a:pt x="1889272" y="423691"/>
                  </a:cubicBezTo>
                  <a:cubicBezTo>
                    <a:pt x="2073627" y="369614"/>
                    <a:pt x="2540659" y="477768"/>
                    <a:pt x="2892162" y="408942"/>
                  </a:cubicBezTo>
                  <a:cubicBezTo>
                    <a:pt x="3243665" y="340116"/>
                    <a:pt x="3649246" y="57439"/>
                    <a:pt x="3998291" y="10736"/>
                  </a:cubicBezTo>
                  <a:cubicBezTo>
                    <a:pt x="4041922" y="4898"/>
                    <a:pt x="4085053" y="1634"/>
                    <a:pt x="4127757" y="482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35"/>
            <p:cNvSpPr txBox="1"/>
            <p:nvPr/>
          </p:nvSpPr>
          <p:spPr>
            <a:xfrm>
              <a:off x="2296011" y="2382581"/>
              <a:ext cx="5914818" cy="2739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III.</a:t>
              </a:r>
              <a:r>
                <a:rPr lang="en-US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</a:t>
              </a:r>
              <a:r>
                <a:rPr lang="en-US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zh-CN" alt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69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5702">
        <p15:prstTrans prst="peelOff"/>
      </p:transition>
    </mc:Choice>
    <mc:Fallback>
      <p:transition spd="slow" advTm="5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76275" y="1436253"/>
            <a:ext cx="10791826" cy="51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en-US" altLang="en-US" sz="40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4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en-US" altLang="en-US" sz="40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altLang="en-US" sz="19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Nghỉ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altLang="en-US" sz="19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vội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ngõ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giềng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liếc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phủi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hối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ở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nhặt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mẩu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bầy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gù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sổ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altLang="en-US" sz="19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Buổi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quây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ruột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thắc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giọt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mỉm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cười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en-US" sz="19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Ni-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ham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riêng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hắt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mẩu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Chi-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bồ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nữa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bồ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nhỉ</a:t>
            </a:r>
            <a:r>
              <a:rPr lang="en-US" altLang="en-US" sz="19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endParaRPr lang="en-US" altLang="en-US" sz="20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31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6967">
        <p15:prstTrans prst="peelOff"/>
      </p:transition>
    </mc:Choice>
    <mc:Fallback>
      <p:transition spd="slow" advTm="6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104468" y="1635924"/>
            <a:ext cx="3983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FFA2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US" altLang="zh-CN" sz="4000" dirty="0" smtClean="0">
                <a:solidFill>
                  <a:srgbClr val="FFA2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FFA2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lang="zh-CN" altLang="en-US" sz="4000" dirty="0">
              <a:solidFill>
                <a:srgbClr val="FFA200"/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17" name="Rectangle 3"/>
          <p:cNvSpPr>
            <a:spLocks noGrp="1" noChangeArrowheads="1"/>
          </p:cNvSpPr>
          <p:nvPr/>
        </p:nvSpPr>
        <p:spPr>
          <a:xfrm>
            <a:off x="403062" y="3227380"/>
            <a:ext cx="3456000" cy="50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None/>
              <a:defRPr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21" name="Rectangle 3"/>
          <p:cNvSpPr>
            <a:spLocks noGrp="1" noChangeArrowheads="1"/>
          </p:cNvSpPr>
          <p:nvPr/>
        </p:nvSpPr>
        <p:spPr>
          <a:xfrm>
            <a:off x="4104468" y="3227380"/>
            <a:ext cx="3692600" cy="50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defTabSz="457200">
              <a:buNone/>
            </a:pP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lộ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/>
        </p:nvSpPr>
        <p:spPr>
          <a:xfrm>
            <a:off x="8279074" y="3227380"/>
            <a:ext cx="3456000" cy="50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defTabSz="457200">
              <a:buNone/>
            </a:pP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66" y="4378035"/>
            <a:ext cx="2706133" cy="2706133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1804272" y="2834422"/>
            <a:ext cx="398790" cy="392958"/>
          </a:xfrm>
          <a:prstGeom prst="ellipse">
            <a:avLst/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5705077" y="2834422"/>
            <a:ext cx="398790" cy="392958"/>
          </a:xfrm>
          <a:prstGeom prst="ellipse">
            <a:avLst/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9605883" y="2834422"/>
            <a:ext cx="398790" cy="392958"/>
          </a:xfrm>
          <a:prstGeom prst="ellipse">
            <a:avLst/>
          </a:prstGeom>
          <a:solidFill>
            <a:srgbClr val="FF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Tahoma" panose="020B0604030504040204" pitchFamily="34" charset="0"/>
              <a:ea typeface="字体视界-单纯体" panose="02010601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08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5883">
        <p15:prstTrans prst="peelOff"/>
      </p:transition>
    </mc:Choice>
    <mc:Fallback>
      <p:transition spd="slow" advTm="15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7" grpId="0"/>
      <p:bldP spid="21" grpId="0"/>
      <p:bldP spid="25" grpId="0"/>
      <p:bldP spid="5" grpId="0" animBg="1"/>
      <p:bldP spid="35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10" action="ppaction://hlinksldjump"/>
          </p:cNvPr>
          <p:cNvSpPr/>
          <p:nvPr/>
        </p:nvSpPr>
        <p:spPr>
          <a:xfrm>
            <a:off x="1579419" y="5257800"/>
            <a:ext cx="9042400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33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55454" y="5247886"/>
            <a:ext cx="5890343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867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730248" y="1210096"/>
            <a:ext cx="9042400" cy="2029341"/>
          </a:xfrm>
          <a:prstGeom prst="snip2DiagRect">
            <a:avLst/>
          </a:prstGeom>
          <a:noFill/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 Ba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r>
              <a: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Snip Diagonal Corner Rectangle 6"/>
          <p:cNvSpPr/>
          <p:nvPr/>
        </p:nvSpPr>
        <p:spPr>
          <a:xfrm>
            <a:off x="1579419" y="2741351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-ta,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Gô-sa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796095" y="2681672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-ca,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811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923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4035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147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25952" y="5410200"/>
            <a:ext cx="6096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5200" y="1889276"/>
            <a:ext cx="812800" cy="812800"/>
          </a:xfrm>
          <a:prstGeom prst="rect">
            <a:avLst/>
          </a:prstGeom>
        </p:spPr>
      </p:pic>
      <p:pic>
        <p:nvPicPr>
          <p:cNvPr id="4" name="Chuc mung con rat gi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5208" y="3165083"/>
            <a:ext cx="812800" cy="812800"/>
          </a:xfrm>
          <a:prstGeom prst="rect">
            <a:avLst/>
          </a:prstGeom>
        </p:spPr>
      </p:pic>
      <p:pic>
        <p:nvPicPr>
          <p:cNvPr id="5" name="Rat tiec con sai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800000">
            <a:off x="-955666" y="3165083"/>
            <a:ext cx="812800" cy="812800"/>
          </a:xfrm>
          <a:prstGeom prst="rect">
            <a:avLst/>
          </a:prstGeom>
        </p:spPr>
      </p:pic>
      <p:sp>
        <p:nvSpPr>
          <p:cNvPr id="16" name="Snip Diagonal Corner Rectangle 15"/>
          <p:cNvSpPr/>
          <p:nvPr/>
        </p:nvSpPr>
        <p:spPr>
          <a:xfrm>
            <a:off x="1579419" y="3959822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Gô-sa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Snip Diagonal Corner Rectangle 16"/>
          <p:cNvSpPr/>
          <p:nvPr/>
        </p:nvSpPr>
        <p:spPr>
          <a:xfrm>
            <a:off x="6841979" y="3969736"/>
            <a:ext cx="381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Gô-sa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Rat tiec con sai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800000">
            <a:off x="-955666" y="4321985"/>
            <a:ext cx="812800" cy="812800"/>
          </a:xfrm>
          <a:prstGeom prst="rect">
            <a:avLst/>
          </a:prstGeom>
        </p:spPr>
      </p:pic>
      <p:pic>
        <p:nvPicPr>
          <p:cNvPr id="21" name="Rat tiec con sai r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800000">
            <a:off x="-965093" y="546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0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  <p:sndAc>
          <p:stSnd>
            <p:snd r:embed="rId9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3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3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175" y="1527003"/>
            <a:ext cx="3095342" cy="453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09600" y="2533960"/>
            <a:ext cx="9232131" cy="2093177"/>
            <a:chOff x="628657" y="2885352"/>
            <a:chExt cx="9232131" cy="2093177"/>
          </a:xfrm>
        </p:grpSpPr>
        <p:sp>
          <p:nvSpPr>
            <p:cNvPr id="16" name="TextBox 15"/>
            <p:cNvSpPr txBox="1"/>
            <p:nvPr/>
          </p:nvSpPr>
          <p:spPr>
            <a:xfrm>
              <a:off x="628657" y="2885352"/>
              <a:ext cx="9232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từng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cháu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8657" y="4578419"/>
              <a:ext cx="84242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anh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lang="en-US" sz="20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0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28657" y="2949606"/>
            <a:ext cx="7818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Ni-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-ta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ham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riêng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dirty="0" smtClean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Gô-sa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láu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lỉnh</a:t>
            </a:r>
            <a:endParaRPr lang="en-US" dirty="0" smtClean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Chi-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-ca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4627137"/>
            <a:ext cx="814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bữa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81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0952">
        <p15:prstTrans prst="peelOff"/>
      </p:transition>
    </mc:Choice>
    <mc:Fallback>
      <p:transition spd="slow" advTm="10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10310" y="1808016"/>
            <a:ext cx="886459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alt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huống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mải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đùa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lỡ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ngã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altLang="en-US" sz="28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nhỏ trên biết quan tâm đến người khác.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eriod"/>
            </a:pPr>
            <a:r>
              <a:rPr lang="en-US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nhỏ trên không biết quan tâm đến </a:t>
            </a:r>
            <a:r>
              <a:rPr lang="vi-VN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vi-VN" altLang="en-US" sz="2800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vi-VN" altLang="en-US" sz="28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182" y="2512291"/>
            <a:ext cx="2616592" cy="379866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5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5883">
        <p15:prstTrans prst="peelOff"/>
      </p:transition>
    </mc:Choice>
    <mc:Fallback>
      <p:transition spd="slow" advTm="15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823849" y="720439"/>
            <a:ext cx="5782640" cy="2316162"/>
          </a:xfrm>
          <a:prstGeom prst="cloudCallout">
            <a:avLst>
              <a:gd name="adj1" fmla="val -78022"/>
              <a:gd name="adj2" fmla="val 64595"/>
            </a:avLst>
          </a:prstGeom>
          <a:solidFill>
            <a:srgbClr val="E7EFF1"/>
          </a:solidFill>
          <a:ln>
            <a:solidFill>
              <a:srgbClr val="FFA2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/>
              <a:t>Nếu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tâm</a:t>
            </a:r>
            <a:r>
              <a:rPr lang="en-US" sz="2800" b="1" dirty="0"/>
              <a:t> </a:t>
            </a:r>
            <a:r>
              <a:rPr lang="en-US" sz="2800" b="1" dirty="0" err="1"/>
              <a:t>đến</a:t>
            </a:r>
            <a:r>
              <a:rPr lang="en-US" sz="2800" b="1" dirty="0"/>
              <a:t>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khác</a:t>
            </a:r>
            <a:r>
              <a:rPr lang="en-US" sz="2800" b="1" dirty="0"/>
              <a:t> </a:t>
            </a:r>
            <a:r>
              <a:rPr lang="en-US" sz="2800" b="1" dirty="0" err="1"/>
              <a:t>bạn</a:t>
            </a:r>
            <a:r>
              <a:rPr lang="en-US" sz="2800" b="1" dirty="0"/>
              <a:t> </a:t>
            </a:r>
            <a:r>
              <a:rPr lang="en-US" sz="2800" b="1" dirty="0" err="1"/>
              <a:t>nhỏ</a:t>
            </a:r>
            <a:r>
              <a:rPr lang="en-US" sz="2800" b="1" dirty="0"/>
              <a:t>, </a:t>
            </a:r>
            <a:r>
              <a:rPr lang="en-US" sz="2800" b="1" dirty="0" err="1"/>
              <a:t>sẽ</a:t>
            </a:r>
            <a:r>
              <a:rPr lang="en-US" sz="2800" b="1" dirty="0"/>
              <a:t>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46063" y="3080305"/>
            <a:ext cx="7467600" cy="2857500"/>
          </a:xfrm>
          <a:prstGeom prst="roundRect">
            <a:avLst/>
          </a:prstGeom>
          <a:solidFill>
            <a:srgbClr val="FFE3D1"/>
          </a:solidFill>
          <a:ln>
            <a:solidFill>
              <a:srgbClr val="FFE3D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biết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chạy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nâng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dậy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phủi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bụi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bẩn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trên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quần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áo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xin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lỗi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dỗ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nín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khóc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đưa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lớp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(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hoặc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),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rủ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cùng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,…</a:t>
            </a:r>
          </a:p>
        </p:txBody>
      </p:sp>
      <p:pic>
        <p:nvPicPr>
          <p:cNvPr id="8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34" y="1722506"/>
            <a:ext cx="4085816" cy="42152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4647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3212">
        <p15:prstTrans prst="peelOff"/>
      </p:transition>
    </mc:Choice>
    <mc:Fallback>
      <p:transition spd="slow" advTm="32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708422" y="1513267"/>
            <a:ext cx="5415424" cy="2316163"/>
          </a:xfrm>
          <a:prstGeom prst="cloudCallout">
            <a:avLst>
              <a:gd name="adj1" fmla="val -82564"/>
              <a:gd name="adj2" fmla="val 5175"/>
            </a:avLst>
          </a:prstGeom>
          <a:solidFill>
            <a:srgbClr val="77BDD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en-US" sz="2800" b="1" dirty="0" err="1" smtClean="0">
                <a:solidFill>
                  <a:schemeClr val="tx1"/>
                </a:solidFill>
              </a:rPr>
              <a:t>Nếu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không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biết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tâm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khác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nhỏ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682334" y="3829430"/>
            <a:ext cx="7467600" cy="2378864"/>
          </a:xfrm>
          <a:prstGeom prst="roundRect">
            <a:avLst/>
          </a:prstGeom>
          <a:ln>
            <a:solidFill>
              <a:srgbClr val="B3D4A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Nếu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biết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người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bạn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nhỏ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bỏ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chạy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tiếp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tục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nô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đùa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vui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mà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chẳng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ý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em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bé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cả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34" y="1722506"/>
            <a:ext cx="4085816" cy="421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57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64"/>
            <a:ext cx="4085816" cy="4215299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38D10845-5280-41FF-8CE7-E18753C18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9743" r="20123" b="10064"/>
          <a:stretch>
            <a:fillRect/>
          </a:stretch>
        </p:blipFill>
        <p:spPr>
          <a:xfrm>
            <a:off x="2189018" y="1694849"/>
            <a:ext cx="8851455" cy="4047107"/>
          </a:xfrm>
          <a:custGeom>
            <a:avLst/>
            <a:gdLst>
              <a:gd name="connsiteX0" fmla="*/ 4127757 w 8279941"/>
              <a:gd name="connsiteY0" fmla="*/ 482 h 4888546"/>
              <a:gd name="connsiteX1" fmla="*/ 4986433 w 8279941"/>
              <a:gd name="connsiteY1" fmla="*/ 128723 h 4888546"/>
              <a:gd name="connsiteX2" fmla="*/ 5930330 w 8279941"/>
              <a:gd name="connsiteY2" fmla="*/ 290955 h 4888546"/>
              <a:gd name="connsiteX3" fmla="*/ 6785736 w 8279941"/>
              <a:gd name="connsiteY3" fmla="*/ 349949 h 4888546"/>
              <a:gd name="connsiteX4" fmla="*/ 7847620 w 8279941"/>
              <a:gd name="connsiteY4" fmla="*/ 836646 h 4888546"/>
              <a:gd name="connsiteX5" fmla="*/ 8245827 w 8279941"/>
              <a:gd name="connsiteY5" fmla="*/ 1588813 h 4888546"/>
              <a:gd name="connsiteX6" fmla="*/ 8186833 w 8279941"/>
              <a:gd name="connsiteY6" fmla="*/ 3211136 h 4888546"/>
              <a:gd name="connsiteX7" fmla="*/ 7611646 w 8279941"/>
              <a:gd name="connsiteY7" fmla="*/ 4214026 h 4888546"/>
              <a:gd name="connsiteX8" fmla="*/ 4691465 w 8279941"/>
              <a:gd name="connsiteY8" fmla="*/ 4862955 h 4888546"/>
              <a:gd name="connsiteX9" fmla="*/ 2066253 w 8279941"/>
              <a:gd name="connsiteY9" fmla="*/ 4597484 h 4888546"/>
              <a:gd name="connsiteX10" fmla="*/ 1107607 w 8279941"/>
              <a:gd name="connsiteY10" fmla="*/ 3152142 h 4888546"/>
              <a:gd name="connsiteX11" fmla="*/ 960123 w 8279941"/>
              <a:gd name="connsiteY11" fmla="*/ 2340981 h 4888546"/>
              <a:gd name="connsiteX12" fmla="*/ 370188 w 8279941"/>
              <a:gd name="connsiteY12" fmla="*/ 2090258 h 4888546"/>
              <a:gd name="connsiteX13" fmla="*/ 1478 w 8279941"/>
              <a:gd name="connsiteY13" fmla="*/ 1795291 h 4888546"/>
              <a:gd name="connsiteX14" fmla="*/ 502923 w 8279941"/>
              <a:gd name="connsiteY14" fmla="*/ 1279097 h 4888546"/>
              <a:gd name="connsiteX15" fmla="*/ 665156 w 8279941"/>
              <a:gd name="connsiteY15" fmla="*/ 1028375 h 4888546"/>
              <a:gd name="connsiteX16" fmla="*/ 901130 w 8279941"/>
              <a:gd name="connsiteY16" fmla="*/ 1013626 h 4888546"/>
              <a:gd name="connsiteX17" fmla="*/ 1343582 w 8279941"/>
              <a:gd name="connsiteY17" fmla="*/ 1013626 h 4888546"/>
              <a:gd name="connsiteX18" fmla="*/ 1786033 w 8279941"/>
              <a:gd name="connsiteY18" fmla="*/ 733407 h 4888546"/>
              <a:gd name="connsiteX19" fmla="*/ 1889272 w 8279941"/>
              <a:gd name="connsiteY19" fmla="*/ 423691 h 4888546"/>
              <a:gd name="connsiteX20" fmla="*/ 2892162 w 8279941"/>
              <a:gd name="connsiteY20" fmla="*/ 408942 h 4888546"/>
              <a:gd name="connsiteX21" fmla="*/ 3998291 w 8279941"/>
              <a:gd name="connsiteY21" fmla="*/ 10736 h 4888546"/>
              <a:gd name="connsiteX22" fmla="*/ 4127757 w 8279941"/>
              <a:gd name="connsiteY22" fmla="*/ 482 h 488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79941" h="4888546">
                <a:moveTo>
                  <a:pt x="4127757" y="482"/>
                </a:moveTo>
                <a:cubicBezTo>
                  <a:pt x="4426686" y="-7584"/>
                  <a:pt x="4704678" y="87858"/>
                  <a:pt x="4986433" y="128723"/>
                </a:cubicBezTo>
                <a:cubicBezTo>
                  <a:pt x="5308439" y="175426"/>
                  <a:pt x="5630446" y="254084"/>
                  <a:pt x="5930330" y="290955"/>
                </a:cubicBezTo>
                <a:cubicBezTo>
                  <a:pt x="6230214" y="327826"/>
                  <a:pt x="6466188" y="259001"/>
                  <a:pt x="6785736" y="349949"/>
                </a:cubicBezTo>
                <a:cubicBezTo>
                  <a:pt x="7105284" y="440897"/>
                  <a:pt x="7604272" y="630169"/>
                  <a:pt x="7847620" y="836646"/>
                </a:cubicBezTo>
                <a:cubicBezTo>
                  <a:pt x="8090968" y="1043123"/>
                  <a:pt x="8189291" y="1193065"/>
                  <a:pt x="8245827" y="1588813"/>
                </a:cubicBezTo>
                <a:cubicBezTo>
                  <a:pt x="8302363" y="1984561"/>
                  <a:pt x="8292530" y="2773600"/>
                  <a:pt x="8186833" y="3211136"/>
                </a:cubicBezTo>
                <a:cubicBezTo>
                  <a:pt x="8081136" y="3648672"/>
                  <a:pt x="8194207" y="3938723"/>
                  <a:pt x="7611646" y="4214026"/>
                </a:cubicBezTo>
                <a:cubicBezTo>
                  <a:pt x="7029085" y="4489329"/>
                  <a:pt x="5615697" y="4799045"/>
                  <a:pt x="4691465" y="4862955"/>
                </a:cubicBezTo>
                <a:cubicBezTo>
                  <a:pt x="3767234" y="4926865"/>
                  <a:pt x="2663563" y="4882619"/>
                  <a:pt x="2066253" y="4597484"/>
                </a:cubicBezTo>
                <a:cubicBezTo>
                  <a:pt x="1468943" y="4312349"/>
                  <a:pt x="1291962" y="3528226"/>
                  <a:pt x="1107607" y="3152142"/>
                </a:cubicBezTo>
                <a:cubicBezTo>
                  <a:pt x="923252" y="2776058"/>
                  <a:pt x="1083026" y="2517962"/>
                  <a:pt x="960123" y="2340981"/>
                </a:cubicBezTo>
                <a:cubicBezTo>
                  <a:pt x="837220" y="2164000"/>
                  <a:pt x="529962" y="2181206"/>
                  <a:pt x="370188" y="2090258"/>
                </a:cubicBezTo>
                <a:cubicBezTo>
                  <a:pt x="210414" y="1999310"/>
                  <a:pt x="-20644" y="1930484"/>
                  <a:pt x="1478" y="1795291"/>
                </a:cubicBezTo>
                <a:cubicBezTo>
                  <a:pt x="23600" y="1660098"/>
                  <a:pt x="392310" y="1406916"/>
                  <a:pt x="502923" y="1279097"/>
                </a:cubicBezTo>
                <a:cubicBezTo>
                  <a:pt x="613536" y="1151278"/>
                  <a:pt x="598788" y="1072620"/>
                  <a:pt x="665156" y="1028375"/>
                </a:cubicBezTo>
                <a:cubicBezTo>
                  <a:pt x="731524" y="984130"/>
                  <a:pt x="788059" y="1016084"/>
                  <a:pt x="901130" y="1013626"/>
                </a:cubicBezTo>
                <a:cubicBezTo>
                  <a:pt x="1014201" y="1011168"/>
                  <a:pt x="1196098" y="1060329"/>
                  <a:pt x="1343582" y="1013626"/>
                </a:cubicBezTo>
                <a:cubicBezTo>
                  <a:pt x="1491066" y="966923"/>
                  <a:pt x="1687711" y="829271"/>
                  <a:pt x="1786033" y="733407"/>
                </a:cubicBezTo>
                <a:cubicBezTo>
                  <a:pt x="1884355" y="637543"/>
                  <a:pt x="1704917" y="477768"/>
                  <a:pt x="1889272" y="423691"/>
                </a:cubicBezTo>
                <a:cubicBezTo>
                  <a:pt x="2073627" y="369614"/>
                  <a:pt x="2540659" y="477768"/>
                  <a:pt x="2892162" y="408942"/>
                </a:cubicBezTo>
                <a:cubicBezTo>
                  <a:pt x="3243665" y="340116"/>
                  <a:pt x="3649246" y="57439"/>
                  <a:pt x="3998291" y="10736"/>
                </a:cubicBezTo>
                <a:cubicBezTo>
                  <a:pt x="4041922" y="4898"/>
                  <a:pt x="4085053" y="1634"/>
                  <a:pt x="4127757" y="482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56848" y="2263161"/>
            <a:ext cx="4675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40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lang="en-US" sz="40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8318" y="31239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video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altLang="en-US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14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87053" y="-456511"/>
            <a:ext cx="12296698" cy="7371608"/>
            <a:chOff x="187053" y="-456511"/>
            <a:chExt cx="12296698" cy="7371608"/>
          </a:xfrm>
        </p:grpSpPr>
        <p:sp>
          <p:nvSpPr>
            <p:cNvPr id="4" name="圆角矩形 3"/>
            <p:cNvSpPr/>
            <p:nvPr/>
          </p:nvSpPr>
          <p:spPr>
            <a:xfrm>
              <a:off x="693420" y="612272"/>
              <a:ext cx="10805160" cy="5066634"/>
            </a:xfrm>
            <a:prstGeom prst="roundRect">
              <a:avLst>
                <a:gd name="adj" fmla="val 6794"/>
              </a:avLst>
            </a:prstGeom>
            <a:solidFill>
              <a:srgbClr val="FFA200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1427747" y="837367"/>
              <a:ext cx="9589323" cy="4841537"/>
            </a:xfrm>
            <a:custGeom>
              <a:avLst/>
              <a:gdLst>
                <a:gd name="connsiteX0" fmla="*/ 3377373 w 9589323"/>
                <a:gd name="connsiteY0" fmla="*/ 240511 h 4841537"/>
                <a:gd name="connsiteX1" fmla="*/ 3073157 w 9589323"/>
                <a:gd name="connsiteY1" fmla="*/ 531278 h 4841537"/>
                <a:gd name="connsiteX2" fmla="*/ 3377373 w 9589323"/>
                <a:gd name="connsiteY2" fmla="*/ 822046 h 4841537"/>
                <a:gd name="connsiteX3" fmla="*/ 3681589 w 9589323"/>
                <a:gd name="connsiteY3" fmla="*/ 531278 h 4841537"/>
                <a:gd name="connsiteX4" fmla="*/ 3377373 w 9589323"/>
                <a:gd name="connsiteY4" fmla="*/ 240511 h 4841537"/>
                <a:gd name="connsiteX5" fmla="*/ 2412543 w 9589323"/>
                <a:gd name="connsiteY5" fmla="*/ 240511 h 4841537"/>
                <a:gd name="connsiteX6" fmla="*/ 2108327 w 9589323"/>
                <a:gd name="connsiteY6" fmla="*/ 531278 h 4841537"/>
                <a:gd name="connsiteX7" fmla="*/ 2412543 w 9589323"/>
                <a:gd name="connsiteY7" fmla="*/ 822046 h 4841537"/>
                <a:gd name="connsiteX8" fmla="*/ 2716756 w 9589323"/>
                <a:gd name="connsiteY8" fmla="*/ 531278 h 4841537"/>
                <a:gd name="connsiteX9" fmla="*/ 2412543 w 9589323"/>
                <a:gd name="connsiteY9" fmla="*/ 240511 h 4841537"/>
                <a:gd name="connsiteX10" fmla="*/ 1447709 w 9589323"/>
                <a:gd name="connsiteY10" fmla="*/ 240511 h 4841537"/>
                <a:gd name="connsiteX11" fmla="*/ 1143493 w 9589323"/>
                <a:gd name="connsiteY11" fmla="*/ 531278 h 4841537"/>
                <a:gd name="connsiteX12" fmla="*/ 1447709 w 9589323"/>
                <a:gd name="connsiteY12" fmla="*/ 822046 h 4841537"/>
                <a:gd name="connsiteX13" fmla="*/ 1751926 w 9589323"/>
                <a:gd name="connsiteY13" fmla="*/ 531278 h 4841537"/>
                <a:gd name="connsiteX14" fmla="*/ 1447709 w 9589323"/>
                <a:gd name="connsiteY14" fmla="*/ 240511 h 4841537"/>
                <a:gd name="connsiteX15" fmla="*/ 482877 w 9589323"/>
                <a:gd name="connsiteY15" fmla="*/ 240511 h 4841537"/>
                <a:gd name="connsiteX16" fmla="*/ 178661 w 9589323"/>
                <a:gd name="connsiteY16" fmla="*/ 531278 h 4841537"/>
                <a:gd name="connsiteX17" fmla="*/ 482877 w 9589323"/>
                <a:gd name="connsiteY17" fmla="*/ 822046 h 4841537"/>
                <a:gd name="connsiteX18" fmla="*/ 787093 w 9589323"/>
                <a:gd name="connsiteY18" fmla="*/ 531278 h 4841537"/>
                <a:gd name="connsiteX19" fmla="*/ 482877 w 9589323"/>
                <a:gd name="connsiteY19" fmla="*/ 240511 h 4841537"/>
                <a:gd name="connsiteX20" fmla="*/ 9166371 w 9589323"/>
                <a:gd name="connsiteY20" fmla="*/ 240510 h 4841537"/>
                <a:gd name="connsiteX21" fmla="*/ 8862155 w 9589323"/>
                <a:gd name="connsiteY21" fmla="*/ 531277 h 4841537"/>
                <a:gd name="connsiteX22" fmla="*/ 9166371 w 9589323"/>
                <a:gd name="connsiteY22" fmla="*/ 822045 h 4841537"/>
                <a:gd name="connsiteX23" fmla="*/ 9470587 w 9589323"/>
                <a:gd name="connsiteY23" fmla="*/ 531277 h 4841537"/>
                <a:gd name="connsiteX24" fmla="*/ 9166371 w 9589323"/>
                <a:gd name="connsiteY24" fmla="*/ 240510 h 4841537"/>
                <a:gd name="connsiteX25" fmla="*/ 8201538 w 9589323"/>
                <a:gd name="connsiteY25" fmla="*/ 240510 h 4841537"/>
                <a:gd name="connsiteX26" fmla="*/ 7897322 w 9589323"/>
                <a:gd name="connsiteY26" fmla="*/ 531277 h 4841537"/>
                <a:gd name="connsiteX27" fmla="*/ 8201538 w 9589323"/>
                <a:gd name="connsiteY27" fmla="*/ 822045 h 4841537"/>
                <a:gd name="connsiteX28" fmla="*/ 8505754 w 9589323"/>
                <a:gd name="connsiteY28" fmla="*/ 531277 h 4841537"/>
                <a:gd name="connsiteX29" fmla="*/ 8201538 w 9589323"/>
                <a:gd name="connsiteY29" fmla="*/ 240510 h 4841537"/>
                <a:gd name="connsiteX30" fmla="*/ 7236705 w 9589323"/>
                <a:gd name="connsiteY30" fmla="*/ 240510 h 4841537"/>
                <a:gd name="connsiteX31" fmla="*/ 6932489 w 9589323"/>
                <a:gd name="connsiteY31" fmla="*/ 531277 h 4841537"/>
                <a:gd name="connsiteX32" fmla="*/ 7236705 w 9589323"/>
                <a:gd name="connsiteY32" fmla="*/ 822045 h 4841537"/>
                <a:gd name="connsiteX33" fmla="*/ 7540921 w 9589323"/>
                <a:gd name="connsiteY33" fmla="*/ 531277 h 4841537"/>
                <a:gd name="connsiteX34" fmla="*/ 7236705 w 9589323"/>
                <a:gd name="connsiteY34" fmla="*/ 240510 h 4841537"/>
                <a:gd name="connsiteX35" fmla="*/ 6271872 w 9589323"/>
                <a:gd name="connsiteY35" fmla="*/ 240510 h 4841537"/>
                <a:gd name="connsiteX36" fmla="*/ 5967656 w 9589323"/>
                <a:gd name="connsiteY36" fmla="*/ 531277 h 4841537"/>
                <a:gd name="connsiteX37" fmla="*/ 6271872 w 9589323"/>
                <a:gd name="connsiteY37" fmla="*/ 822046 h 4841537"/>
                <a:gd name="connsiteX38" fmla="*/ 6576088 w 9589323"/>
                <a:gd name="connsiteY38" fmla="*/ 531277 h 4841537"/>
                <a:gd name="connsiteX39" fmla="*/ 6271872 w 9589323"/>
                <a:gd name="connsiteY39" fmla="*/ 240510 h 4841537"/>
                <a:gd name="connsiteX40" fmla="*/ 5307039 w 9589323"/>
                <a:gd name="connsiteY40" fmla="*/ 240510 h 4841537"/>
                <a:gd name="connsiteX41" fmla="*/ 5002823 w 9589323"/>
                <a:gd name="connsiteY41" fmla="*/ 531278 h 4841537"/>
                <a:gd name="connsiteX42" fmla="*/ 5307039 w 9589323"/>
                <a:gd name="connsiteY42" fmla="*/ 822046 h 4841537"/>
                <a:gd name="connsiteX43" fmla="*/ 5611255 w 9589323"/>
                <a:gd name="connsiteY43" fmla="*/ 531278 h 4841537"/>
                <a:gd name="connsiteX44" fmla="*/ 5307039 w 9589323"/>
                <a:gd name="connsiteY44" fmla="*/ 240510 h 4841537"/>
                <a:gd name="connsiteX45" fmla="*/ 4342206 w 9589323"/>
                <a:gd name="connsiteY45" fmla="*/ 240510 h 4841537"/>
                <a:gd name="connsiteX46" fmla="*/ 4037990 w 9589323"/>
                <a:gd name="connsiteY46" fmla="*/ 531278 h 4841537"/>
                <a:gd name="connsiteX47" fmla="*/ 4342206 w 9589323"/>
                <a:gd name="connsiteY47" fmla="*/ 822046 h 4841537"/>
                <a:gd name="connsiteX48" fmla="*/ 4646422 w 9589323"/>
                <a:gd name="connsiteY48" fmla="*/ 531278 h 4841537"/>
                <a:gd name="connsiteX49" fmla="*/ 4342206 w 9589323"/>
                <a:gd name="connsiteY49" fmla="*/ 240510 h 4841537"/>
                <a:gd name="connsiteX50" fmla="*/ 0 w 9589323"/>
                <a:gd name="connsiteY50" fmla="*/ 0 h 4841537"/>
                <a:gd name="connsiteX51" fmla="*/ 9589323 w 9589323"/>
                <a:gd name="connsiteY51" fmla="*/ 0 h 4841537"/>
                <a:gd name="connsiteX52" fmla="*/ 9589323 w 9589323"/>
                <a:gd name="connsiteY52" fmla="*/ 4841537 h 4841537"/>
                <a:gd name="connsiteX53" fmla="*/ 0 w 9589323"/>
                <a:gd name="connsiteY53" fmla="*/ 4841537 h 484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589323" h="4841537">
                  <a:moveTo>
                    <a:pt x="3377373" y="240511"/>
                  </a:moveTo>
                  <a:cubicBezTo>
                    <a:pt x="3209359" y="240511"/>
                    <a:pt x="3073157" y="370692"/>
                    <a:pt x="3073157" y="531278"/>
                  </a:cubicBezTo>
                  <a:cubicBezTo>
                    <a:pt x="3073157" y="691865"/>
                    <a:pt x="3209359" y="822046"/>
                    <a:pt x="3377373" y="822046"/>
                  </a:cubicBezTo>
                  <a:cubicBezTo>
                    <a:pt x="3545387" y="822046"/>
                    <a:pt x="3681589" y="691865"/>
                    <a:pt x="3681589" y="531278"/>
                  </a:cubicBezTo>
                  <a:cubicBezTo>
                    <a:pt x="3681589" y="370692"/>
                    <a:pt x="3545387" y="240511"/>
                    <a:pt x="3377373" y="240511"/>
                  </a:cubicBezTo>
                  <a:close/>
                  <a:moveTo>
                    <a:pt x="2412543" y="240511"/>
                  </a:moveTo>
                  <a:cubicBezTo>
                    <a:pt x="2244528" y="240511"/>
                    <a:pt x="2108327" y="370692"/>
                    <a:pt x="2108327" y="531278"/>
                  </a:cubicBezTo>
                  <a:cubicBezTo>
                    <a:pt x="2108327" y="691865"/>
                    <a:pt x="2244528" y="822046"/>
                    <a:pt x="2412543" y="822046"/>
                  </a:cubicBezTo>
                  <a:cubicBezTo>
                    <a:pt x="2580556" y="822046"/>
                    <a:pt x="2716756" y="691865"/>
                    <a:pt x="2716756" y="531278"/>
                  </a:cubicBezTo>
                  <a:cubicBezTo>
                    <a:pt x="2716756" y="370692"/>
                    <a:pt x="2580556" y="240511"/>
                    <a:pt x="2412543" y="240511"/>
                  </a:cubicBezTo>
                  <a:close/>
                  <a:moveTo>
                    <a:pt x="1447709" y="240511"/>
                  </a:moveTo>
                  <a:cubicBezTo>
                    <a:pt x="1279695" y="240511"/>
                    <a:pt x="1143493" y="370692"/>
                    <a:pt x="1143493" y="531278"/>
                  </a:cubicBezTo>
                  <a:cubicBezTo>
                    <a:pt x="1143493" y="691865"/>
                    <a:pt x="1279695" y="822046"/>
                    <a:pt x="1447709" y="822046"/>
                  </a:cubicBezTo>
                  <a:cubicBezTo>
                    <a:pt x="1615723" y="822046"/>
                    <a:pt x="1751926" y="691865"/>
                    <a:pt x="1751926" y="531278"/>
                  </a:cubicBezTo>
                  <a:cubicBezTo>
                    <a:pt x="1751926" y="370692"/>
                    <a:pt x="1615723" y="240511"/>
                    <a:pt x="1447709" y="240511"/>
                  </a:cubicBezTo>
                  <a:close/>
                  <a:moveTo>
                    <a:pt x="482877" y="240511"/>
                  </a:moveTo>
                  <a:cubicBezTo>
                    <a:pt x="314862" y="240511"/>
                    <a:pt x="178661" y="370692"/>
                    <a:pt x="178661" y="531278"/>
                  </a:cubicBezTo>
                  <a:cubicBezTo>
                    <a:pt x="178661" y="691865"/>
                    <a:pt x="314862" y="822046"/>
                    <a:pt x="482877" y="822046"/>
                  </a:cubicBezTo>
                  <a:cubicBezTo>
                    <a:pt x="650889" y="822046"/>
                    <a:pt x="787093" y="691865"/>
                    <a:pt x="787093" y="531278"/>
                  </a:cubicBezTo>
                  <a:cubicBezTo>
                    <a:pt x="787093" y="370692"/>
                    <a:pt x="650889" y="240511"/>
                    <a:pt x="482877" y="240511"/>
                  </a:cubicBezTo>
                  <a:close/>
                  <a:moveTo>
                    <a:pt x="9166371" y="240510"/>
                  </a:moveTo>
                  <a:cubicBezTo>
                    <a:pt x="8998357" y="240510"/>
                    <a:pt x="8862155" y="370691"/>
                    <a:pt x="8862155" y="531277"/>
                  </a:cubicBezTo>
                  <a:cubicBezTo>
                    <a:pt x="8862155" y="691864"/>
                    <a:pt x="8998357" y="822045"/>
                    <a:pt x="9166371" y="822045"/>
                  </a:cubicBezTo>
                  <a:cubicBezTo>
                    <a:pt x="9334385" y="822045"/>
                    <a:pt x="9470587" y="691864"/>
                    <a:pt x="9470587" y="531277"/>
                  </a:cubicBezTo>
                  <a:cubicBezTo>
                    <a:pt x="9470587" y="370691"/>
                    <a:pt x="9334385" y="240510"/>
                    <a:pt x="9166371" y="240510"/>
                  </a:cubicBezTo>
                  <a:close/>
                  <a:moveTo>
                    <a:pt x="8201538" y="240510"/>
                  </a:moveTo>
                  <a:cubicBezTo>
                    <a:pt x="8033524" y="240510"/>
                    <a:pt x="7897322" y="370691"/>
                    <a:pt x="7897322" y="531277"/>
                  </a:cubicBezTo>
                  <a:cubicBezTo>
                    <a:pt x="7897322" y="691864"/>
                    <a:pt x="8033524" y="822045"/>
                    <a:pt x="8201538" y="822045"/>
                  </a:cubicBezTo>
                  <a:cubicBezTo>
                    <a:pt x="8369552" y="822045"/>
                    <a:pt x="8505754" y="691864"/>
                    <a:pt x="8505754" y="531277"/>
                  </a:cubicBezTo>
                  <a:cubicBezTo>
                    <a:pt x="8505754" y="370691"/>
                    <a:pt x="8369552" y="240510"/>
                    <a:pt x="8201538" y="240510"/>
                  </a:cubicBezTo>
                  <a:close/>
                  <a:moveTo>
                    <a:pt x="7236705" y="240510"/>
                  </a:moveTo>
                  <a:cubicBezTo>
                    <a:pt x="7068691" y="240510"/>
                    <a:pt x="6932489" y="370691"/>
                    <a:pt x="6932489" y="531277"/>
                  </a:cubicBezTo>
                  <a:cubicBezTo>
                    <a:pt x="6932489" y="691864"/>
                    <a:pt x="7068691" y="822045"/>
                    <a:pt x="7236705" y="822045"/>
                  </a:cubicBezTo>
                  <a:cubicBezTo>
                    <a:pt x="7404719" y="822045"/>
                    <a:pt x="7540921" y="691864"/>
                    <a:pt x="7540921" y="531277"/>
                  </a:cubicBezTo>
                  <a:cubicBezTo>
                    <a:pt x="7540921" y="370691"/>
                    <a:pt x="7404719" y="240510"/>
                    <a:pt x="7236705" y="240510"/>
                  </a:cubicBezTo>
                  <a:close/>
                  <a:moveTo>
                    <a:pt x="6271872" y="240510"/>
                  </a:moveTo>
                  <a:cubicBezTo>
                    <a:pt x="6103858" y="240510"/>
                    <a:pt x="5967656" y="370691"/>
                    <a:pt x="5967656" y="531277"/>
                  </a:cubicBezTo>
                  <a:cubicBezTo>
                    <a:pt x="5967656" y="691864"/>
                    <a:pt x="6103858" y="822046"/>
                    <a:pt x="6271872" y="822046"/>
                  </a:cubicBezTo>
                  <a:cubicBezTo>
                    <a:pt x="6439886" y="822046"/>
                    <a:pt x="6576088" y="691864"/>
                    <a:pt x="6576088" y="531277"/>
                  </a:cubicBezTo>
                  <a:cubicBezTo>
                    <a:pt x="6576088" y="370691"/>
                    <a:pt x="6439886" y="240510"/>
                    <a:pt x="6271872" y="240510"/>
                  </a:cubicBezTo>
                  <a:close/>
                  <a:moveTo>
                    <a:pt x="5307039" y="240510"/>
                  </a:moveTo>
                  <a:cubicBezTo>
                    <a:pt x="5139025" y="240510"/>
                    <a:pt x="5002823" y="370692"/>
                    <a:pt x="5002823" y="531278"/>
                  </a:cubicBezTo>
                  <a:cubicBezTo>
                    <a:pt x="5002823" y="691865"/>
                    <a:pt x="5139025" y="822046"/>
                    <a:pt x="5307039" y="822046"/>
                  </a:cubicBezTo>
                  <a:cubicBezTo>
                    <a:pt x="5475053" y="822046"/>
                    <a:pt x="5611255" y="691865"/>
                    <a:pt x="5611255" y="531278"/>
                  </a:cubicBezTo>
                  <a:cubicBezTo>
                    <a:pt x="5611255" y="370692"/>
                    <a:pt x="5475053" y="240510"/>
                    <a:pt x="5307039" y="240510"/>
                  </a:cubicBezTo>
                  <a:close/>
                  <a:moveTo>
                    <a:pt x="4342206" y="240510"/>
                  </a:moveTo>
                  <a:cubicBezTo>
                    <a:pt x="4174192" y="240510"/>
                    <a:pt x="4037990" y="370692"/>
                    <a:pt x="4037990" y="531278"/>
                  </a:cubicBezTo>
                  <a:cubicBezTo>
                    <a:pt x="4037990" y="691865"/>
                    <a:pt x="4174192" y="822046"/>
                    <a:pt x="4342206" y="822046"/>
                  </a:cubicBezTo>
                  <a:cubicBezTo>
                    <a:pt x="4510220" y="822046"/>
                    <a:pt x="4646422" y="691865"/>
                    <a:pt x="4646422" y="531278"/>
                  </a:cubicBezTo>
                  <a:cubicBezTo>
                    <a:pt x="4646422" y="370692"/>
                    <a:pt x="4510220" y="240510"/>
                    <a:pt x="4342206" y="240510"/>
                  </a:cubicBezTo>
                  <a:close/>
                  <a:moveTo>
                    <a:pt x="0" y="0"/>
                  </a:moveTo>
                  <a:lnTo>
                    <a:pt x="9589323" y="0"/>
                  </a:lnTo>
                  <a:lnTo>
                    <a:pt x="9589323" y="4841537"/>
                  </a:lnTo>
                  <a:lnTo>
                    <a:pt x="0" y="4841537"/>
                  </a:ln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862604" y="837368"/>
              <a:ext cx="10816049" cy="4841537"/>
            </a:xfrm>
            <a:custGeom>
              <a:avLst/>
              <a:gdLst>
                <a:gd name="connsiteX0" fmla="*/ 4016516 w 10816049"/>
                <a:gd name="connsiteY0" fmla="*/ 251634 h 5065462"/>
                <a:gd name="connsiteX1" fmla="*/ 3712300 w 10816049"/>
                <a:gd name="connsiteY1" fmla="*/ 555850 h 5065462"/>
                <a:gd name="connsiteX2" fmla="*/ 4016516 w 10816049"/>
                <a:gd name="connsiteY2" fmla="*/ 860066 h 5065462"/>
                <a:gd name="connsiteX3" fmla="*/ 4320732 w 10816049"/>
                <a:gd name="connsiteY3" fmla="*/ 555850 h 5065462"/>
                <a:gd name="connsiteX4" fmla="*/ 4016516 w 10816049"/>
                <a:gd name="connsiteY4" fmla="*/ 251634 h 5065462"/>
                <a:gd name="connsiteX5" fmla="*/ 3051685 w 10816049"/>
                <a:gd name="connsiteY5" fmla="*/ 251634 h 5065462"/>
                <a:gd name="connsiteX6" fmla="*/ 2747469 w 10816049"/>
                <a:gd name="connsiteY6" fmla="*/ 555850 h 5065462"/>
                <a:gd name="connsiteX7" fmla="*/ 3051685 w 10816049"/>
                <a:gd name="connsiteY7" fmla="*/ 860066 h 5065462"/>
                <a:gd name="connsiteX8" fmla="*/ 3355899 w 10816049"/>
                <a:gd name="connsiteY8" fmla="*/ 555850 h 5065462"/>
                <a:gd name="connsiteX9" fmla="*/ 3051685 w 10816049"/>
                <a:gd name="connsiteY9" fmla="*/ 251634 h 5065462"/>
                <a:gd name="connsiteX10" fmla="*/ 2086852 w 10816049"/>
                <a:gd name="connsiteY10" fmla="*/ 251634 h 5065462"/>
                <a:gd name="connsiteX11" fmla="*/ 1782635 w 10816049"/>
                <a:gd name="connsiteY11" fmla="*/ 555850 h 5065462"/>
                <a:gd name="connsiteX12" fmla="*/ 2086852 w 10816049"/>
                <a:gd name="connsiteY12" fmla="*/ 860066 h 5065462"/>
                <a:gd name="connsiteX13" fmla="*/ 2391068 w 10816049"/>
                <a:gd name="connsiteY13" fmla="*/ 555850 h 5065462"/>
                <a:gd name="connsiteX14" fmla="*/ 2086852 w 10816049"/>
                <a:gd name="connsiteY14" fmla="*/ 251634 h 5065462"/>
                <a:gd name="connsiteX15" fmla="*/ 1122019 w 10816049"/>
                <a:gd name="connsiteY15" fmla="*/ 251634 h 5065462"/>
                <a:gd name="connsiteX16" fmla="*/ 817803 w 10816049"/>
                <a:gd name="connsiteY16" fmla="*/ 555850 h 5065462"/>
                <a:gd name="connsiteX17" fmla="*/ 1122019 w 10816049"/>
                <a:gd name="connsiteY17" fmla="*/ 860066 h 5065462"/>
                <a:gd name="connsiteX18" fmla="*/ 1426235 w 10816049"/>
                <a:gd name="connsiteY18" fmla="*/ 555850 h 5065462"/>
                <a:gd name="connsiteX19" fmla="*/ 1122019 w 10816049"/>
                <a:gd name="connsiteY19" fmla="*/ 251634 h 5065462"/>
                <a:gd name="connsiteX20" fmla="*/ 7875848 w 10816049"/>
                <a:gd name="connsiteY20" fmla="*/ 251633 h 5065462"/>
                <a:gd name="connsiteX21" fmla="*/ 7571632 w 10816049"/>
                <a:gd name="connsiteY21" fmla="*/ 555849 h 5065462"/>
                <a:gd name="connsiteX22" fmla="*/ 7875848 w 10816049"/>
                <a:gd name="connsiteY22" fmla="*/ 860065 h 5065462"/>
                <a:gd name="connsiteX23" fmla="*/ 8180064 w 10816049"/>
                <a:gd name="connsiteY23" fmla="*/ 555849 h 5065462"/>
                <a:gd name="connsiteX24" fmla="*/ 7875848 w 10816049"/>
                <a:gd name="connsiteY24" fmla="*/ 251633 h 5065462"/>
                <a:gd name="connsiteX25" fmla="*/ 6911015 w 10816049"/>
                <a:gd name="connsiteY25" fmla="*/ 251633 h 5065462"/>
                <a:gd name="connsiteX26" fmla="*/ 6606799 w 10816049"/>
                <a:gd name="connsiteY26" fmla="*/ 555849 h 5065462"/>
                <a:gd name="connsiteX27" fmla="*/ 6911015 w 10816049"/>
                <a:gd name="connsiteY27" fmla="*/ 860066 h 5065462"/>
                <a:gd name="connsiteX28" fmla="*/ 7215231 w 10816049"/>
                <a:gd name="connsiteY28" fmla="*/ 555849 h 5065462"/>
                <a:gd name="connsiteX29" fmla="*/ 6911015 w 10816049"/>
                <a:gd name="connsiteY29" fmla="*/ 251633 h 5065462"/>
                <a:gd name="connsiteX30" fmla="*/ 5946182 w 10816049"/>
                <a:gd name="connsiteY30" fmla="*/ 251633 h 5065462"/>
                <a:gd name="connsiteX31" fmla="*/ 5641966 w 10816049"/>
                <a:gd name="connsiteY31" fmla="*/ 555850 h 5065462"/>
                <a:gd name="connsiteX32" fmla="*/ 5946182 w 10816049"/>
                <a:gd name="connsiteY32" fmla="*/ 860066 h 5065462"/>
                <a:gd name="connsiteX33" fmla="*/ 6250398 w 10816049"/>
                <a:gd name="connsiteY33" fmla="*/ 555850 h 5065462"/>
                <a:gd name="connsiteX34" fmla="*/ 5946182 w 10816049"/>
                <a:gd name="connsiteY34" fmla="*/ 251633 h 5065462"/>
                <a:gd name="connsiteX35" fmla="*/ 4981349 w 10816049"/>
                <a:gd name="connsiteY35" fmla="*/ 251633 h 5065462"/>
                <a:gd name="connsiteX36" fmla="*/ 4677133 w 10816049"/>
                <a:gd name="connsiteY36" fmla="*/ 555850 h 5065462"/>
                <a:gd name="connsiteX37" fmla="*/ 4981349 w 10816049"/>
                <a:gd name="connsiteY37" fmla="*/ 860066 h 5065462"/>
                <a:gd name="connsiteX38" fmla="*/ 5285565 w 10816049"/>
                <a:gd name="connsiteY38" fmla="*/ 555850 h 5065462"/>
                <a:gd name="connsiteX39" fmla="*/ 4981349 w 10816049"/>
                <a:gd name="connsiteY39" fmla="*/ 251633 h 5065462"/>
                <a:gd name="connsiteX40" fmla="*/ 8840681 w 10816049"/>
                <a:gd name="connsiteY40" fmla="*/ 251633 h 5065462"/>
                <a:gd name="connsiteX41" fmla="*/ 8536465 w 10816049"/>
                <a:gd name="connsiteY41" fmla="*/ 555849 h 5065462"/>
                <a:gd name="connsiteX42" fmla="*/ 8840681 w 10816049"/>
                <a:gd name="connsiteY42" fmla="*/ 860065 h 5065462"/>
                <a:gd name="connsiteX43" fmla="*/ 9144897 w 10816049"/>
                <a:gd name="connsiteY43" fmla="*/ 555849 h 5065462"/>
                <a:gd name="connsiteX44" fmla="*/ 8840681 w 10816049"/>
                <a:gd name="connsiteY44" fmla="*/ 251633 h 5065462"/>
                <a:gd name="connsiteX45" fmla="*/ 9805514 w 10816049"/>
                <a:gd name="connsiteY45" fmla="*/ 251633 h 5065462"/>
                <a:gd name="connsiteX46" fmla="*/ 9501298 w 10816049"/>
                <a:gd name="connsiteY46" fmla="*/ 555849 h 5065462"/>
                <a:gd name="connsiteX47" fmla="*/ 9805514 w 10816049"/>
                <a:gd name="connsiteY47" fmla="*/ 860065 h 5065462"/>
                <a:gd name="connsiteX48" fmla="*/ 10109730 w 10816049"/>
                <a:gd name="connsiteY48" fmla="*/ 555849 h 5065462"/>
                <a:gd name="connsiteX49" fmla="*/ 9805514 w 10816049"/>
                <a:gd name="connsiteY49" fmla="*/ 251633 h 5065462"/>
                <a:gd name="connsiteX50" fmla="*/ 199782 w 10816049"/>
                <a:gd name="connsiteY50" fmla="*/ 0 h 5065462"/>
                <a:gd name="connsiteX51" fmla="*/ 10616267 w 10816049"/>
                <a:gd name="connsiteY51" fmla="*/ 0 h 5065462"/>
                <a:gd name="connsiteX52" fmla="*/ 10816049 w 10816049"/>
                <a:gd name="connsiteY52" fmla="*/ 199782 h 5065462"/>
                <a:gd name="connsiteX53" fmla="*/ 10816049 w 10816049"/>
                <a:gd name="connsiteY53" fmla="*/ 4865680 h 5065462"/>
                <a:gd name="connsiteX54" fmla="*/ 10616267 w 10816049"/>
                <a:gd name="connsiteY54" fmla="*/ 5065462 h 5065462"/>
                <a:gd name="connsiteX55" fmla="*/ 199782 w 10816049"/>
                <a:gd name="connsiteY55" fmla="*/ 5065462 h 5065462"/>
                <a:gd name="connsiteX56" fmla="*/ 0 w 10816049"/>
                <a:gd name="connsiteY56" fmla="*/ 4865680 h 5065462"/>
                <a:gd name="connsiteX57" fmla="*/ 0 w 10816049"/>
                <a:gd name="connsiteY57" fmla="*/ 199782 h 5065462"/>
                <a:gd name="connsiteX58" fmla="*/ 199782 w 10816049"/>
                <a:gd name="connsiteY58" fmla="*/ 0 h 506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16049" h="5065462">
                  <a:moveTo>
                    <a:pt x="4016516" y="251634"/>
                  </a:moveTo>
                  <a:cubicBezTo>
                    <a:pt x="3848502" y="251634"/>
                    <a:pt x="3712300" y="387836"/>
                    <a:pt x="3712300" y="555850"/>
                  </a:cubicBezTo>
                  <a:cubicBezTo>
                    <a:pt x="3712300" y="723864"/>
                    <a:pt x="3848502" y="860066"/>
                    <a:pt x="4016516" y="860066"/>
                  </a:cubicBezTo>
                  <a:cubicBezTo>
                    <a:pt x="4184530" y="860066"/>
                    <a:pt x="4320732" y="723864"/>
                    <a:pt x="4320732" y="555850"/>
                  </a:cubicBezTo>
                  <a:cubicBezTo>
                    <a:pt x="4320732" y="387836"/>
                    <a:pt x="4184530" y="251634"/>
                    <a:pt x="4016516" y="251634"/>
                  </a:cubicBezTo>
                  <a:close/>
                  <a:moveTo>
                    <a:pt x="3051685" y="251634"/>
                  </a:moveTo>
                  <a:cubicBezTo>
                    <a:pt x="2883671" y="251634"/>
                    <a:pt x="2747469" y="387836"/>
                    <a:pt x="2747469" y="555850"/>
                  </a:cubicBezTo>
                  <a:cubicBezTo>
                    <a:pt x="2747469" y="723864"/>
                    <a:pt x="2883671" y="860066"/>
                    <a:pt x="3051685" y="860066"/>
                  </a:cubicBezTo>
                  <a:cubicBezTo>
                    <a:pt x="3219699" y="860066"/>
                    <a:pt x="3355899" y="723864"/>
                    <a:pt x="3355899" y="555850"/>
                  </a:cubicBezTo>
                  <a:cubicBezTo>
                    <a:pt x="3355899" y="387836"/>
                    <a:pt x="3219699" y="251634"/>
                    <a:pt x="3051685" y="251634"/>
                  </a:cubicBezTo>
                  <a:close/>
                  <a:moveTo>
                    <a:pt x="2086852" y="251634"/>
                  </a:moveTo>
                  <a:cubicBezTo>
                    <a:pt x="1918837" y="251634"/>
                    <a:pt x="1782635" y="387836"/>
                    <a:pt x="1782635" y="555850"/>
                  </a:cubicBezTo>
                  <a:cubicBezTo>
                    <a:pt x="1782635" y="723864"/>
                    <a:pt x="1918837" y="860066"/>
                    <a:pt x="2086852" y="860066"/>
                  </a:cubicBezTo>
                  <a:cubicBezTo>
                    <a:pt x="2254865" y="860066"/>
                    <a:pt x="2391068" y="723864"/>
                    <a:pt x="2391068" y="555850"/>
                  </a:cubicBezTo>
                  <a:cubicBezTo>
                    <a:pt x="2391068" y="387836"/>
                    <a:pt x="2254865" y="251634"/>
                    <a:pt x="2086852" y="251634"/>
                  </a:cubicBezTo>
                  <a:close/>
                  <a:moveTo>
                    <a:pt x="1122019" y="251634"/>
                  </a:moveTo>
                  <a:cubicBezTo>
                    <a:pt x="954005" y="251634"/>
                    <a:pt x="817803" y="387836"/>
                    <a:pt x="817803" y="555850"/>
                  </a:cubicBezTo>
                  <a:cubicBezTo>
                    <a:pt x="817803" y="723864"/>
                    <a:pt x="954005" y="860066"/>
                    <a:pt x="1122019" y="860066"/>
                  </a:cubicBezTo>
                  <a:cubicBezTo>
                    <a:pt x="1290032" y="860066"/>
                    <a:pt x="1426235" y="723864"/>
                    <a:pt x="1426235" y="555850"/>
                  </a:cubicBezTo>
                  <a:cubicBezTo>
                    <a:pt x="1426235" y="387836"/>
                    <a:pt x="1290032" y="251634"/>
                    <a:pt x="1122019" y="251634"/>
                  </a:cubicBezTo>
                  <a:close/>
                  <a:moveTo>
                    <a:pt x="7875848" y="251633"/>
                  </a:moveTo>
                  <a:cubicBezTo>
                    <a:pt x="7707834" y="251633"/>
                    <a:pt x="7571632" y="387835"/>
                    <a:pt x="7571632" y="555849"/>
                  </a:cubicBezTo>
                  <a:cubicBezTo>
                    <a:pt x="7571632" y="723863"/>
                    <a:pt x="7707834" y="860065"/>
                    <a:pt x="7875848" y="860065"/>
                  </a:cubicBezTo>
                  <a:cubicBezTo>
                    <a:pt x="8043862" y="860065"/>
                    <a:pt x="8180064" y="723863"/>
                    <a:pt x="8180064" y="555849"/>
                  </a:cubicBezTo>
                  <a:cubicBezTo>
                    <a:pt x="8180064" y="387835"/>
                    <a:pt x="8043862" y="251633"/>
                    <a:pt x="7875848" y="251633"/>
                  </a:cubicBezTo>
                  <a:close/>
                  <a:moveTo>
                    <a:pt x="6911015" y="251633"/>
                  </a:moveTo>
                  <a:cubicBezTo>
                    <a:pt x="6743001" y="251633"/>
                    <a:pt x="6606799" y="387835"/>
                    <a:pt x="6606799" y="555849"/>
                  </a:cubicBezTo>
                  <a:cubicBezTo>
                    <a:pt x="6606799" y="723863"/>
                    <a:pt x="6743001" y="860066"/>
                    <a:pt x="6911015" y="860066"/>
                  </a:cubicBezTo>
                  <a:cubicBezTo>
                    <a:pt x="7079029" y="860066"/>
                    <a:pt x="7215231" y="723863"/>
                    <a:pt x="7215231" y="555849"/>
                  </a:cubicBezTo>
                  <a:cubicBezTo>
                    <a:pt x="7215231" y="387835"/>
                    <a:pt x="7079029" y="251633"/>
                    <a:pt x="6911015" y="251633"/>
                  </a:cubicBezTo>
                  <a:close/>
                  <a:moveTo>
                    <a:pt x="5946182" y="251633"/>
                  </a:moveTo>
                  <a:cubicBezTo>
                    <a:pt x="5778168" y="251633"/>
                    <a:pt x="5641966" y="387836"/>
                    <a:pt x="5641966" y="555850"/>
                  </a:cubicBezTo>
                  <a:cubicBezTo>
                    <a:pt x="5641966" y="723864"/>
                    <a:pt x="5778168" y="860066"/>
                    <a:pt x="5946182" y="860066"/>
                  </a:cubicBezTo>
                  <a:cubicBezTo>
                    <a:pt x="6114196" y="860066"/>
                    <a:pt x="6250398" y="723864"/>
                    <a:pt x="6250398" y="555850"/>
                  </a:cubicBezTo>
                  <a:cubicBezTo>
                    <a:pt x="6250398" y="387836"/>
                    <a:pt x="6114196" y="251633"/>
                    <a:pt x="5946182" y="251633"/>
                  </a:cubicBezTo>
                  <a:close/>
                  <a:moveTo>
                    <a:pt x="4981349" y="251633"/>
                  </a:moveTo>
                  <a:cubicBezTo>
                    <a:pt x="4813335" y="251633"/>
                    <a:pt x="4677133" y="387836"/>
                    <a:pt x="4677133" y="555850"/>
                  </a:cubicBezTo>
                  <a:cubicBezTo>
                    <a:pt x="4677133" y="723864"/>
                    <a:pt x="4813335" y="860066"/>
                    <a:pt x="4981349" y="860066"/>
                  </a:cubicBezTo>
                  <a:cubicBezTo>
                    <a:pt x="5149363" y="860066"/>
                    <a:pt x="5285565" y="723864"/>
                    <a:pt x="5285565" y="555850"/>
                  </a:cubicBezTo>
                  <a:cubicBezTo>
                    <a:pt x="5285565" y="387836"/>
                    <a:pt x="5149363" y="251633"/>
                    <a:pt x="4981349" y="251633"/>
                  </a:cubicBezTo>
                  <a:close/>
                  <a:moveTo>
                    <a:pt x="8840681" y="251633"/>
                  </a:moveTo>
                  <a:cubicBezTo>
                    <a:pt x="8672667" y="251633"/>
                    <a:pt x="8536465" y="387835"/>
                    <a:pt x="8536465" y="555849"/>
                  </a:cubicBezTo>
                  <a:cubicBezTo>
                    <a:pt x="8536465" y="723863"/>
                    <a:pt x="8672667" y="860065"/>
                    <a:pt x="8840681" y="860065"/>
                  </a:cubicBezTo>
                  <a:cubicBezTo>
                    <a:pt x="9008695" y="860065"/>
                    <a:pt x="9144897" y="723863"/>
                    <a:pt x="9144897" y="555849"/>
                  </a:cubicBezTo>
                  <a:cubicBezTo>
                    <a:pt x="9144897" y="387835"/>
                    <a:pt x="9008695" y="251633"/>
                    <a:pt x="8840681" y="251633"/>
                  </a:cubicBezTo>
                  <a:close/>
                  <a:moveTo>
                    <a:pt x="9805514" y="251633"/>
                  </a:moveTo>
                  <a:cubicBezTo>
                    <a:pt x="9637500" y="251633"/>
                    <a:pt x="9501298" y="387835"/>
                    <a:pt x="9501298" y="555849"/>
                  </a:cubicBezTo>
                  <a:cubicBezTo>
                    <a:pt x="9501298" y="723863"/>
                    <a:pt x="9637500" y="860065"/>
                    <a:pt x="9805514" y="860065"/>
                  </a:cubicBezTo>
                  <a:cubicBezTo>
                    <a:pt x="9973528" y="860065"/>
                    <a:pt x="10109730" y="723863"/>
                    <a:pt x="10109730" y="555849"/>
                  </a:cubicBezTo>
                  <a:cubicBezTo>
                    <a:pt x="10109730" y="387835"/>
                    <a:pt x="9973528" y="251633"/>
                    <a:pt x="9805514" y="251633"/>
                  </a:cubicBezTo>
                  <a:close/>
                  <a:moveTo>
                    <a:pt x="199782" y="0"/>
                  </a:moveTo>
                  <a:lnTo>
                    <a:pt x="10616267" y="0"/>
                  </a:lnTo>
                  <a:cubicBezTo>
                    <a:pt x="10726604" y="0"/>
                    <a:pt x="10816049" y="89445"/>
                    <a:pt x="10816049" y="199782"/>
                  </a:cubicBezTo>
                  <a:lnTo>
                    <a:pt x="10816049" y="4865680"/>
                  </a:lnTo>
                  <a:cubicBezTo>
                    <a:pt x="10816049" y="4976017"/>
                    <a:pt x="10726604" y="5065462"/>
                    <a:pt x="10616267" y="5065462"/>
                  </a:cubicBezTo>
                  <a:lnTo>
                    <a:pt x="199782" y="5065462"/>
                  </a:lnTo>
                  <a:cubicBezTo>
                    <a:pt x="89445" y="5065462"/>
                    <a:pt x="0" y="4976017"/>
                    <a:pt x="0" y="4865680"/>
                  </a:cubicBezTo>
                  <a:lnTo>
                    <a:pt x="0" y="199782"/>
                  </a:lnTo>
                  <a:cubicBezTo>
                    <a:pt x="0" y="89445"/>
                    <a:pt x="89445" y="0"/>
                    <a:pt x="199782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 t="11513"/>
            <a:stretch/>
          </p:blipFill>
          <p:spPr>
            <a:xfrm>
              <a:off x="187053" y="1428750"/>
              <a:ext cx="12296698" cy="5486347"/>
            </a:xfrm>
            <a:prstGeom prst="rect">
              <a:avLst/>
            </a:prstGeom>
          </p:spPr>
        </p:pic>
        <p:grpSp>
          <p:nvGrpSpPr>
            <p:cNvPr id="44" name="组合 43"/>
            <p:cNvGrpSpPr/>
            <p:nvPr/>
          </p:nvGrpSpPr>
          <p:grpSpPr>
            <a:xfrm>
              <a:off x="1897038" y="-456511"/>
              <a:ext cx="8842110" cy="1885261"/>
              <a:chOff x="1897038" y="-285061"/>
              <a:chExt cx="8842110" cy="1885261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897038" y="-285061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287325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384746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80563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5763809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6721980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7712235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8654364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9628577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10586748" y="-268682"/>
                <a:ext cx="152400" cy="186888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0" t="15918" r="19556" b="11299"/>
          <a:stretch/>
        </p:blipFill>
        <p:spPr>
          <a:xfrm>
            <a:off x="180073" y="2381666"/>
            <a:ext cx="5048650" cy="447633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490748" y="277041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endParaRPr lang="en-US" sz="2000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US" sz="20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25854" y="2111867"/>
            <a:ext cx="6497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hôm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nay,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ghi</a:t>
            </a:r>
            <a:r>
              <a:rPr lang="en-US" sz="28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nhớ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692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 flipH="1">
            <a:off x="926831" y="2966846"/>
            <a:ext cx="9029970" cy="2307118"/>
          </a:xfrm>
          <a:prstGeom prst="cloudCallout">
            <a:avLst>
              <a:gd name="adj1" fmla="val -53769"/>
              <a:gd name="adj2" fmla="val 37125"/>
            </a:avLst>
          </a:prstGeom>
          <a:solidFill>
            <a:srgbClr val="FFFFFF"/>
          </a:solidFill>
          <a:ln w="38100">
            <a:solidFill>
              <a:srgbClr val="F0B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800" b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pPr algn="ctr"/>
            <a:endParaRPr lang="en-US" sz="2800" b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1" y="3844765"/>
            <a:ext cx="1850072" cy="23790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37667" y="1779406"/>
            <a:ext cx="10138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altLang="en-US" sz="20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altLang="en-US" sz="2000" b="1" i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5207" y="2144138"/>
            <a:ext cx="2335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58398" y="2161827"/>
            <a:ext cx="4889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con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  <p:grpSp>
        <p:nvGrpSpPr>
          <p:cNvPr id="11" name="组合 32"/>
          <p:cNvGrpSpPr/>
          <p:nvPr/>
        </p:nvGrpSpPr>
        <p:grpSpPr>
          <a:xfrm>
            <a:off x="0" y="210969"/>
            <a:ext cx="4102265" cy="1615562"/>
            <a:chOff x="1115019" y="1345104"/>
            <a:chExt cx="7095810" cy="4109095"/>
          </a:xfrm>
        </p:grpSpPr>
        <p:pic>
          <p:nvPicPr>
            <p:cNvPr id="12" name="图片 34">
              <a:extLst>
                <a:ext uri="{FF2B5EF4-FFF2-40B4-BE49-F238E27FC236}">
                  <a16:creationId xmlns:a16="http://schemas.microsoft.com/office/drawing/2014/main" id="{38D10845-5280-41FF-8CE7-E18753C1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4" t="9743" r="20123" b="10064"/>
            <a:stretch>
              <a:fillRect/>
            </a:stretch>
          </p:blipFill>
          <p:spPr>
            <a:xfrm>
              <a:off x="1115019" y="1345104"/>
              <a:ext cx="5902187" cy="3484699"/>
            </a:xfrm>
            <a:custGeom>
              <a:avLst/>
              <a:gdLst>
                <a:gd name="connsiteX0" fmla="*/ 4127757 w 8279941"/>
                <a:gd name="connsiteY0" fmla="*/ 482 h 4888546"/>
                <a:gd name="connsiteX1" fmla="*/ 4986433 w 8279941"/>
                <a:gd name="connsiteY1" fmla="*/ 128723 h 4888546"/>
                <a:gd name="connsiteX2" fmla="*/ 5930330 w 8279941"/>
                <a:gd name="connsiteY2" fmla="*/ 290955 h 4888546"/>
                <a:gd name="connsiteX3" fmla="*/ 6785736 w 8279941"/>
                <a:gd name="connsiteY3" fmla="*/ 349949 h 4888546"/>
                <a:gd name="connsiteX4" fmla="*/ 7847620 w 8279941"/>
                <a:gd name="connsiteY4" fmla="*/ 836646 h 4888546"/>
                <a:gd name="connsiteX5" fmla="*/ 8245827 w 8279941"/>
                <a:gd name="connsiteY5" fmla="*/ 1588813 h 4888546"/>
                <a:gd name="connsiteX6" fmla="*/ 8186833 w 8279941"/>
                <a:gd name="connsiteY6" fmla="*/ 3211136 h 4888546"/>
                <a:gd name="connsiteX7" fmla="*/ 7611646 w 8279941"/>
                <a:gd name="connsiteY7" fmla="*/ 4214026 h 4888546"/>
                <a:gd name="connsiteX8" fmla="*/ 4691465 w 8279941"/>
                <a:gd name="connsiteY8" fmla="*/ 4862955 h 4888546"/>
                <a:gd name="connsiteX9" fmla="*/ 2066253 w 8279941"/>
                <a:gd name="connsiteY9" fmla="*/ 4597484 h 4888546"/>
                <a:gd name="connsiteX10" fmla="*/ 1107607 w 8279941"/>
                <a:gd name="connsiteY10" fmla="*/ 3152142 h 4888546"/>
                <a:gd name="connsiteX11" fmla="*/ 960123 w 8279941"/>
                <a:gd name="connsiteY11" fmla="*/ 2340981 h 4888546"/>
                <a:gd name="connsiteX12" fmla="*/ 370188 w 8279941"/>
                <a:gd name="connsiteY12" fmla="*/ 2090258 h 4888546"/>
                <a:gd name="connsiteX13" fmla="*/ 1478 w 8279941"/>
                <a:gd name="connsiteY13" fmla="*/ 1795291 h 4888546"/>
                <a:gd name="connsiteX14" fmla="*/ 502923 w 8279941"/>
                <a:gd name="connsiteY14" fmla="*/ 1279097 h 4888546"/>
                <a:gd name="connsiteX15" fmla="*/ 665156 w 8279941"/>
                <a:gd name="connsiteY15" fmla="*/ 1028375 h 4888546"/>
                <a:gd name="connsiteX16" fmla="*/ 901130 w 8279941"/>
                <a:gd name="connsiteY16" fmla="*/ 1013626 h 4888546"/>
                <a:gd name="connsiteX17" fmla="*/ 1343582 w 8279941"/>
                <a:gd name="connsiteY17" fmla="*/ 1013626 h 4888546"/>
                <a:gd name="connsiteX18" fmla="*/ 1786033 w 8279941"/>
                <a:gd name="connsiteY18" fmla="*/ 733407 h 4888546"/>
                <a:gd name="connsiteX19" fmla="*/ 1889272 w 8279941"/>
                <a:gd name="connsiteY19" fmla="*/ 423691 h 4888546"/>
                <a:gd name="connsiteX20" fmla="*/ 2892162 w 8279941"/>
                <a:gd name="connsiteY20" fmla="*/ 408942 h 4888546"/>
                <a:gd name="connsiteX21" fmla="*/ 3998291 w 8279941"/>
                <a:gd name="connsiteY21" fmla="*/ 10736 h 4888546"/>
                <a:gd name="connsiteX22" fmla="*/ 4127757 w 8279941"/>
                <a:gd name="connsiteY22" fmla="*/ 482 h 488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279941" h="4888546">
                  <a:moveTo>
                    <a:pt x="4127757" y="482"/>
                  </a:moveTo>
                  <a:cubicBezTo>
                    <a:pt x="4426686" y="-7584"/>
                    <a:pt x="4704678" y="87858"/>
                    <a:pt x="4986433" y="128723"/>
                  </a:cubicBezTo>
                  <a:cubicBezTo>
                    <a:pt x="5308439" y="175426"/>
                    <a:pt x="5630446" y="254084"/>
                    <a:pt x="5930330" y="290955"/>
                  </a:cubicBezTo>
                  <a:cubicBezTo>
                    <a:pt x="6230214" y="327826"/>
                    <a:pt x="6466188" y="259001"/>
                    <a:pt x="6785736" y="349949"/>
                  </a:cubicBezTo>
                  <a:cubicBezTo>
                    <a:pt x="7105284" y="440897"/>
                    <a:pt x="7604272" y="630169"/>
                    <a:pt x="7847620" y="836646"/>
                  </a:cubicBezTo>
                  <a:cubicBezTo>
                    <a:pt x="8090968" y="1043123"/>
                    <a:pt x="8189291" y="1193065"/>
                    <a:pt x="8245827" y="1588813"/>
                  </a:cubicBezTo>
                  <a:cubicBezTo>
                    <a:pt x="8302363" y="1984561"/>
                    <a:pt x="8292530" y="2773600"/>
                    <a:pt x="8186833" y="3211136"/>
                  </a:cubicBezTo>
                  <a:cubicBezTo>
                    <a:pt x="8081136" y="3648672"/>
                    <a:pt x="8194207" y="3938723"/>
                    <a:pt x="7611646" y="4214026"/>
                  </a:cubicBezTo>
                  <a:cubicBezTo>
                    <a:pt x="7029085" y="4489329"/>
                    <a:pt x="5615697" y="4799045"/>
                    <a:pt x="4691465" y="4862955"/>
                  </a:cubicBezTo>
                  <a:cubicBezTo>
                    <a:pt x="3767234" y="4926865"/>
                    <a:pt x="2663563" y="4882619"/>
                    <a:pt x="2066253" y="4597484"/>
                  </a:cubicBezTo>
                  <a:cubicBezTo>
                    <a:pt x="1468943" y="4312349"/>
                    <a:pt x="1291962" y="3528226"/>
                    <a:pt x="1107607" y="3152142"/>
                  </a:cubicBezTo>
                  <a:cubicBezTo>
                    <a:pt x="923252" y="2776058"/>
                    <a:pt x="1083026" y="2517962"/>
                    <a:pt x="960123" y="2340981"/>
                  </a:cubicBezTo>
                  <a:cubicBezTo>
                    <a:pt x="837220" y="2164000"/>
                    <a:pt x="529962" y="2181206"/>
                    <a:pt x="370188" y="2090258"/>
                  </a:cubicBezTo>
                  <a:cubicBezTo>
                    <a:pt x="210414" y="1999310"/>
                    <a:pt x="-20644" y="1930484"/>
                    <a:pt x="1478" y="1795291"/>
                  </a:cubicBezTo>
                  <a:cubicBezTo>
                    <a:pt x="23600" y="1660098"/>
                    <a:pt x="392310" y="1406916"/>
                    <a:pt x="502923" y="1279097"/>
                  </a:cubicBezTo>
                  <a:cubicBezTo>
                    <a:pt x="613536" y="1151278"/>
                    <a:pt x="598788" y="1072620"/>
                    <a:pt x="665156" y="1028375"/>
                  </a:cubicBezTo>
                  <a:cubicBezTo>
                    <a:pt x="731524" y="984130"/>
                    <a:pt x="788059" y="1016084"/>
                    <a:pt x="901130" y="1013626"/>
                  </a:cubicBezTo>
                  <a:cubicBezTo>
                    <a:pt x="1014201" y="1011168"/>
                    <a:pt x="1196098" y="1060329"/>
                    <a:pt x="1343582" y="1013626"/>
                  </a:cubicBezTo>
                  <a:cubicBezTo>
                    <a:pt x="1491066" y="966923"/>
                    <a:pt x="1687711" y="829271"/>
                    <a:pt x="1786033" y="733407"/>
                  </a:cubicBezTo>
                  <a:cubicBezTo>
                    <a:pt x="1884355" y="637543"/>
                    <a:pt x="1704917" y="477768"/>
                    <a:pt x="1889272" y="423691"/>
                  </a:cubicBezTo>
                  <a:cubicBezTo>
                    <a:pt x="2073627" y="369614"/>
                    <a:pt x="2540659" y="477768"/>
                    <a:pt x="2892162" y="408942"/>
                  </a:cubicBezTo>
                  <a:cubicBezTo>
                    <a:pt x="3243665" y="340116"/>
                    <a:pt x="3649246" y="57439"/>
                    <a:pt x="3998291" y="10736"/>
                  </a:cubicBezTo>
                  <a:cubicBezTo>
                    <a:pt x="4041922" y="4898"/>
                    <a:pt x="4085053" y="1634"/>
                    <a:pt x="4127757" y="482"/>
                  </a:cubicBezTo>
                  <a:close/>
                </a:path>
              </a:pathLst>
            </a:cu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35"/>
            <p:cNvSpPr txBox="1"/>
            <p:nvPr/>
          </p:nvSpPr>
          <p:spPr>
            <a:xfrm>
              <a:off x="2296011" y="2382581"/>
              <a:ext cx="5914818" cy="3071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I.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3200" b="1" dirty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endParaRPr 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zh-CN" altLang="en-US" sz="3200" b="1" dirty="0">
                <a:solidFill>
                  <a:srgbClr val="4D3A33"/>
                </a:solidFill>
                <a:latin typeface="Tahoma" panose="020B0604030504040204" pitchFamily="34" charset="0"/>
                <a:ea typeface="字体视界-单纯体" panose="02010601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75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1909">
        <p15:prstTrans prst="peelOff"/>
      </p:transition>
    </mc:Choice>
    <mc:Fallback>
      <p:transition spd="slow" advTm="119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9" y="2854842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86337" y="576617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07" y="2812731"/>
            <a:ext cx="2934336" cy="2934336"/>
          </a:xfrm>
          <a:prstGeom prst="rect">
            <a:avLst/>
          </a:prstGeom>
        </p:spPr>
      </p:pic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8908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47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Dế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9" y="2854842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86337" y="576617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07" y="2812731"/>
            <a:ext cx="2934336" cy="2934336"/>
          </a:xfrm>
          <a:prstGeom prst="rect">
            <a:avLst/>
          </a:prstGeom>
        </p:spPr>
      </p:pic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8908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52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54243" y="484145"/>
            <a:ext cx="84802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click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9" y="2854842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250241" y="576617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07" y="2812731"/>
            <a:ext cx="2934336" cy="2934336"/>
          </a:xfrm>
          <a:prstGeom prst="rect">
            <a:avLst/>
          </a:prstGeom>
        </p:spPr>
      </p:pic>
      <p:sp>
        <p:nvSpPr>
          <p:cNvPr id="14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8908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77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7059" y="3844765"/>
            <a:ext cx="3309813" cy="237790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37667" y="1779406"/>
            <a:ext cx="10138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Dế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Mèn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altLang="en-US" sz="2000" b="1" i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870" y="2547125"/>
            <a:ext cx="2523963" cy="156071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58119" y="4107836"/>
            <a:ext cx="3186733" cy="2007962"/>
            <a:chOff x="1658119" y="4107836"/>
            <a:chExt cx="3186733" cy="200796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8119" y="4432417"/>
              <a:ext cx="1304177" cy="1202603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1699495" y="5684514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èn</a:t>
              </a:r>
              <a:endPara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" name="Straight Arrow Connector 3"/>
            <p:cNvCxnSpPr>
              <a:stCxn id="2" idx="2"/>
            </p:cNvCxnSpPr>
            <p:nvPr/>
          </p:nvCxnSpPr>
          <p:spPr>
            <a:xfrm flipH="1">
              <a:off x="2962296" y="4107836"/>
              <a:ext cx="1882556" cy="324581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202551" y="4107836"/>
            <a:ext cx="1304178" cy="2007962"/>
            <a:chOff x="4202551" y="4107836"/>
            <a:chExt cx="1304178" cy="20079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02551" y="4432417"/>
              <a:ext cx="1304178" cy="1197989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4202551" y="5684514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0" name="Straight Arrow Connector 19"/>
            <p:cNvCxnSpPr>
              <a:stCxn id="2" idx="2"/>
              <a:endCxn id="13" idx="0"/>
            </p:cNvCxnSpPr>
            <p:nvPr/>
          </p:nvCxnSpPr>
          <p:spPr>
            <a:xfrm>
              <a:off x="4844852" y="4107836"/>
              <a:ext cx="9788" cy="324581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844852" y="4107836"/>
            <a:ext cx="3206308" cy="1967238"/>
            <a:chOff x="4844852" y="4107836"/>
            <a:chExt cx="3206308" cy="19672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46984" y="4357894"/>
              <a:ext cx="1304176" cy="1216056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6746984" y="5643790"/>
              <a:ext cx="1304176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ọn</a:t>
              </a:r>
              <a:r>
                <a:rPr lang="en-US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nhện</a:t>
              </a:r>
              <a:endParaRPr 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1" name="Straight Arrow Connector 20"/>
            <p:cNvCxnSpPr>
              <a:stCxn id="2" idx="2"/>
            </p:cNvCxnSpPr>
            <p:nvPr/>
          </p:nvCxnSpPr>
          <p:spPr>
            <a:xfrm>
              <a:off x="4844852" y="4107836"/>
              <a:ext cx="1902132" cy="250058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29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7822">
        <p15:prstTrans prst="peelOff"/>
      </p:transition>
    </mc:Choice>
    <mc:Fallback>
      <p:transition spd="slow" advTm="7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7059" y="3844765"/>
            <a:ext cx="3309813" cy="237790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57181" y="1666827"/>
            <a:ext cx="10138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 </a:t>
            </a:r>
            <a:r>
              <a:rPr lang="en-US" altLang="en-US" sz="20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Bể</a:t>
            </a:r>
            <a:r>
              <a:rPr lang="en-US" altLang="en-US" sz="20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altLang="en-US" sz="2000" b="1" i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401" y="2293603"/>
            <a:ext cx="2526947" cy="1560253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11382" y="3853856"/>
            <a:ext cx="3451493" cy="2114157"/>
            <a:chOff x="1411382" y="3853856"/>
            <a:chExt cx="3451493" cy="2114157"/>
          </a:xfrm>
        </p:grpSpPr>
        <p:sp>
          <p:nvSpPr>
            <p:cNvPr id="17" name="Rounded Rectangle 16"/>
            <p:cNvSpPr/>
            <p:nvPr/>
          </p:nvSpPr>
          <p:spPr>
            <a:xfrm>
              <a:off x="1411382" y="5536729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382" y="4165600"/>
              <a:ext cx="1313340" cy="1309641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>
              <a:stCxn id="26" idx="4"/>
            </p:cNvCxnSpPr>
            <p:nvPr/>
          </p:nvCxnSpPr>
          <p:spPr>
            <a:xfrm flipH="1">
              <a:off x="2715560" y="3853856"/>
              <a:ext cx="2147315" cy="338893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862875" y="3853856"/>
            <a:ext cx="1593343" cy="2114864"/>
            <a:chOff x="4862875" y="3853856"/>
            <a:chExt cx="1593343" cy="211486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8762" y="4185298"/>
              <a:ext cx="1277484" cy="1300639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4978400" y="5537436"/>
              <a:ext cx="147781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hững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tham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lễ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hội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0" name="Straight Arrow Connector 29"/>
            <p:cNvCxnSpPr>
              <a:stCxn id="26" idx="4"/>
            </p:cNvCxnSpPr>
            <p:nvPr/>
          </p:nvCxnSpPr>
          <p:spPr>
            <a:xfrm>
              <a:off x="4862875" y="3853856"/>
              <a:ext cx="195523" cy="338893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230228" y="3853856"/>
            <a:ext cx="1632647" cy="2110244"/>
            <a:chOff x="3230228" y="3853856"/>
            <a:chExt cx="1632647" cy="2110244"/>
          </a:xfrm>
        </p:grpSpPr>
        <p:sp>
          <p:nvSpPr>
            <p:cNvPr id="19" name="Rounded Rectangle 18"/>
            <p:cNvSpPr/>
            <p:nvPr/>
          </p:nvSpPr>
          <p:spPr>
            <a:xfrm>
              <a:off x="3230228" y="5532816"/>
              <a:ext cx="1304178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ẹ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/>
            <a:srcRect l="4709"/>
            <a:stretch/>
          </p:blipFill>
          <p:spPr>
            <a:xfrm>
              <a:off x="3246396" y="4163956"/>
              <a:ext cx="1300692" cy="1309641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>
              <a:stCxn id="26" idx="4"/>
            </p:cNvCxnSpPr>
            <p:nvPr/>
          </p:nvCxnSpPr>
          <p:spPr>
            <a:xfrm flipH="1">
              <a:off x="4534406" y="3853856"/>
              <a:ext cx="328469" cy="338893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4865227" y="3845532"/>
            <a:ext cx="3306868" cy="2100329"/>
            <a:chOff x="4865227" y="3845532"/>
            <a:chExt cx="3306868" cy="2100329"/>
          </a:xfrm>
        </p:grpSpPr>
        <p:sp>
          <p:nvSpPr>
            <p:cNvPr id="18" name="Rounded Rectangle 17"/>
            <p:cNvSpPr/>
            <p:nvPr/>
          </p:nvSpPr>
          <p:spPr>
            <a:xfrm>
              <a:off x="6867919" y="5514577"/>
              <a:ext cx="1304176" cy="4312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iao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long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67919" y="4180837"/>
              <a:ext cx="1269990" cy="1292760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4865227" y="3845532"/>
              <a:ext cx="2038489" cy="347217"/>
            </a:xfrm>
            <a:prstGeom prst="straightConnector1">
              <a:avLst/>
            </a:prstGeom>
            <a:ln w="38100">
              <a:solidFill>
                <a:srgbClr val="F5B6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5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8842">
        <p15:prstTrans prst="peelOff"/>
      </p:transition>
    </mc:Choice>
    <mc:Fallback>
      <p:transition spd="slow" advTm="8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037667" y="1742462"/>
            <a:ext cx="101383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b="1" i="1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.(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b="1" i="1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altLang="en-US" sz="1600" b="1" i="1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en-US" sz="1600" b="1" i="1" dirty="0">
              <a:solidFill>
                <a:srgbClr val="4D3A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63892" y="2144138"/>
            <a:ext cx="2335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61372" y="2262482"/>
            <a:ext cx="4889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altLang="en-US" dirty="0" err="1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altLang="en-US" dirty="0" smtClean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con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en-US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55290" y="2150817"/>
            <a:ext cx="4830967" cy="2208748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322318" y="2161827"/>
            <a:ext cx="5262480" cy="2213362"/>
          </a:xfrm>
          <a:prstGeom prst="roundRect">
            <a:avLst/>
          </a:prstGeom>
          <a:noFill/>
          <a:ln w="38100">
            <a:solidFill>
              <a:srgbClr val="F5B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20436" y="4302813"/>
            <a:ext cx="1119448" cy="1918367"/>
            <a:chOff x="535707" y="3596933"/>
            <a:chExt cx="1304177" cy="223493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17" b="95638" l="3687" r="9539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707" y="3596933"/>
              <a:ext cx="1304177" cy="1884957"/>
            </a:xfrm>
            <a:prstGeom prst="rect">
              <a:avLst/>
            </a:prstGeom>
            <a:noFill/>
          </p:spPr>
        </p:pic>
        <p:sp>
          <p:nvSpPr>
            <p:cNvPr id="38" name="Rounded Rectangle 37"/>
            <p:cNvSpPr/>
            <p:nvPr/>
          </p:nvSpPr>
          <p:spPr>
            <a:xfrm>
              <a:off x="608633" y="5469548"/>
              <a:ext cx="981837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Dế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èn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637441" y="4302815"/>
            <a:ext cx="1119447" cy="1918366"/>
            <a:chOff x="2998206" y="3596933"/>
            <a:chExt cx="1304176" cy="223493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32" b="98551" l="1802" r="8986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98206" y="3596933"/>
              <a:ext cx="1304176" cy="1865336"/>
            </a:xfrm>
            <a:prstGeom prst="rect">
              <a:avLst/>
            </a:prstGeom>
            <a:noFill/>
          </p:spPr>
        </p:pic>
        <p:sp>
          <p:nvSpPr>
            <p:cNvPr id="39" name="Rounded Rectangle 38"/>
            <p:cNvSpPr/>
            <p:nvPr/>
          </p:nvSpPr>
          <p:spPr>
            <a:xfrm>
              <a:off x="3086816" y="5469548"/>
              <a:ext cx="1095623" cy="362316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ọn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nhện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78938" y="4302813"/>
            <a:ext cx="1119449" cy="1918367"/>
            <a:chOff x="1766956" y="3596933"/>
            <a:chExt cx="1304178" cy="223493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72" b="94587" l="9969" r="89720">
                          <a14:backgroundMark x1="21495" y1="23932" x2="21495" y2="239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956" y="3596933"/>
              <a:ext cx="1304178" cy="1884957"/>
            </a:xfrm>
            <a:prstGeom prst="rect">
              <a:avLst/>
            </a:prstGeom>
            <a:noFill/>
          </p:spPr>
        </p:pic>
        <p:sp>
          <p:nvSpPr>
            <p:cNvPr id="40" name="Rounded Rectangle 39"/>
            <p:cNvSpPr/>
            <p:nvPr/>
          </p:nvSpPr>
          <p:spPr>
            <a:xfrm>
              <a:off x="1815087" y="5469548"/>
              <a:ext cx="1095625" cy="36231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95942" y="4276170"/>
            <a:ext cx="1226376" cy="1945011"/>
            <a:chOff x="4297526" y="3596933"/>
            <a:chExt cx="1428750" cy="226597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310" b="100000" l="9689" r="948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4942" y="3596933"/>
              <a:ext cx="1313340" cy="1884957"/>
            </a:xfrm>
            <a:prstGeom prst="rect">
              <a:avLst/>
            </a:prstGeom>
          </p:spPr>
        </p:pic>
        <p:sp>
          <p:nvSpPr>
            <p:cNvPr id="41" name="Rounded Rectangle 40"/>
            <p:cNvSpPr/>
            <p:nvPr/>
          </p:nvSpPr>
          <p:spPr>
            <a:xfrm>
              <a:off x="4297526" y="5469548"/>
              <a:ext cx="1428750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ăn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xin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103714" y="4284710"/>
            <a:ext cx="1090103" cy="1945011"/>
            <a:chOff x="8299340" y="3596933"/>
            <a:chExt cx="1269990" cy="226597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09" b="95341" l="2980" r="99338">
                          <a14:backgroundMark x1="37417" y1="88889" x2="37417" y2="88889"/>
                          <a14:backgroundMark x1="30795" y1="77419" x2="30795" y2="77419"/>
                          <a14:backgroundMark x1="45364" y1="89606" x2="45364" y2="89606"/>
                          <a14:backgroundMark x1="67219" y1="65591" x2="67219" y2="65591"/>
                          <a14:backgroundMark x1="51325" y1="43011" x2="51325" y2="43011"/>
                          <a14:backgroundMark x1="42384" y1="46953" x2="42384" y2="46953"/>
                          <a14:backgroundMark x1="49669" y1="49462" x2="49669" y2="49462"/>
                          <a14:backgroundMark x1="76821" y1="49462" x2="76821" y2="49462"/>
                          <a14:backgroundMark x1="82450" y1="37276" x2="82450" y2="37276"/>
                          <a14:backgroundMark x1="77483" y1="85663" x2="77483" y2="85663"/>
                          <a14:backgroundMark x1="27815" y1="25090" x2="27815" y2="250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99340" y="3596933"/>
              <a:ext cx="1269990" cy="1860661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8367644" y="5469548"/>
              <a:ext cx="1189489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iao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long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661372" y="4276170"/>
            <a:ext cx="1121979" cy="1945011"/>
            <a:chOff x="5654590" y="3596933"/>
            <a:chExt cx="1307127" cy="226597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882" b="95059" l="14072" r="97605">
                          <a14:foregroundMark x1="31437" y1="84706" x2="31437" y2="84706"/>
                          <a14:foregroundMark x1="79341" y1="38118" x2="79341" y2="38118"/>
                          <a14:foregroundMark x1="73353" y1="89176" x2="73353" y2="89176"/>
                          <a14:foregroundMark x1="90120" y1="44000" x2="90120" y2="44000"/>
                          <a14:foregroundMark x1="71257" y1="40706" x2="71257" y2="40706"/>
                        </a14:backgroundRemoval>
                      </a14:imgEffect>
                    </a14:imgLayer>
                  </a14:imgProps>
                </a:ext>
              </a:extLst>
            </a:blip>
            <a:srcRect l="4709"/>
            <a:stretch/>
          </p:blipFill>
          <p:spPr>
            <a:xfrm>
              <a:off x="5654590" y="3596933"/>
              <a:ext cx="1300692" cy="1884957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5655304" y="5469548"/>
              <a:ext cx="1306413" cy="393358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ẹ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dân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122404" y="4276170"/>
            <a:ext cx="1642258" cy="2007920"/>
            <a:chOff x="6583360" y="3596933"/>
            <a:chExt cx="1913261" cy="233926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52" b="98555" l="0" r="9883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73118" y="3596933"/>
              <a:ext cx="1277484" cy="1872000"/>
            </a:xfrm>
            <a:prstGeom prst="rect">
              <a:avLst/>
            </a:prstGeom>
          </p:spPr>
        </p:pic>
        <p:sp>
          <p:nvSpPr>
            <p:cNvPr id="44" name="Rounded Rectangle 43"/>
            <p:cNvSpPr/>
            <p:nvPr/>
          </p:nvSpPr>
          <p:spPr>
            <a:xfrm>
              <a:off x="6583360" y="5344339"/>
              <a:ext cx="1913261" cy="591857"/>
            </a:xfrm>
            <a:prstGeom prst="roundRect">
              <a:avLst/>
            </a:prstGeom>
            <a:noFill/>
            <a:ln>
              <a:solidFill>
                <a:srgbClr val="F0B8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Nhứng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tham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lễ</a:t>
              </a:r>
              <a:r>
                <a:rPr lang="en-US" sz="1400" dirty="0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 smtClean="0">
                  <a:solidFill>
                    <a:srgbClr val="4D3A3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hội</a:t>
              </a:r>
              <a:endParaRPr lang="en-US" sz="1400" dirty="0">
                <a:solidFill>
                  <a:srgbClr val="4D3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227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4523">
        <p15:prstTrans prst="peelOff"/>
      </p:transition>
    </mc:Choice>
    <mc:Fallback>
      <p:transition spd="slow" advTm="4523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04166 -0.27824 " pathEditMode="relative" rAng="0" ptsTypes="AA" p14:bounceEnd="50000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3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-0.0155 -0.29444 " pathEditMode="relative" rAng="0" ptsTypes="AA" p14:bounceEnd="50000">
                                          <p:cBhvr>
                                            <p:cTn id="2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7 L -0.05325 -0.27824 " pathEditMode="relative" rAng="0" ptsTypes="AA" p14:bounceEnd="50000">
                                          <p:cBhvr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69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22222E-6 L -0.32878 -0.28449 " pathEditMode="relative" rAng="0" ptsTypes="AA" p14:bounceEnd="50000">
                                          <p:cBhvr>
                                            <p:cTn id="3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45" y="-142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-0.33933 -0.28982 " pathEditMode="relative" rAng="0" ptsTypes="AA" p14:bounceEnd="50000">
                                          <p:cBhvr>
                                            <p:cTn id="3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66" y="-1449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59259E-6 L -0.35169 -0.29445 " pathEditMode="relative" rAng="0" ptsTypes="AA" p14:bounceEnd="50000">
                                          <p:cBhvr>
                                            <p:cTn id="40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9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4.81481E-6 L -0.50977 -0.28843 " pathEditMode="relative" rAng="0" ptsTypes="AA" p14:bounceEnd="50000">
                                          <p:cBhvr>
                                            <p:cTn id="45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495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 animBg="1"/>
          <p:bldP spid="3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04166 -0.27824 " pathEditMode="relative" rAng="0" ptsTypes="AA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3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3.7037E-7 L -0.0155 -0.29444 " pathEditMode="relative" rAng="0" ptsTypes="AA">
                                          <p:cBhvr>
                                            <p:cTn id="2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7 L -0.05325 -0.27824 " pathEditMode="relative" rAng="0" ptsTypes="AA">
                                          <p:cBhvr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69" y="-1391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22222E-6 L -0.32878 -0.28449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45" y="-142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22222E-6 L -0.33933 -0.2898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66" y="-1449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59259E-6 L -0.35169 -0.29445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91" y="-1472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4.81481E-6 L -0.50977 -0.28843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495" y="-144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 isNarration="1">
                  <p:cMediaNode vol="80000" showWhenStopped="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2" grpId="0" animBg="1"/>
          <p:bldP spid="34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C236008-ECE3-4FA8-9A0B-C8131A12EDF2}"/>
  <p:tag name="ISPRING_RESOURCE_FOLDER" val="F:\NAM HOC 2021-2022\BGĐT\Tuần 1\TLV\TLV 2 - Copy\"/>
  <p:tag name="ISPRING_PRESENTATION_PATH" val="F:\NAM HOC 2021-2022\BGĐT\Tuần 1\TLV\TLV 2 - Copy.pptx"/>
  <p:tag name="ISPRING_PROJECT_VERSION" val="9.3"/>
  <p:tag name="ISPRING_PROJECT_FOLDER_UPDATED" val="1"/>
  <p:tag name="ISPRING_SCREEN_RECS_UPDATED" val="F:\NAM HOC 2021-2022\BGĐT\Tuần 1\TLV\TLV 2 - Copy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2213</TotalTime>
  <Words>1171</Words>
  <Application>Microsoft Office PowerPoint</Application>
  <PresentationFormat>Widescreen</PresentationFormat>
  <Paragraphs>155</Paragraphs>
  <Slides>26</Slides>
  <Notes>13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等线</vt:lpstr>
      <vt:lpstr>等线 Light</vt:lpstr>
      <vt:lpstr>Roboto</vt:lpstr>
      <vt:lpstr>Tahoma</vt:lpstr>
      <vt:lpstr>Times New Roman</vt:lpstr>
      <vt:lpstr>字体视界-单纯体</vt:lpstr>
      <vt:lpstr>汉仪立黑简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ADMIN</cp:lastModifiedBy>
  <cp:revision>136</cp:revision>
  <dcterms:created xsi:type="dcterms:W3CDTF">2020-01-07T06:55:56Z</dcterms:created>
  <dcterms:modified xsi:type="dcterms:W3CDTF">2021-08-31T16:42:04Z</dcterms:modified>
</cp:coreProperties>
</file>