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handoutMasterIdLst>
    <p:handoutMasterId r:id="rId26"/>
  </p:handoutMasterIdLst>
  <p:sldIdLst>
    <p:sldId id="3207" r:id="rId2"/>
    <p:sldId id="3204" r:id="rId3"/>
    <p:sldId id="3206" r:id="rId4"/>
    <p:sldId id="2901" r:id="rId5"/>
    <p:sldId id="3208" r:id="rId6"/>
    <p:sldId id="3209" r:id="rId7"/>
    <p:sldId id="3210" r:id="rId8"/>
    <p:sldId id="3200" r:id="rId9"/>
    <p:sldId id="3195" r:id="rId10"/>
    <p:sldId id="3196" r:id="rId11"/>
    <p:sldId id="3169" r:id="rId12"/>
    <p:sldId id="3176" r:id="rId13"/>
    <p:sldId id="3212" r:id="rId14"/>
    <p:sldId id="3193" r:id="rId15"/>
    <p:sldId id="3194" r:id="rId16"/>
    <p:sldId id="3201" r:id="rId17"/>
    <p:sldId id="3185" r:id="rId18"/>
    <p:sldId id="3168" r:id="rId19"/>
    <p:sldId id="3199" r:id="rId20"/>
    <p:sldId id="3211" r:id="rId21"/>
    <p:sldId id="3181" r:id="rId22"/>
    <p:sldId id="3203" r:id="rId23"/>
    <p:sldId id="3198" r:id="rId2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14B6C"/>
    <a:srgbClr val="F3807F"/>
    <a:srgbClr val="D4584F"/>
    <a:srgbClr val="76ABB9"/>
    <a:srgbClr val="FFFFFF"/>
    <a:srgbClr val="EEE800"/>
    <a:srgbClr val="F0EA00"/>
    <a:srgbClr val="FFC000"/>
    <a:srgbClr val="FFFCF3"/>
    <a:srgbClr val="C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6314" autoAdjust="0"/>
  </p:normalViewPr>
  <p:slideViewPr>
    <p:cSldViewPr>
      <p:cViewPr varScale="1">
        <p:scale>
          <a:sx n="83" d="100"/>
          <a:sy n="83" d="100"/>
        </p:scale>
        <p:origin x="-96" y="-62"/>
      </p:cViewPr>
      <p:guideLst>
        <p:guide orient="horz" pos="2160"/>
        <p:guide pos="3840"/>
      </p:guideLst>
    </p:cSldViewPr>
  </p:slideViewPr>
  <p:outlineViewPr>
    <p:cViewPr>
      <p:scale>
        <a:sx n="100" d="100"/>
        <a:sy n="100" d="100"/>
      </p:scale>
      <p:origin x="0" y="-20556"/>
    </p:cViewPr>
  </p:outlineViewPr>
  <p:notesTextViewPr>
    <p:cViewPr>
      <p:scale>
        <a:sx n="1" d="1"/>
        <a:sy n="1" d="1"/>
      </p:scale>
      <p:origin x="0" y="0"/>
    </p:cViewPr>
  </p:notesTextViewPr>
  <p:sorterViewPr>
    <p:cViewPr>
      <p:scale>
        <a:sx n="139" d="100"/>
        <a:sy n="139" d="100"/>
      </p:scale>
      <p:origin x="0" y="0"/>
    </p:cViewPr>
  </p:sorterViewPr>
  <p:notesViewPr>
    <p:cSldViewPr>
      <p:cViewPr varScale="1">
        <p:scale>
          <a:sx n="65" d="100"/>
          <a:sy n="65" d="100"/>
        </p:scale>
        <p:origin x="2796" y="5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2021/8/29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 xmlns:p14="http://schemas.microsoft.com/office/powerpoint/2010/main" val="3387813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2021/8/29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 xmlns:p14="http://schemas.microsoft.com/office/powerpoint/2010/main" val="799937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4</a:t>
            </a:fld>
            <a:endParaRPr lang="zh-CN" altLang="en-US"/>
          </a:p>
        </p:txBody>
      </p:sp>
    </p:spTree>
    <p:extLst>
      <p:ext uri="{BB962C8B-B14F-4D97-AF65-F5344CB8AC3E}">
        <p14:creationId xmlns="" xmlns:p14="http://schemas.microsoft.com/office/powerpoint/2010/main" val="324969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21</a:t>
            </a:fld>
            <a:endParaRPr lang="zh-CN" altLang="en-US"/>
          </a:p>
        </p:txBody>
      </p:sp>
    </p:spTree>
    <p:extLst>
      <p:ext uri="{BB962C8B-B14F-4D97-AF65-F5344CB8AC3E}">
        <p14:creationId xmlns="" xmlns:p14="http://schemas.microsoft.com/office/powerpoint/2010/main" val="30410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23</a:t>
            </a:fld>
            <a:endParaRPr lang="zh-CN" altLang="en-US"/>
          </a:p>
        </p:txBody>
      </p:sp>
    </p:spTree>
    <p:extLst>
      <p:ext uri="{BB962C8B-B14F-4D97-AF65-F5344CB8AC3E}">
        <p14:creationId xmlns="" xmlns:p14="http://schemas.microsoft.com/office/powerpoint/2010/main" val="410741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80847-0050-46C2-A011-B8E2B0484132}" type="slidenum">
              <a:rPr lang="zh-CN" altLang="en-US" smtClean="0"/>
              <a:pPr/>
              <a:t>5</a:t>
            </a:fld>
            <a:endParaRPr lang="zh-CN" altLang="en-US"/>
          </a:p>
        </p:txBody>
      </p:sp>
    </p:spTree>
    <p:extLst>
      <p:ext uri="{BB962C8B-B14F-4D97-AF65-F5344CB8AC3E}">
        <p14:creationId xmlns="" xmlns:p14="http://schemas.microsoft.com/office/powerpoint/2010/main" val="333005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80847-0050-46C2-A011-B8E2B0484132}" type="slidenum">
              <a:rPr lang="zh-CN" altLang="en-US" smtClean="0"/>
              <a:pPr/>
              <a:t>6</a:t>
            </a:fld>
            <a:endParaRPr lang="zh-CN" altLang="en-US"/>
          </a:p>
        </p:txBody>
      </p:sp>
    </p:spTree>
    <p:extLst>
      <p:ext uri="{BB962C8B-B14F-4D97-AF65-F5344CB8AC3E}">
        <p14:creationId xmlns="" xmlns:p14="http://schemas.microsoft.com/office/powerpoint/2010/main" val="176564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80847-0050-46C2-A011-B8E2B0484132}" type="slidenum">
              <a:rPr lang="zh-CN" altLang="en-US" smtClean="0"/>
              <a:pPr/>
              <a:t>7</a:t>
            </a:fld>
            <a:endParaRPr lang="zh-CN" altLang="en-US"/>
          </a:p>
        </p:txBody>
      </p:sp>
    </p:spTree>
    <p:extLst>
      <p:ext uri="{BB962C8B-B14F-4D97-AF65-F5344CB8AC3E}">
        <p14:creationId xmlns="" xmlns:p14="http://schemas.microsoft.com/office/powerpoint/2010/main" val="136295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80847-0050-46C2-A011-B8E2B0484132}" type="slidenum">
              <a:rPr lang="zh-CN" altLang="en-US" smtClean="0"/>
              <a:pPr/>
              <a:t>11</a:t>
            </a:fld>
            <a:endParaRPr lang="zh-CN" altLang="en-US"/>
          </a:p>
        </p:txBody>
      </p:sp>
    </p:spTree>
    <p:extLst>
      <p:ext uri="{BB962C8B-B14F-4D97-AF65-F5344CB8AC3E}">
        <p14:creationId xmlns="" xmlns:p14="http://schemas.microsoft.com/office/powerpoint/2010/main" val="428126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80847-0050-46C2-A011-B8E2B0484132}" type="slidenum">
              <a:rPr lang="zh-CN" altLang="en-US" smtClean="0"/>
              <a:pPr/>
              <a:t>12</a:t>
            </a:fld>
            <a:endParaRPr lang="zh-CN" altLang="en-US"/>
          </a:p>
        </p:txBody>
      </p:sp>
    </p:spTree>
    <p:extLst>
      <p:ext uri="{BB962C8B-B14F-4D97-AF65-F5344CB8AC3E}">
        <p14:creationId xmlns="" xmlns:p14="http://schemas.microsoft.com/office/powerpoint/2010/main" val="282778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80847-0050-46C2-A011-B8E2B0484132}" type="slidenum">
              <a:rPr lang="zh-CN" altLang="en-US" smtClean="0"/>
              <a:pPr/>
              <a:t>17</a:t>
            </a:fld>
            <a:endParaRPr lang="zh-CN" altLang="en-US"/>
          </a:p>
        </p:txBody>
      </p:sp>
    </p:spTree>
    <p:extLst>
      <p:ext uri="{BB962C8B-B14F-4D97-AF65-F5344CB8AC3E}">
        <p14:creationId xmlns="" xmlns:p14="http://schemas.microsoft.com/office/powerpoint/2010/main" val="426967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80847-0050-46C2-A011-B8E2B0484132}" type="slidenum">
              <a:rPr lang="zh-CN" altLang="en-US" smtClean="0"/>
              <a:pPr/>
              <a:t>18</a:t>
            </a:fld>
            <a:endParaRPr lang="zh-CN" altLang="en-US"/>
          </a:p>
        </p:txBody>
      </p:sp>
    </p:spTree>
    <p:extLst>
      <p:ext uri="{BB962C8B-B14F-4D97-AF65-F5344CB8AC3E}">
        <p14:creationId xmlns="" xmlns:p14="http://schemas.microsoft.com/office/powerpoint/2010/main" val="416803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80847-0050-46C2-A011-B8E2B0484132}" type="slidenum">
              <a:rPr lang="zh-CN" altLang="en-US" smtClean="0"/>
              <a:pPr/>
              <a:t>20</a:t>
            </a:fld>
            <a:endParaRPr lang="zh-CN" altLang="en-US"/>
          </a:p>
        </p:txBody>
      </p:sp>
    </p:spTree>
    <p:extLst>
      <p:ext uri="{BB962C8B-B14F-4D97-AF65-F5344CB8AC3E}">
        <p14:creationId xmlns="" xmlns:p14="http://schemas.microsoft.com/office/powerpoint/2010/main" val="2827784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pic>
        <p:nvPicPr>
          <p:cNvPr id="8" name="图片 7"/>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87866" y="13280"/>
            <a:ext cx="983167" cy="1094269"/>
          </a:xfrm>
          <a:prstGeom prst="rect">
            <a:avLst/>
          </a:prstGeom>
        </p:spPr>
      </p:pic>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298693" y="3355031"/>
            <a:ext cx="3158724" cy="3515669"/>
          </a:xfrm>
          <a:prstGeom prst="rect">
            <a:avLst/>
          </a:prstGeom>
        </p:spPr>
      </p:pic>
      <p:pic>
        <p:nvPicPr>
          <p:cNvPr id="11" name="图片 10"/>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a:fillRect/>
          </a:stretch>
        </p:blipFill>
        <p:spPr>
          <a:xfrm flipH="1">
            <a:off x="-18829" y="4316614"/>
            <a:ext cx="12192000" cy="2538420"/>
          </a:xfrm>
          <a:prstGeom prst="rect">
            <a:avLst/>
          </a:prstGeom>
        </p:spPr>
      </p:pic>
      <p:grpSp>
        <p:nvGrpSpPr>
          <p:cNvPr id="20" name="组合 19"/>
          <p:cNvGrpSpPr/>
          <p:nvPr userDrawn="1"/>
        </p:nvGrpSpPr>
        <p:grpSpPr>
          <a:xfrm>
            <a:off x="-32520" y="-2966"/>
            <a:ext cx="12238210" cy="6873666"/>
            <a:chOff x="-34298" y="-3128"/>
            <a:chExt cx="12907487" cy="7249172"/>
          </a:xfrm>
        </p:grpSpPr>
        <p:grpSp>
          <p:nvGrpSpPr>
            <p:cNvPr id="16" name="组合 15"/>
            <p:cNvGrpSpPr/>
            <p:nvPr userDrawn="1"/>
          </p:nvGrpSpPr>
          <p:grpSpPr>
            <a:xfrm>
              <a:off x="-34298" y="0"/>
              <a:ext cx="1868891" cy="7232650"/>
              <a:chOff x="-34298" y="0"/>
              <a:chExt cx="1868891" cy="7232650"/>
            </a:xfrm>
          </p:grpSpPr>
          <p:pic>
            <p:nvPicPr>
              <p:cNvPr id="8" name="图片 7"/>
              <p:cNvPicPr>
                <a:picLocks noChangeAspect="1"/>
              </p:cNvPicPr>
              <p:nvPr userDrawn="1"/>
            </p:nvPicPr>
            <p:blipFill rotWithShape="1">
              <a:blip r:embed="rId4" cstate="screen">
                <a:extLst>
                  <a:ext uri="{28A0092B-C50C-407E-A947-70E740481C1C}">
                    <a14:useLocalDpi xmlns="" xmlns:a14="http://schemas.microsoft.com/office/drawing/2010/main"/>
                  </a:ext>
                </a:extLst>
              </a:blip>
              <a:srcRect/>
              <a:stretch>
                <a:fillRect/>
              </a:stretch>
            </p:blipFill>
            <p:spPr>
              <a:xfrm>
                <a:off x="0" y="0"/>
                <a:ext cx="1834593" cy="7232650"/>
              </a:xfrm>
              <a:prstGeom prst="rect">
                <a:avLst/>
              </a:prstGeom>
            </p:spPr>
          </p:pic>
          <p:pic>
            <p:nvPicPr>
              <p:cNvPr id="15" name="图片 14"/>
              <p:cNvPicPr>
                <a:picLocks noChangeAspect="1"/>
              </p:cNvPicPr>
              <p:nvPr userDrawn="1"/>
            </p:nvPicPr>
            <p:blipFill>
              <a:blip r:embed="rId5" cstate="screen">
                <a:extLst>
                  <a:ext uri="{28A0092B-C50C-407E-A947-70E740481C1C}">
                    <a14:useLocalDpi xmlns="" xmlns:a14="http://schemas.microsoft.com/office/drawing/2010/main"/>
                  </a:ext>
                </a:extLst>
              </a:blip>
              <a:stretch>
                <a:fillRect/>
              </a:stretch>
            </p:blipFill>
            <p:spPr>
              <a:xfrm>
                <a:off x="-34298" y="2379697"/>
                <a:ext cx="1268232" cy="4849825"/>
              </a:xfrm>
              <a:prstGeom prst="rect">
                <a:avLst/>
              </a:prstGeom>
            </p:spPr>
          </p:pic>
        </p:grpSp>
        <p:grpSp>
          <p:nvGrpSpPr>
            <p:cNvPr id="19" name="组合 18"/>
            <p:cNvGrpSpPr/>
            <p:nvPr userDrawn="1"/>
          </p:nvGrpSpPr>
          <p:grpSpPr>
            <a:xfrm>
              <a:off x="11022313" y="-3128"/>
              <a:ext cx="1850876" cy="7249172"/>
              <a:chOff x="11022313" y="-3128"/>
              <a:chExt cx="1850876" cy="7249172"/>
            </a:xfrm>
          </p:grpSpPr>
          <p:pic>
            <p:nvPicPr>
              <p:cNvPr id="9" name="图片 8"/>
              <p:cNvPicPr>
                <a:picLocks noChangeAspect="1"/>
              </p:cNvPicPr>
              <p:nvPr userDrawn="1"/>
            </p:nvPicPr>
            <p:blipFill rotWithShape="1">
              <a:blip r:embed="rId4" cstate="screen">
                <a:extLst>
                  <a:ext uri="{28A0092B-C50C-407E-A947-70E740481C1C}">
                    <a14:useLocalDpi xmlns="" xmlns:a14="http://schemas.microsoft.com/office/drawing/2010/main"/>
                  </a:ext>
                </a:extLst>
              </a:blip>
              <a:srcRect/>
              <a:stretch>
                <a:fillRect/>
              </a:stretch>
            </p:blipFill>
            <p:spPr>
              <a:xfrm flipH="1">
                <a:off x="11022313" y="-3128"/>
                <a:ext cx="1834593" cy="7232650"/>
              </a:xfrm>
              <a:prstGeom prst="rect">
                <a:avLst/>
              </a:prstGeom>
            </p:spPr>
          </p:pic>
          <p:pic>
            <p:nvPicPr>
              <p:cNvPr id="18" name="图片 17"/>
              <p:cNvPicPr>
                <a:picLocks noChangeAspect="1"/>
              </p:cNvPicPr>
              <p:nvPr userDrawn="1"/>
            </p:nvPicPr>
            <p:blipFill>
              <a:blip r:embed="rId6" cstate="screen">
                <a:extLst>
                  <a:ext uri="{28A0092B-C50C-407E-A947-70E740481C1C}">
                    <a14:useLocalDpi xmlns="" xmlns:a14="http://schemas.microsoft.com/office/drawing/2010/main"/>
                  </a:ext>
                </a:extLst>
              </a:blip>
              <a:stretch>
                <a:fillRect/>
              </a:stretch>
            </p:blipFill>
            <p:spPr>
              <a:xfrm>
                <a:off x="11434918" y="2693615"/>
                <a:ext cx="1438271" cy="4552429"/>
              </a:xfrm>
              <a:prstGeom prst="rect">
                <a:avLst/>
              </a:prstGeom>
            </p:spPr>
          </p:pic>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87866" y="13280"/>
            <a:ext cx="983167" cy="1094269"/>
          </a:xfrm>
          <a:prstGeom prst="rect">
            <a:avLst/>
          </a:prstGeom>
        </p:spPr>
      </p:pic>
      <p:pic>
        <p:nvPicPr>
          <p:cNvPr id="8" name="图片 7"/>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a:fillRect/>
          </a:stretch>
        </p:blipFill>
        <p:spPr>
          <a:xfrm flipH="1">
            <a:off x="-12943" y="5771517"/>
            <a:ext cx="12192000" cy="1545915"/>
          </a:xfrm>
          <a:prstGeom prst="rect">
            <a:avLst/>
          </a:prstGeom>
        </p:spPr>
      </p:pic>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BF82D2-7A68-459D-A996-9BDDA2518FA4}" type="datetimeFigureOut">
              <a:rPr lang="zh-CN" altLang="en-US" smtClean="0"/>
              <a:pPr/>
              <a:t>2021/8/29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 xmlns:p14="http://schemas.microsoft.com/office/powerpoint/2010/main" val="204479349"/>
      </p:ext>
    </p:extLst>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BF82D2-7A68-459D-A996-9BDDA2518FA4}" type="datetimeFigureOut">
              <a:rPr lang="zh-CN" altLang="en-US" smtClean="0"/>
              <a:pPr/>
              <a:t>2021/8/29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 xmlns:p14="http://schemas.microsoft.com/office/powerpoint/2010/main" val="3253232838"/>
      </p:ext>
    </p:extLst>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BF82D2-7A68-459D-A996-9BDDA2518FA4}" type="datetimeFigureOut">
              <a:rPr lang="zh-CN" altLang="en-US" smtClean="0"/>
              <a:pPr/>
              <a:t>2021/8/29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pPr/>
              <a:t>‹#›</a:t>
            </a:fld>
            <a:endParaRPr lang="zh-CN" altLang="en-US"/>
          </a:p>
        </p:txBody>
      </p:sp>
      <p:sp>
        <p:nvSpPr>
          <p:cNvPr id="7" name="矩形 6"/>
          <p:cNvSpPr/>
          <p:nvPr userDrawn="1"/>
        </p:nvSpPr>
        <p:spPr>
          <a:xfrm>
            <a:off x="9090186" y="6438528"/>
            <a:ext cx="966254" cy="230832"/>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fontAlgn="auto">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fontAlgn="auto">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fontAlgn="auto">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fontAlgn="auto">
              <a:spcBef>
                <a:spcPts val="0"/>
              </a:spcBef>
              <a:spcAft>
                <a:spcPts val="0"/>
              </a:spcAft>
            </a:pPr>
            <a:r>
              <a:rPr lang="en-US" altLang="zh-CN" sz="100" dirty="0">
                <a:solidFill>
                  <a:prstClr val="white"/>
                </a:solidFill>
                <a:latin typeface="Calibri"/>
                <a:ea typeface="宋体"/>
              </a:rPr>
              <a:t> </a:t>
            </a:r>
          </a:p>
        </p:txBody>
      </p:sp>
    </p:spTree>
    <p:extLst>
      <p:ext uri="{BB962C8B-B14F-4D97-AF65-F5344CB8AC3E}">
        <p14:creationId xmlns="" xmlns:p14="http://schemas.microsoft.com/office/powerpoint/2010/main" val="3423773318"/>
      </p:ext>
    </p:extLst>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BF82D2-7A68-459D-A996-9BDDA2518FA4}" type="datetimeFigureOut">
              <a:rPr lang="zh-CN" altLang="en-US" smtClean="0"/>
              <a:pPr/>
              <a:t>2021/8/29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 xmlns:p14="http://schemas.microsoft.com/office/powerpoint/2010/main" val="2343282733"/>
      </p:ext>
    </p:extLst>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pPr/>
              <a:t>2021/8/29</a:t>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pPr/>
              <a:t>‹#›</a:t>
            </a:fld>
            <a:endParaRPr lang="zh-CN" altLang="en-US"/>
          </a:p>
        </p:txBody>
      </p:sp>
      <p:sp>
        <p:nvSpPr>
          <p:cNvPr id="9" name="TextBox 828"/>
          <p:cNvSpPr txBox="1"/>
          <p:nvPr userDrawn="1"/>
        </p:nvSpPr>
        <p:spPr bwMode="auto">
          <a:xfrm>
            <a:off x="667960" y="186428"/>
            <a:ext cx="1628140" cy="497205"/>
          </a:xfrm>
          <a:prstGeom prst="rect">
            <a:avLst/>
          </a:prstGeom>
          <a:noFill/>
        </p:spPr>
        <p:txBody>
          <a:bodyPr wrap="none" lIns="128583" tIns="64291" rIns="128583" bIns="64291">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b="0" dirty="0">
                <a:solidFill>
                  <a:schemeClr val="bg1"/>
                </a:solidFill>
                <a:effectLst/>
                <a:latin typeface="Arial" panose="020B0604020202020204" pitchFamily="34" charset="0"/>
                <a:sym typeface="Arial" panose="020B0604020202020204" pitchFamily="34" charset="0"/>
              </a:rPr>
              <a:t>添加标题</a:t>
            </a:r>
          </a:p>
        </p:txBody>
      </p:sp>
      <p:pic>
        <p:nvPicPr>
          <p:cNvPr id="8" name="图片 7"/>
          <p:cNvPicPr>
            <a:picLocks noChangeAspect="1"/>
          </p:cNvPicPr>
          <p:nvPr userDrawn="1"/>
        </p:nvPicPr>
        <p:blipFill>
          <a:blip r:embed="rId9" cstate="print"/>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3000">
    <p:push dir="u"/>
  </p:transition>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4.em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8.pn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 xmlns:a16="http://schemas.microsoft.com/office/drawing/2014/main" id="{B538BEBD-8D43-4808-8865-D5698E72E47E}"/>
              </a:ext>
            </a:extLst>
          </p:cNvPr>
          <p:cNvPicPr>
            <a:picLocks noChangeAspect="1"/>
          </p:cNvPicPr>
          <p:nvPr/>
        </p:nvPicPr>
        <p:blipFill>
          <a:blip r:embed="rId2" cstate="print"/>
          <a:stretch>
            <a:fillRect/>
          </a:stretch>
        </p:blipFill>
        <p:spPr>
          <a:xfrm>
            <a:off x="1199456" y="0"/>
            <a:ext cx="1531919" cy="1705537"/>
          </a:xfrm>
          <a:prstGeom prst="rect">
            <a:avLst/>
          </a:prstGeom>
        </p:spPr>
      </p:pic>
      <p:sp>
        <p:nvSpPr>
          <p:cNvPr id="3" name="Rectangle 2"/>
          <p:cNvSpPr/>
          <p:nvPr/>
        </p:nvSpPr>
        <p:spPr>
          <a:xfrm>
            <a:off x="1487488" y="1484784"/>
            <a:ext cx="9468747" cy="1754326"/>
          </a:xfrm>
          <a:prstGeom prst="rect">
            <a:avLst/>
          </a:prstGeom>
          <a:noFill/>
        </p:spPr>
        <p:txBody>
          <a:bodyPr wrap="none" lIns="91440" tIns="45720" rIns="91440" bIns="45720">
            <a:spAutoFit/>
          </a:bodyPr>
          <a:lstStyle/>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đón</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các</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con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khối</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4</a:t>
            </a:r>
          </a:p>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Trường</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tiểu</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học</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lê</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quý</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đôn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 xmlns:a16="http://schemas.microsoft.com/office/drawing/2014/main" id="{BA69D27F-CE03-478C-8E51-121372C4D0E4}"/>
              </a:ext>
            </a:extLst>
          </p:cNvPr>
          <p:cNvSpPr/>
          <p:nvPr/>
        </p:nvSpPr>
        <p:spPr>
          <a:xfrm>
            <a:off x="6240016" y="2492896"/>
            <a:ext cx="5698526" cy="1589461"/>
          </a:xfrm>
          <a:prstGeom prst="horizontalScroll">
            <a:avLst/>
          </a:prstGeom>
          <a:solidFill>
            <a:srgbClr val="F3807F"/>
          </a:solidFill>
          <a:ln>
            <a:solidFill>
              <a:srgbClr val="D14B6C"/>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Aft>
                <a:spcPts val="600"/>
              </a:spcAft>
            </a:pPr>
            <a:r>
              <a:rPr lang="en-US" sz="6600" b="1" dirty="0" err="1">
                <a:solidFill>
                  <a:schemeClr val="tx1"/>
                </a:solidFill>
                <a:latin typeface="Times New Roman" panose="02020603050405020304" pitchFamily="18" charset="0"/>
                <a:ea typeface="+mj-ea"/>
                <a:cs typeface="Times New Roman" panose="02020603050405020304" pitchFamily="18" charset="0"/>
              </a:rPr>
              <a:t>Truyện</a:t>
            </a:r>
            <a:r>
              <a:rPr lang="en-US" sz="6600" b="1" dirty="0">
                <a:solidFill>
                  <a:schemeClr val="tx1"/>
                </a:solidFill>
                <a:latin typeface="Times New Roman" panose="02020603050405020304" pitchFamily="18" charset="0"/>
                <a:ea typeface="+mj-ea"/>
                <a:cs typeface="Times New Roman" panose="02020603050405020304" pitchFamily="18" charset="0"/>
              </a:rPr>
              <a:t> </a:t>
            </a:r>
            <a:r>
              <a:rPr lang="en-US" sz="6600" b="1" dirty="0" err="1">
                <a:solidFill>
                  <a:schemeClr val="tx1"/>
                </a:solidFill>
                <a:latin typeface="Times New Roman" panose="02020603050405020304" pitchFamily="18" charset="0"/>
                <a:ea typeface="+mj-ea"/>
                <a:cs typeface="Times New Roman" panose="02020603050405020304" pitchFamily="18" charset="0"/>
              </a:rPr>
              <a:t>Kiều</a:t>
            </a:r>
            <a:endParaRPr lang="en-US" sz="6600" b="1" dirty="0">
              <a:solidFill>
                <a:schemeClr val="tx1"/>
              </a:solidFill>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 xmlns:a16="http://schemas.microsoft.com/office/drawing/2014/main" id="{E981A994-96D9-478D-8890-BD3673AE5F4C}"/>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1" b="908"/>
          <a:stretch/>
        </p:blipFill>
        <p:spPr>
          <a:xfrm>
            <a:off x="1152129" y="116632"/>
            <a:ext cx="4943871" cy="6857990"/>
          </a:xfrm>
          <a:prstGeom prst="rect">
            <a:avLst/>
          </a:prstGeom>
        </p:spPr>
      </p:pic>
    </p:spTree>
    <p:extLst>
      <p:ext uri="{BB962C8B-B14F-4D97-AF65-F5344CB8AC3E}">
        <p14:creationId xmlns="" xmlns:p14="http://schemas.microsoft.com/office/powerpoint/2010/main" val="805424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stretch>
            <a:fillRect/>
          </a:stretch>
        </p:blipFill>
        <p:spPr>
          <a:xfrm>
            <a:off x="2351584" y="145409"/>
            <a:ext cx="9840416" cy="6595959"/>
          </a:xfrm>
          <a:prstGeom prst="rect">
            <a:avLst/>
          </a:prstGeom>
        </p:spPr>
      </p:pic>
      <p:pic>
        <p:nvPicPr>
          <p:cNvPr id="3" name="图片 2"/>
          <p:cNvPicPr>
            <a:picLocks noChangeAspect="1"/>
          </p:cNvPicPr>
          <p:nvPr/>
        </p:nvPicPr>
        <p:blipFill>
          <a:blip r:embed="rId4" cstate="print"/>
          <a:stretch>
            <a:fillRect/>
          </a:stretch>
        </p:blipFill>
        <p:spPr>
          <a:xfrm>
            <a:off x="-240704" y="2232170"/>
            <a:ext cx="4480421" cy="4480421"/>
          </a:xfrm>
          <a:prstGeom prst="rect">
            <a:avLst/>
          </a:prstGeom>
        </p:spPr>
      </p:pic>
      <p:pic>
        <p:nvPicPr>
          <p:cNvPr id="5" name="图片 4"/>
          <p:cNvPicPr>
            <a:picLocks noChangeAspect="1"/>
          </p:cNvPicPr>
          <p:nvPr/>
        </p:nvPicPr>
        <p:blipFill>
          <a:blip r:embed="rId5" cstate="print"/>
          <a:stretch>
            <a:fillRect/>
          </a:stretch>
        </p:blipFill>
        <p:spPr>
          <a:xfrm>
            <a:off x="839416" y="908720"/>
            <a:ext cx="1314450" cy="685800"/>
          </a:xfrm>
          <a:prstGeom prst="rect">
            <a:avLst/>
          </a:prstGeom>
        </p:spPr>
      </p:pic>
      <p:sp>
        <p:nvSpPr>
          <p:cNvPr id="9" name="Rectangle 2">
            <a:extLst>
              <a:ext uri="{FF2B5EF4-FFF2-40B4-BE49-F238E27FC236}">
                <a16:creationId xmlns="" xmlns:a16="http://schemas.microsoft.com/office/drawing/2014/main" id="{297827F4-9C03-4522-99FA-C755CF4EACFE}"/>
              </a:ext>
            </a:extLst>
          </p:cNvPr>
          <p:cNvSpPr txBox="1">
            <a:spLocks noChangeArrowheads="1"/>
          </p:cNvSpPr>
          <p:nvPr/>
        </p:nvSpPr>
        <p:spPr>
          <a:xfrm>
            <a:off x="5109652" y="1180211"/>
            <a:ext cx="4431226" cy="726715"/>
          </a:xfrm>
          <a:prstGeom prst="rect">
            <a:avLst/>
          </a:prstGeom>
          <a:solidFill>
            <a:srgbClr val="F3807F"/>
          </a:solidFill>
        </p:spPr>
        <p:style>
          <a:lnRef idx="1">
            <a:schemeClr val="accent4"/>
          </a:lnRef>
          <a:fillRef idx="2">
            <a:schemeClr val="accent4"/>
          </a:fillRef>
          <a:effectRef idx="1">
            <a:schemeClr val="accent4"/>
          </a:effectRef>
          <a:fontRef idx="minor">
            <a:schemeClr val="dk1"/>
          </a:fontRef>
        </p:style>
        <p:txBody>
          <a:bodyPr/>
          <a:lstStyle>
            <a:lvl1pPr algn="l" defTabSz="866775" rtl="0" eaLnBrk="1" latinLnBrk="0" hangingPunct="1">
              <a:lnSpc>
                <a:spcPct val="90000"/>
              </a:lnSpc>
              <a:spcBef>
                <a:spcPct val="0"/>
              </a:spcBef>
              <a:buNone/>
              <a:defRPr sz="4170" kern="1200">
                <a:solidFill>
                  <a:schemeClr val="tx1"/>
                </a:solidFill>
                <a:latin typeface="+mj-lt"/>
                <a:ea typeface="+mj-ea"/>
                <a:cs typeface="+mj-cs"/>
              </a:defRPr>
            </a:lvl1pPr>
          </a:lstStyle>
          <a:p>
            <a:pPr algn="ctr" fontAlgn="auto">
              <a:spcAft>
                <a:spcPts val="0"/>
              </a:spcAft>
            </a:pPr>
            <a:r>
              <a:rPr lang="en-US" altLang="en-US" sz="3200" b="1" dirty="0" err="1">
                <a:solidFill>
                  <a:schemeClr val="bg1"/>
                </a:solidFill>
                <a:latin typeface="Times New Roman" panose="02020603050405020304" pitchFamily="18" charset="0"/>
                <a:cs typeface="Times New Roman" panose="02020603050405020304" pitchFamily="18" charset="0"/>
              </a:rPr>
              <a:t>Bài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thơ</a:t>
            </a:r>
            <a:r>
              <a:rPr lang="en-US" altLang="en-US" sz="3200" b="1" dirty="0">
                <a:solidFill>
                  <a:schemeClr val="bg1"/>
                </a:solidFill>
                <a:latin typeface="Times New Roman" panose="02020603050405020304" pitchFamily="18" charset="0"/>
                <a:cs typeface="Times New Roman" panose="02020603050405020304" pitchFamily="18" charset="0"/>
              </a:rPr>
              <a:t> chia </a:t>
            </a:r>
            <a:r>
              <a:rPr lang="en-US" altLang="en-US" sz="3200" b="1" dirty="0" err="1">
                <a:solidFill>
                  <a:schemeClr val="bg1"/>
                </a:solidFill>
                <a:latin typeface="Times New Roman" panose="02020603050405020304" pitchFamily="18" charset="0"/>
                <a:cs typeface="Times New Roman" panose="02020603050405020304" pitchFamily="18" charset="0"/>
              </a:rPr>
              <a:t>làm</a:t>
            </a:r>
            <a:r>
              <a:rPr lang="en-US" altLang="en-US" sz="3200" b="1" dirty="0">
                <a:solidFill>
                  <a:schemeClr val="bg1"/>
                </a:solidFill>
                <a:latin typeface="Times New Roman" panose="02020603050405020304" pitchFamily="18" charset="0"/>
                <a:cs typeface="Times New Roman" panose="02020603050405020304" pitchFamily="18" charset="0"/>
              </a:rPr>
              <a:t> 7 </a:t>
            </a:r>
            <a:r>
              <a:rPr lang="en-US" altLang="en-US" sz="3200" b="1" dirty="0" err="1">
                <a:solidFill>
                  <a:schemeClr val="bg1"/>
                </a:solidFill>
                <a:latin typeface="Times New Roman" panose="02020603050405020304" pitchFamily="18" charset="0"/>
                <a:cs typeface="Times New Roman" panose="02020603050405020304" pitchFamily="18" charset="0"/>
              </a:rPr>
              <a:t>khổ</a:t>
            </a:r>
            <a:r>
              <a:rPr lang="en-US" altLang="en-US" sz="3200" b="1" dirty="0">
                <a:solidFill>
                  <a:schemeClr val="bg1"/>
                </a:solidFill>
                <a:latin typeface="Times New Roman" panose="02020603050405020304" pitchFamily="18" charset="0"/>
                <a:cs typeface="Times New Roman" panose="02020603050405020304" pitchFamily="18" charset="0"/>
              </a:rPr>
              <a:t>:</a:t>
            </a:r>
            <a:endParaRPr lang="vi-VN" altLang="en-US" sz="3200" b="1" dirty="0">
              <a:solidFill>
                <a:schemeClr val="bg1"/>
              </a:solidFill>
              <a:latin typeface="Times New Roman" panose="02020603050405020304" pitchFamily="18" charset="0"/>
              <a:cs typeface="Times New Roman" panose="02020603050405020304" pitchFamily="18" charset="0"/>
            </a:endParaRPr>
          </a:p>
        </p:txBody>
      </p:sp>
      <p:sp>
        <p:nvSpPr>
          <p:cNvPr id="12" name="Text Box 25">
            <a:extLst>
              <a:ext uri="{FF2B5EF4-FFF2-40B4-BE49-F238E27FC236}">
                <a16:creationId xmlns="" xmlns:a16="http://schemas.microsoft.com/office/drawing/2014/main" id="{AB3E82EB-132C-4E48-B561-9812A197031A}"/>
              </a:ext>
            </a:extLst>
          </p:cNvPr>
          <p:cNvSpPr txBox="1">
            <a:spLocks noChangeArrowheads="1"/>
          </p:cNvSpPr>
          <p:nvPr/>
        </p:nvSpPr>
        <p:spPr bwMode="auto">
          <a:xfrm>
            <a:off x="4563467" y="2091620"/>
            <a:ext cx="6141045"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dirty="0" err="1">
                <a:latin typeface="Arial" panose="020B0604020202020204" pitchFamily="34" charset="0"/>
                <a:cs typeface="Arial" panose="020B0604020202020204" pitchFamily="34" charset="0"/>
              </a:rPr>
              <a:t>Khổ</a:t>
            </a:r>
            <a:r>
              <a:rPr lang="en-US" altLang="en-US" sz="2400" b="1" dirty="0">
                <a:latin typeface="Arial" panose="020B0604020202020204" pitchFamily="34" charset="0"/>
                <a:cs typeface="Arial" panose="020B0604020202020204" pitchFamily="34" charset="0"/>
              </a:rPr>
              <a:t> 1: </a:t>
            </a:r>
            <a:r>
              <a:rPr lang="en-US" altLang="en-US" sz="2400" b="1" dirty="0" err="1">
                <a:latin typeface="Arial" panose="020B0604020202020204" pitchFamily="34" charset="0"/>
                <a:cs typeface="Arial" panose="020B0604020202020204" pitchFamily="34" charset="0"/>
              </a:rPr>
              <a:t>Một</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hôm</a:t>
            </a:r>
            <a:r>
              <a:rPr lang="en-US" altLang="en-US" sz="2400" b="1" dirty="0">
                <a:latin typeface="Arial" panose="020B0604020202020204" pitchFamily="34" charset="0"/>
                <a:cs typeface="Arial" panose="020B0604020202020204" pitchFamily="34" charset="0"/>
              </a:rPr>
              <a:t> … </a:t>
            </a:r>
            <a:r>
              <a:rPr lang="en-US" altLang="en-US" sz="2400" b="1" dirty="0" err="1">
                <a:latin typeface="Arial" panose="020B0604020202020204" pitchFamily="34" charset="0"/>
                <a:cs typeface="Arial" panose="020B0604020202020204" pitchFamily="34" charset="0"/>
              </a:rPr>
              <a:t>bấy</a:t>
            </a:r>
            <a:r>
              <a:rPr lang="en-US" altLang="en-US" sz="2400" b="1" dirty="0">
                <a:latin typeface="Arial" panose="020B0604020202020204" pitchFamily="34" charset="0"/>
                <a:cs typeface="Arial" panose="020B0604020202020204" pitchFamily="34" charset="0"/>
              </a:rPr>
              <a:t> nay.</a:t>
            </a:r>
          </a:p>
          <a:p>
            <a:pPr algn="just">
              <a:spcBef>
                <a:spcPct val="50000"/>
              </a:spcBef>
              <a:buNone/>
            </a:pPr>
            <a:r>
              <a:rPr lang="en-US" altLang="en-US" sz="2400" b="1" dirty="0" err="1">
                <a:latin typeface="Arial" panose="020B0604020202020204" pitchFamily="34" charset="0"/>
                <a:cs typeface="Arial" panose="020B0604020202020204" pitchFamily="34" charset="0"/>
              </a:rPr>
              <a:t>Khổ</a:t>
            </a:r>
            <a:r>
              <a:rPr lang="en-US" altLang="en-US" sz="2400" b="1" dirty="0">
                <a:latin typeface="Arial" panose="020B0604020202020204" pitchFamily="34" charset="0"/>
                <a:cs typeface="Arial" panose="020B0604020202020204" pitchFamily="34" charset="0"/>
              </a:rPr>
              <a:t> 2: </a:t>
            </a:r>
            <a:r>
              <a:rPr lang="en-US" altLang="en-US" sz="2400" b="1" dirty="0" err="1">
                <a:latin typeface="Arial" panose="020B0604020202020204" pitchFamily="34" charset="0"/>
                <a:cs typeface="Arial" panose="020B0604020202020204" pitchFamily="34" charset="0"/>
              </a:rPr>
              <a:t>Cánh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màn</a:t>
            </a:r>
            <a:r>
              <a:rPr lang="en-US" altLang="en-US" sz="2400" b="1" dirty="0">
                <a:latin typeface="Arial" panose="020B0604020202020204" pitchFamily="34" charset="0"/>
                <a:cs typeface="Arial" panose="020B0604020202020204" pitchFamily="34" charset="0"/>
              </a:rPr>
              <a:t> … </a:t>
            </a:r>
            <a:r>
              <a:rPr lang="en-US" altLang="en-US" sz="2400" b="1" dirty="0" err="1">
                <a:latin typeface="Arial" panose="020B0604020202020204" pitchFamily="34" charset="0"/>
                <a:cs typeface="Arial" panose="020B0604020202020204" pitchFamily="34" charset="0"/>
              </a:rPr>
              <a:t>chưa</a:t>
            </a:r>
            <a:r>
              <a:rPr lang="en-US" altLang="en-US" sz="2400" b="1" dirty="0">
                <a:latin typeface="Arial" panose="020B0604020202020204" pitchFamily="34" charset="0"/>
                <a:cs typeface="Arial" panose="020B0604020202020204" pitchFamily="34" charset="0"/>
              </a:rPr>
              <a:t> tan.</a:t>
            </a:r>
          </a:p>
          <a:p>
            <a:pPr algn="just">
              <a:spcBef>
                <a:spcPct val="50000"/>
              </a:spcBef>
              <a:buNone/>
            </a:pPr>
            <a:r>
              <a:rPr lang="en-US" altLang="en-US" sz="2400" b="1" dirty="0" err="1">
                <a:latin typeface="Arial" panose="020B0604020202020204" pitchFamily="34" charset="0"/>
                <a:cs typeface="Arial" panose="020B0604020202020204" pitchFamily="34" charset="0"/>
              </a:rPr>
              <a:t>Khổ</a:t>
            </a:r>
            <a:r>
              <a:rPr lang="en-US" altLang="en-US" sz="2400" b="1" dirty="0">
                <a:latin typeface="Arial" panose="020B0604020202020204" pitchFamily="34" charset="0"/>
                <a:cs typeface="Arial" panose="020B0604020202020204" pitchFamily="34" charset="0"/>
              </a:rPr>
              <a:t> 3: </a:t>
            </a:r>
            <a:r>
              <a:rPr lang="en-US" altLang="en-US" sz="2400" b="1" dirty="0" err="1">
                <a:latin typeface="Arial" panose="020B0604020202020204" pitchFamily="34" charset="0"/>
                <a:cs typeface="Arial" panose="020B0604020202020204" pitchFamily="34" charset="0"/>
              </a:rPr>
              <a:t>Khắp</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người</a:t>
            </a:r>
            <a:r>
              <a:rPr lang="en-US" altLang="en-US" sz="2400" b="1" dirty="0">
                <a:latin typeface="Arial" panose="020B0604020202020204" pitchFamily="34" charset="0"/>
                <a:cs typeface="Arial" panose="020B0604020202020204" pitchFamily="34" charset="0"/>
              </a:rPr>
              <a:t> … </a:t>
            </a:r>
            <a:r>
              <a:rPr lang="en-US" altLang="en-US" sz="2400" b="1" dirty="0" err="1">
                <a:latin typeface="Arial" panose="020B0604020202020204" pitchFamily="34" charset="0"/>
                <a:cs typeface="Arial" panose="020B0604020202020204" pitchFamily="34" charset="0"/>
              </a:rPr>
              <a:t>mang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thuốc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vào</a:t>
            </a:r>
            <a:r>
              <a:rPr lang="en-US" altLang="en-US" sz="2400" b="1" dirty="0">
                <a:latin typeface="Arial" panose="020B0604020202020204" pitchFamily="34" charset="0"/>
                <a:cs typeface="Arial" panose="020B0604020202020204" pitchFamily="34" charset="0"/>
              </a:rPr>
              <a:t>.</a:t>
            </a:r>
          </a:p>
          <a:p>
            <a:pPr algn="just">
              <a:spcBef>
                <a:spcPct val="50000"/>
              </a:spcBef>
              <a:buNone/>
            </a:pPr>
            <a:r>
              <a:rPr lang="en-US" altLang="en-US" sz="2400" b="1" dirty="0" err="1">
                <a:latin typeface="Arial" panose="020B0604020202020204" pitchFamily="34" charset="0"/>
                <a:cs typeface="Arial" panose="020B0604020202020204" pitchFamily="34" charset="0"/>
              </a:rPr>
              <a:t>Khổ</a:t>
            </a:r>
            <a:r>
              <a:rPr lang="en-US" altLang="en-US" sz="2400" b="1" dirty="0">
                <a:latin typeface="Arial" panose="020B0604020202020204" pitchFamily="34" charset="0"/>
                <a:cs typeface="Arial" panose="020B0604020202020204" pitchFamily="34" charset="0"/>
              </a:rPr>
              <a:t> 4: </a:t>
            </a:r>
            <a:r>
              <a:rPr lang="en-US" altLang="en-US" sz="2400" b="1" dirty="0" err="1">
                <a:latin typeface="Arial" panose="020B0604020202020204" pitchFamily="34" charset="0"/>
                <a:cs typeface="Arial" panose="020B0604020202020204" pitchFamily="34" charset="0"/>
              </a:rPr>
              <a:t>Sáng</a:t>
            </a:r>
            <a:r>
              <a:rPr lang="en-US" altLang="en-US" sz="2400" b="1" dirty="0">
                <a:latin typeface="Arial" panose="020B0604020202020204" pitchFamily="34" charset="0"/>
                <a:cs typeface="Arial" panose="020B0604020202020204" pitchFamily="34" charset="0"/>
              </a:rPr>
              <a:t> nay … </a:t>
            </a:r>
            <a:r>
              <a:rPr lang="en-US" altLang="en-US" sz="2400" b="1" dirty="0" err="1">
                <a:latin typeface="Arial" panose="020B0604020202020204" pitchFamily="34" charset="0"/>
                <a:cs typeface="Arial" panose="020B0604020202020204" pitchFamily="34" charset="0"/>
              </a:rPr>
              <a:t>tập</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đi</a:t>
            </a:r>
            <a:r>
              <a:rPr lang="en-US" altLang="en-US" sz="2400" b="1" dirty="0">
                <a:latin typeface="Arial" panose="020B0604020202020204" pitchFamily="34" charset="0"/>
                <a:cs typeface="Arial" panose="020B0604020202020204" pitchFamily="34" charset="0"/>
              </a:rPr>
              <a:t>.</a:t>
            </a:r>
          </a:p>
          <a:p>
            <a:pPr algn="just">
              <a:spcBef>
                <a:spcPct val="50000"/>
              </a:spcBef>
              <a:buNone/>
            </a:pPr>
            <a:r>
              <a:rPr lang="en-US" altLang="en-US" sz="2400" b="1" dirty="0" err="1">
                <a:latin typeface="Arial" panose="020B0604020202020204" pitchFamily="34" charset="0"/>
                <a:cs typeface="Arial" panose="020B0604020202020204" pitchFamily="34" charset="0"/>
              </a:rPr>
              <a:t>Khổ</a:t>
            </a:r>
            <a:r>
              <a:rPr lang="en-US" altLang="en-US" sz="2400" b="1" dirty="0">
                <a:latin typeface="Arial" panose="020B0604020202020204" pitchFamily="34" charset="0"/>
                <a:cs typeface="Arial" panose="020B0604020202020204" pitchFamily="34" charset="0"/>
              </a:rPr>
              <a:t> 5: </a:t>
            </a:r>
            <a:r>
              <a:rPr lang="en-US" altLang="en-US" sz="2400" b="1" dirty="0" err="1">
                <a:latin typeface="Arial" panose="020B0604020202020204" pitchFamily="34" charset="0"/>
                <a:cs typeface="Arial" panose="020B0604020202020204" pitchFamily="34" charset="0"/>
              </a:rPr>
              <a:t>Mẹ</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vui</a:t>
            </a:r>
            <a:r>
              <a:rPr lang="en-US" altLang="en-US" sz="2400" b="1" dirty="0">
                <a:latin typeface="Arial" panose="020B0604020202020204" pitchFamily="34" charset="0"/>
                <a:cs typeface="Arial" panose="020B0604020202020204" pitchFamily="34" charset="0"/>
              </a:rPr>
              <a:t> … </a:t>
            </a:r>
            <a:r>
              <a:rPr lang="en-US" altLang="en-US" sz="2400" b="1" dirty="0" err="1">
                <a:latin typeface="Arial" panose="020B0604020202020204" pitchFamily="34" charset="0"/>
                <a:cs typeface="Arial" panose="020B0604020202020204" pitchFamily="34" charset="0"/>
              </a:rPr>
              <a:t>ba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vai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chèo</a:t>
            </a:r>
            <a:r>
              <a:rPr lang="en-US" altLang="en-US" sz="2400" b="1" dirty="0">
                <a:latin typeface="Arial" panose="020B0604020202020204" pitchFamily="34" charset="0"/>
                <a:cs typeface="Arial" panose="020B0604020202020204" pitchFamily="34" charset="0"/>
              </a:rPr>
              <a:t>.</a:t>
            </a:r>
          </a:p>
          <a:p>
            <a:pPr algn="just">
              <a:spcBef>
                <a:spcPct val="50000"/>
              </a:spcBef>
              <a:buNone/>
            </a:pPr>
            <a:r>
              <a:rPr lang="en-US" altLang="en-US" sz="2400" b="1" dirty="0" err="1">
                <a:latin typeface="Arial" panose="020B0604020202020204" pitchFamily="34" charset="0"/>
                <a:cs typeface="Arial" panose="020B0604020202020204" pitchFamily="34" charset="0"/>
              </a:rPr>
              <a:t>Khổ</a:t>
            </a:r>
            <a:r>
              <a:rPr lang="en-US" altLang="en-US" sz="2400" b="1" dirty="0">
                <a:latin typeface="Arial" panose="020B0604020202020204" pitchFamily="34" charset="0"/>
                <a:cs typeface="Arial" panose="020B0604020202020204" pitchFamily="34" charset="0"/>
              </a:rPr>
              <a:t> 6: </a:t>
            </a:r>
            <a:r>
              <a:rPr lang="en-US" altLang="en-US" sz="2400" b="1" dirty="0" err="1">
                <a:latin typeface="Arial" panose="020B0604020202020204" pitchFamily="34" charset="0"/>
                <a:cs typeface="Arial" panose="020B0604020202020204" pitchFamily="34" charset="0"/>
              </a:rPr>
              <a:t>Vì</a:t>
            </a:r>
            <a:r>
              <a:rPr lang="en-US" altLang="en-US" sz="2400" b="1" dirty="0">
                <a:latin typeface="Arial" panose="020B0604020202020204" pitchFamily="34" charset="0"/>
                <a:cs typeface="Arial" panose="020B0604020202020204" pitchFamily="34" charset="0"/>
              </a:rPr>
              <a:t> con … </a:t>
            </a:r>
            <a:r>
              <a:rPr lang="en-US" altLang="en-US" sz="2400" b="1" dirty="0" err="1">
                <a:latin typeface="Arial" panose="020B0604020202020204" pitchFamily="34" charset="0"/>
                <a:cs typeface="Arial" panose="020B0604020202020204" pitchFamily="34" charset="0"/>
              </a:rPr>
              <a:t>ngủ</a:t>
            </a:r>
            <a:r>
              <a:rPr lang="en-US" altLang="en-US" sz="2400" b="1" dirty="0">
                <a:latin typeface="Arial" panose="020B0604020202020204" pitchFamily="34" charset="0"/>
                <a:cs typeface="Arial" panose="020B0604020202020204" pitchFamily="34" charset="0"/>
              </a:rPr>
              <a:t> say.</a:t>
            </a:r>
          </a:p>
          <a:p>
            <a:pPr algn="just">
              <a:spcBef>
                <a:spcPct val="50000"/>
              </a:spcBef>
              <a:buNone/>
            </a:pPr>
            <a:r>
              <a:rPr lang="en-US" altLang="en-US" sz="2400" b="1" dirty="0" err="1">
                <a:latin typeface="Arial" panose="020B0604020202020204" pitchFamily="34" charset="0"/>
                <a:cs typeface="Arial" panose="020B0604020202020204" pitchFamily="34" charset="0"/>
              </a:rPr>
              <a:t>Khổ</a:t>
            </a:r>
            <a:r>
              <a:rPr lang="en-US" altLang="en-US" sz="2400" b="1" dirty="0">
                <a:latin typeface="Arial" panose="020B0604020202020204" pitchFamily="34" charset="0"/>
                <a:cs typeface="Arial" panose="020B0604020202020204" pitchFamily="34" charset="0"/>
              </a:rPr>
              <a:t> 7: </a:t>
            </a:r>
            <a:r>
              <a:rPr lang="en-US" altLang="en-US" sz="2400" b="1" dirty="0" err="1">
                <a:latin typeface="Arial" panose="020B0604020202020204" pitchFamily="34" charset="0"/>
                <a:cs typeface="Arial" panose="020B0604020202020204" pitchFamily="34" charset="0"/>
              </a:rPr>
              <a:t>Phần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còn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lại</a:t>
            </a:r>
            <a:r>
              <a:rPr lang="en-US" altLang="en-US" sz="2400" b="1" dirty="0">
                <a:latin typeface="Arial" panose="020B0604020202020204" pitchFamily="34" charset="0"/>
                <a:cs typeface="Arial" panose="020B0604020202020204" pitchFamily="34" charset="0"/>
              </a:rPr>
              <a:t>.</a:t>
            </a:r>
            <a:endParaRPr lang="vi-VN" altLang="en-US" sz="24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 xmlns:a16="http://schemas.microsoft.com/office/drawing/2014/main" id="{7B38AC83-0218-46D8-9348-885D639B2C76}"/>
              </a:ext>
            </a:extLst>
          </p:cNvPr>
          <p:cNvGrpSpPr/>
          <p:nvPr/>
        </p:nvGrpSpPr>
        <p:grpSpPr>
          <a:xfrm>
            <a:off x="2651122" y="476672"/>
            <a:ext cx="2458530" cy="1364704"/>
            <a:chOff x="2651122" y="476672"/>
            <a:chExt cx="2458530" cy="1364704"/>
          </a:xfrm>
        </p:grpSpPr>
        <p:pic>
          <p:nvPicPr>
            <p:cNvPr id="19" name="图片 8">
              <a:extLst>
                <a:ext uri="{FF2B5EF4-FFF2-40B4-BE49-F238E27FC236}">
                  <a16:creationId xmlns="" xmlns:a16="http://schemas.microsoft.com/office/drawing/2014/main" id="{54BF7B01-5C32-46EC-8BA7-1358E5865251}"/>
                </a:ext>
              </a:extLst>
            </p:cNvPr>
            <p:cNvPicPr>
              <a:picLocks noChangeAspect="1"/>
            </p:cNvPicPr>
            <p:nvPr/>
          </p:nvPicPr>
          <p:blipFill>
            <a:blip r:embed="rId6" cstate="print"/>
            <a:stretch>
              <a:fillRect/>
            </a:stretch>
          </p:blipFill>
          <p:spPr>
            <a:xfrm>
              <a:off x="2651122" y="476672"/>
              <a:ext cx="2458530" cy="1364704"/>
            </a:xfrm>
            <a:prstGeom prst="rect">
              <a:avLst/>
            </a:prstGeom>
          </p:spPr>
        </p:pic>
        <p:sp>
          <p:nvSpPr>
            <p:cNvPr id="20" name="TextBox 19">
              <a:extLst>
                <a:ext uri="{FF2B5EF4-FFF2-40B4-BE49-F238E27FC236}">
                  <a16:creationId xmlns="" xmlns:a16="http://schemas.microsoft.com/office/drawing/2014/main" id="{6E8AFE30-98D2-4C5F-B58D-56F8925148EA}"/>
                </a:ext>
              </a:extLst>
            </p:cNvPr>
            <p:cNvSpPr txBox="1"/>
            <p:nvPr/>
          </p:nvSpPr>
          <p:spPr>
            <a:xfrm>
              <a:off x="2711625" y="836712"/>
              <a:ext cx="2160240" cy="584775"/>
            </a:xfrm>
            <a:prstGeom prst="rect">
              <a:avLst/>
            </a:prstGeom>
            <a:noFill/>
          </p:spPr>
          <p:txBody>
            <a:bodyPr wrap="square">
              <a:spAutoFit/>
            </a:bodyPr>
            <a:lstStyle/>
            <a:p>
              <a:pPr algn="ctr" fontAlgn="auto">
                <a:spcAft>
                  <a:spcPts val="0"/>
                </a:spcAft>
              </a:pPr>
              <a:r>
                <a:rPr lang="en-US" altLang="en-US" sz="3200" b="1" dirty="0" err="1">
                  <a:solidFill>
                    <a:srgbClr val="D14B6C"/>
                  </a:solidFill>
                  <a:latin typeface="Times New Roman" panose="02020603050405020304" pitchFamily="18" charset="0"/>
                  <a:cs typeface="Times New Roman" panose="02020603050405020304" pitchFamily="18" charset="0"/>
                </a:rPr>
                <a:t>Luyện</a:t>
              </a:r>
              <a:r>
                <a:rPr lang="en-US" altLang="en-US" sz="3200" b="1" dirty="0">
                  <a:solidFill>
                    <a:srgbClr val="D14B6C"/>
                  </a:solidFill>
                  <a:latin typeface="Times New Roman" panose="02020603050405020304" pitchFamily="18" charset="0"/>
                  <a:cs typeface="Times New Roman" panose="02020603050405020304" pitchFamily="18" charset="0"/>
                </a:rPr>
                <a:t> </a:t>
              </a:r>
              <a:r>
                <a:rPr lang="en-US" altLang="en-US" sz="3200" b="1" dirty="0" err="1">
                  <a:solidFill>
                    <a:srgbClr val="D14B6C"/>
                  </a:solidFill>
                  <a:latin typeface="Times New Roman" panose="02020603050405020304" pitchFamily="18" charset="0"/>
                  <a:cs typeface="Times New Roman" panose="02020603050405020304" pitchFamily="18" charset="0"/>
                </a:rPr>
                <a:t>đọc</a:t>
              </a:r>
              <a:endParaRPr lang="en-US" altLang="en-US" sz="3200" b="1" dirty="0">
                <a:solidFill>
                  <a:srgbClr val="D14B6C"/>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 calcmode="lin" valueType="num">
                                      <p:cBhvr additive="base">
                                        <p:cTn id="33"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 calcmode="lin" valueType="num">
                                      <p:cBhvr additive="base">
                                        <p:cTn id="41"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anim calcmode="lin" valueType="num">
                                      <p:cBhvr additive="base">
                                        <p:cTn id="45"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2">
                                            <p:txEl>
                                              <p:pRg st="4" end="4"/>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2">
                                            <p:txEl>
                                              <p:pRg st="5" end="5"/>
                                            </p:txEl>
                                          </p:spTgt>
                                        </p:tgtEl>
                                        <p:attrNameLst>
                                          <p:attrName>style.visibility</p:attrName>
                                        </p:attrNameLst>
                                      </p:cBhvr>
                                      <p:to>
                                        <p:strVal val="visible"/>
                                      </p:to>
                                    </p:set>
                                    <p:anim calcmode="lin" valueType="num">
                                      <p:cBhvr additive="base">
                                        <p:cTn id="49"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
                                            <p:txEl>
                                              <p:pRg st="5" end="5"/>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2">
                                            <p:txEl>
                                              <p:pRg st="6" end="6"/>
                                            </p:txEl>
                                          </p:spTgt>
                                        </p:tgtEl>
                                        <p:attrNameLst>
                                          <p:attrName>style.visibility</p:attrName>
                                        </p:attrNameLst>
                                      </p:cBhvr>
                                      <p:to>
                                        <p:strVal val="visible"/>
                                      </p:to>
                                    </p:set>
                                    <p:anim calcmode="lin" valueType="num">
                                      <p:cBhvr additive="base">
                                        <p:cTn id="53"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828"/>
          <p:cNvSpPr txBox="1"/>
          <p:nvPr/>
        </p:nvSpPr>
        <p:spPr bwMode="auto">
          <a:xfrm>
            <a:off x="1110469" y="275987"/>
            <a:ext cx="2897299" cy="560725"/>
          </a:xfrm>
          <a:prstGeom prst="rect">
            <a:avLst/>
          </a:prstGeom>
          <a:ln w="28575">
            <a:solidFill>
              <a:srgbClr val="F3807F"/>
            </a:solidFill>
          </a:ln>
        </p:spPr>
        <p:style>
          <a:lnRef idx="2">
            <a:schemeClr val="accent2"/>
          </a:lnRef>
          <a:fillRef idx="1">
            <a:schemeClr val="lt1"/>
          </a:fillRef>
          <a:effectRef idx="0">
            <a:schemeClr val="accent2"/>
          </a:effectRef>
          <a:fontRef idx="minor">
            <a:schemeClr val="dk1"/>
          </a:fontRef>
        </p:style>
        <p:txBody>
          <a:bodyPr wrap="square" lIns="128583" tIns="64291" rIns="128583" bIns="64291">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Tìm</a:t>
            </a:r>
            <a:r>
              <a:rPr lang="en-US" altLang="zh-CN" sz="2800" b="1" dirty="0">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hiểu</a:t>
            </a:r>
            <a:r>
              <a:rPr lang="en-US" altLang="zh-CN" sz="2800" b="1" dirty="0">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bài</a:t>
            </a:r>
            <a:endParaRPr lang="zh-CN" alt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endParaRPr>
          </a:p>
        </p:txBody>
      </p:sp>
      <p:pic>
        <p:nvPicPr>
          <p:cNvPr id="3" name="图片 2"/>
          <p:cNvPicPr>
            <a:picLocks noChangeAspect="1"/>
          </p:cNvPicPr>
          <p:nvPr/>
        </p:nvPicPr>
        <p:blipFill>
          <a:blip r:embed="rId3" cstate="print"/>
          <a:stretch>
            <a:fillRect/>
          </a:stretch>
        </p:blipFill>
        <p:spPr>
          <a:xfrm>
            <a:off x="511534" y="764704"/>
            <a:ext cx="4216314" cy="5488533"/>
          </a:xfrm>
          <a:prstGeom prst="rect">
            <a:avLst/>
          </a:prstGeom>
        </p:spPr>
      </p:pic>
      <p:sp>
        <p:nvSpPr>
          <p:cNvPr id="4" name="流程图: 决策 3"/>
          <p:cNvSpPr/>
          <p:nvPr/>
        </p:nvSpPr>
        <p:spPr>
          <a:xfrm>
            <a:off x="3791744" y="1484784"/>
            <a:ext cx="1650088" cy="1543179"/>
          </a:xfrm>
          <a:prstGeom prst="flowChartDecision">
            <a:avLst/>
          </a:prstGeom>
          <a:solidFill>
            <a:srgbClr val="76A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Stencil" panose="040409050D0802020404" pitchFamily="82" charset="0"/>
              </a:rPr>
              <a:t>01</a:t>
            </a:r>
            <a:endParaRPr lang="zh-CN" altLang="en-US" sz="2400" dirty="0">
              <a:solidFill>
                <a:schemeClr val="bg1"/>
              </a:solidFill>
              <a:latin typeface="Stencil" panose="040409050D0802020404" pitchFamily="82" charset="0"/>
            </a:endParaRPr>
          </a:p>
        </p:txBody>
      </p:sp>
      <p:sp>
        <p:nvSpPr>
          <p:cNvPr id="5" name="流程图: 决策 4"/>
          <p:cNvSpPr/>
          <p:nvPr/>
        </p:nvSpPr>
        <p:spPr>
          <a:xfrm>
            <a:off x="3617980" y="3204605"/>
            <a:ext cx="2004143" cy="1952385"/>
          </a:xfrm>
          <a:prstGeom prst="flowChartDecision">
            <a:avLst/>
          </a:prstGeom>
          <a:solidFill>
            <a:srgbClr val="76A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Stencil" panose="040409050D0802020404" pitchFamily="82" charset="0"/>
              </a:rPr>
              <a:t>03</a:t>
            </a:r>
            <a:endParaRPr lang="zh-CN" altLang="en-US" sz="2400" dirty="0">
              <a:solidFill>
                <a:schemeClr val="bg1"/>
              </a:solidFill>
              <a:latin typeface="Stencil" panose="040409050D0802020404" pitchFamily="82" charset="0"/>
            </a:endParaRPr>
          </a:p>
        </p:txBody>
      </p:sp>
      <p:sp>
        <p:nvSpPr>
          <p:cNvPr id="6" name="流程图: 决策 5"/>
          <p:cNvSpPr/>
          <p:nvPr/>
        </p:nvSpPr>
        <p:spPr>
          <a:xfrm>
            <a:off x="4745655" y="2504029"/>
            <a:ext cx="1347587" cy="1260278"/>
          </a:xfrm>
          <a:prstGeom prst="flowChartDecision">
            <a:avLst/>
          </a:prstGeom>
          <a:solidFill>
            <a:srgbClr val="F38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Stencil" panose="040409050D0802020404" pitchFamily="82" charset="0"/>
              </a:rPr>
              <a:t>02</a:t>
            </a:r>
            <a:endParaRPr lang="zh-CN" altLang="en-US" sz="2400" dirty="0">
              <a:solidFill>
                <a:schemeClr val="bg1"/>
              </a:solidFill>
              <a:latin typeface="Stencil" panose="040409050D0802020404" pitchFamily="82" charset="0"/>
            </a:endParaRPr>
          </a:p>
        </p:txBody>
      </p:sp>
      <p:grpSp>
        <p:nvGrpSpPr>
          <p:cNvPr id="2" name="Group 1">
            <a:extLst>
              <a:ext uri="{FF2B5EF4-FFF2-40B4-BE49-F238E27FC236}">
                <a16:creationId xmlns="" xmlns:a16="http://schemas.microsoft.com/office/drawing/2014/main" id="{25720A19-B4E7-4429-9E1F-70740BB39B18}"/>
              </a:ext>
            </a:extLst>
          </p:cNvPr>
          <p:cNvGrpSpPr/>
          <p:nvPr/>
        </p:nvGrpSpPr>
        <p:grpSpPr>
          <a:xfrm>
            <a:off x="5647866" y="1129012"/>
            <a:ext cx="6301147" cy="1337060"/>
            <a:chOff x="5647866" y="1129012"/>
            <a:chExt cx="6301147" cy="1337060"/>
          </a:xfrm>
        </p:grpSpPr>
        <p:sp>
          <p:nvSpPr>
            <p:cNvPr id="8" name="椭圆 31">
              <a:extLst>
                <a:ext uri="{FF2B5EF4-FFF2-40B4-BE49-F238E27FC236}">
                  <a16:creationId xmlns="" xmlns:a16="http://schemas.microsoft.com/office/drawing/2014/main" id="{FDFB9475-9B7A-49BD-AC2E-5607BFB57DAB}"/>
                </a:ext>
              </a:extLst>
            </p:cNvPr>
            <p:cNvSpPr/>
            <p:nvPr/>
          </p:nvSpPr>
          <p:spPr>
            <a:xfrm flipH="1">
              <a:off x="5647866" y="1530709"/>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9" name="图片 33">
              <a:extLst>
                <a:ext uri="{FF2B5EF4-FFF2-40B4-BE49-F238E27FC236}">
                  <a16:creationId xmlns="" xmlns:a16="http://schemas.microsoft.com/office/drawing/2014/main" id="{809E85BB-7653-4029-B927-C877185BEDA1}"/>
                </a:ext>
              </a:extLst>
            </p:cNvPr>
            <p:cNvPicPr>
              <a:picLocks noChangeAspect="1"/>
            </p:cNvPicPr>
            <p:nvPr/>
          </p:nvPicPr>
          <p:blipFill>
            <a:blip r:embed="rId4" cstate="print"/>
            <a:stretch>
              <a:fillRect/>
            </a:stretch>
          </p:blipFill>
          <p:spPr>
            <a:xfrm>
              <a:off x="10913028" y="1129012"/>
              <a:ext cx="773520" cy="711544"/>
            </a:xfrm>
            <a:prstGeom prst="rect">
              <a:avLst/>
            </a:prstGeom>
          </p:spPr>
        </p:pic>
        <p:sp>
          <p:nvSpPr>
            <p:cNvPr id="10" name="Text Box 25">
              <a:extLst>
                <a:ext uri="{FF2B5EF4-FFF2-40B4-BE49-F238E27FC236}">
                  <a16:creationId xmlns="" xmlns:a16="http://schemas.microsoft.com/office/drawing/2014/main" id="{6D671864-AC21-4152-91F0-4FDD809BC097}"/>
                </a:ext>
              </a:extLst>
            </p:cNvPr>
            <p:cNvSpPr txBox="1">
              <a:spLocks noChangeArrowheads="1"/>
            </p:cNvSpPr>
            <p:nvPr/>
          </p:nvSpPr>
          <p:spPr bwMode="auto">
            <a:xfrm>
              <a:off x="5807968" y="1816965"/>
              <a:ext cx="61410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dirty="0" err="1" smtClean="0">
                  <a:latin typeface="Arial" panose="020B0604020202020204" pitchFamily="34" charset="0"/>
                  <a:cs typeface="Arial" panose="020B0604020202020204" pitchFamily="34" charset="0"/>
                </a:rPr>
                <a:t>Giải</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nghĩa</a:t>
              </a:r>
              <a:r>
                <a:rPr lang="en-US" altLang="en-US" sz="2400" b="1" dirty="0" smtClean="0">
                  <a:latin typeface="Arial" panose="020B0604020202020204" pitchFamily="34" charset="0"/>
                  <a:cs typeface="Arial" panose="020B0604020202020204" pitchFamily="34" charset="0"/>
                </a:rPr>
                <a:t> 4 </a:t>
              </a:r>
              <a:r>
                <a:rPr lang="en-US" altLang="en-US" sz="2400" b="1" dirty="0" err="1" smtClean="0">
                  <a:latin typeface="Arial" panose="020B0604020202020204" pitchFamily="34" charset="0"/>
                  <a:cs typeface="Arial" panose="020B0604020202020204" pitchFamily="34" charset="0"/>
                </a:rPr>
                <a:t>câu</a:t>
              </a:r>
              <a:r>
                <a:rPr lang="en-US" altLang="en-US" sz="2400" b="1" dirty="0" smtClean="0">
                  <a:latin typeface="Arial" panose="020B0604020202020204" pitchFamily="34" charset="0"/>
                  <a:cs typeface="Arial" panose="020B0604020202020204" pitchFamily="34" charset="0"/>
                </a:rPr>
                <a:t> thơ?</a:t>
              </a:r>
              <a:endParaRPr lang="vi-VN" altLang="en-US" sz="2400" b="1"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 xmlns:a16="http://schemas.microsoft.com/office/drawing/2014/main" id="{2BE69F00-10CB-45C4-AE5C-0337D3348B86}"/>
              </a:ext>
            </a:extLst>
          </p:cNvPr>
          <p:cNvGrpSpPr/>
          <p:nvPr/>
        </p:nvGrpSpPr>
        <p:grpSpPr>
          <a:xfrm>
            <a:off x="6023992" y="2595996"/>
            <a:ext cx="6038682" cy="1337060"/>
            <a:chOff x="6023992" y="2595996"/>
            <a:chExt cx="6038682" cy="1337060"/>
          </a:xfrm>
        </p:grpSpPr>
        <p:sp>
          <p:nvSpPr>
            <p:cNvPr id="11" name="椭圆 31">
              <a:extLst>
                <a:ext uri="{FF2B5EF4-FFF2-40B4-BE49-F238E27FC236}">
                  <a16:creationId xmlns="" xmlns:a16="http://schemas.microsoft.com/office/drawing/2014/main" id="{B5F40FB7-03C7-43DE-ABB8-03048534F0A1}"/>
                </a:ext>
              </a:extLst>
            </p:cNvPr>
            <p:cNvSpPr/>
            <p:nvPr/>
          </p:nvSpPr>
          <p:spPr>
            <a:xfrm flipH="1">
              <a:off x="6023992" y="2997693"/>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2" name="图片 33">
              <a:extLst>
                <a:ext uri="{FF2B5EF4-FFF2-40B4-BE49-F238E27FC236}">
                  <a16:creationId xmlns="" xmlns:a16="http://schemas.microsoft.com/office/drawing/2014/main" id="{994325D0-9AAC-42A5-AE5C-F748EFAC7F8F}"/>
                </a:ext>
              </a:extLst>
            </p:cNvPr>
            <p:cNvPicPr>
              <a:picLocks noChangeAspect="1"/>
            </p:cNvPicPr>
            <p:nvPr/>
          </p:nvPicPr>
          <p:blipFill>
            <a:blip r:embed="rId4" cstate="print"/>
            <a:stretch>
              <a:fillRect/>
            </a:stretch>
          </p:blipFill>
          <p:spPr>
            <a:xfrm>
              <a:off x="11289154" y="2595996"/>
              <a:ext cx="773520" cy="711544"/>
            </a:xfrm>
            <a:prstGeom prst="rect">
              <a:avLst/>
            </a:prstGeom>
          </p:spPr>
        </p:pic>
        <p:sp>
          <p:nvSpPr>
            <p:cNvPr id="13" name="Text Box 25">
              <a:extLst>
                <a:ext uri="{FF2B5EF4-FFF2-40B4-BE49-F238E27FC236}">
                  <a16:creationId xmlns="" xmlns:a16="http://schemas.microsoft.com/office/drawing/2014/main" id="{410C79D0-5FEB-48B2-9547-C2B6B672513B}"/>
                </a:ext>
              </a:extLst>
            </p:cNvPr>
            <p:cNvSpPr txBox="1">
              <a:spLocks noChangeArrowheads="1"/>
            </p:cNvSpPr>
            <p:nvPr/>
          </p:nvSpPr>
          <p:spPr bwMode="auto">
            <a:xfrm>
              <a:off x="6184095" y="3068960"/>
              <a:ext cx="52964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dirty="0" err="1">
                  <a:latin typeface="Arial" panose="020B0604020202020204" pitchFamily="34" charset="0"/>
                  <a:cs typeface="Arial" panose="020B0604020202020204" pitchFamily="34" charset="0"/>
                </a:rPr>
                <a:t>Sự</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quan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tâm</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chăm</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sóc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hàng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xóm</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đối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với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mẹ</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bạn</a:t>
              </a:r>
              <a:r>
                <a:rPr lang="en-US" altLang="en-US" sz="2400" b="1" dirty="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nhỏ</a:t>
              </a:r>
              <a:r>
                <a:rPr lang="en-US" altLang="en-US" sz="2400" b="1" dirty="0">
                  <a:latin typeface="Arial" panose="020B0604020202020204" pitchFamily="34" charset="0"/>
                  <a:cs typeface="Arial" panose="020B0604020202020204" pitchFamily="34" charset="0"/>
                </a:rPr>
                <a:t>?</a:t>
              </a:r>
              <a:endParaRPr lang="vi-VN" altLang="en-US" sz="2400" b="1"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 xmlns:a16="http://schemas.microsoft.com/office/drawing/2014/main" id="{BC6F42C3-C252-4D8F-9CEB-649AB5E68BD6}"/>
              </a:ext>
            </a:extLst>
          </p:cNvPr>
          <p:cNvGrpSpPr/>
          <p:nvPr/>
        </p:nvGrpSpPr>
        <p:grpSpPr>
          <a:xfrm>
            <a:off x="5384298" y="3978951"/>
            <a:ext cx="6038682" cy="1337060"/>
            <a:chOff x="5384298" y="3978951"/>
            <a:chExt cx="6038682" cy="1337060"/>
          </a:xfrm>
        </p:grpSpPr>
        <p:sp>
          <p:nvSpPr>
            <p:cNvPr id="14" name="椭圆 31">
              <a:extLst>
                <a:ext uri="{FF2B5EF4-FFF2-40B4-BE49-F238E27FC236}">
                  <a16:creationId xmlns="" xmlns:a16="http://schemas.microsoft.com/office/drawing/2014/main" id="{6B9382C7-07EF-4D49-8E63-2546D4C2EFEA}"/>
                </a:ext>
              </a:extLst>
            </p:cNvPr>
            <p:cNvSpPr/>
            <p:nvPr/>
          </p:nvSpPr>
          <p:spPr>
            <a:xfrm flipH="1">
              <a:off x="5384298" y="4380648"/>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5" name="图片 33">
              <a:extLst>
                <a:ext uri="{FF2B5EF4-FFF2-40B4-BE49-F238E27FC236}">
                  <a16:creationId xmlns="" xmlns:a16="http://schemas.microsoft.com/office/drawing/2014/main" id="{A10A04EB-4E7D-4308-8BE5-F33FCDC22EC0}"/>
                </a:ext>
              </a:extLst>
            </p:cNvPr>
            <p:cNvPicPr>
              <a:picLocks noChangeAspect="1"/>
            </p:cNvPicPr>
            <p:nvPr/>
          </p:nvPicPr>
          <p:blipFill>
            <a:blip r:embed="rId4" cstate="print"/>
            <a:stretch>
              <a:fillRect/>
            </a:stretch>
          </p:blipFill>
          <p:spPr>
            <a:xfrm>
              <a:off x="10649460" y="3978951"/>
              <a:ext cx="773520" cy="711544"/>
            </a:xfrm>
            <a:prstGeom prst="rect">
              <a:avLst/>
            </a:prstGeom>
          </p:spPr>
        </p:pic>
        <p:sp>
          <p:nvSpPr>
            <p:cNvPr id="16" name="Text Box 25">
              <a:extLst>
                <a:ext uri="{FF2B5EF4-FFF2-40B4-BE49-F238E27FC236}">
                  <a16:creationId xmlns="" xmlns:a16="http://schemas.microsoft.com/office/drawing/2014/main" id="{57DC5A01-787E-45CF-A273-7AC43E2C95C2}"/>
                </a:ext>
              </a:extLst>
            </p:cNvPr>
            <p:cNvSpPr txBox="1">
              <a:spLocks noChangeArrowheads="1"/>
            </p:cNvSpPr>
            <p:nvPr/>
          </p:nvSpPr>
          <p:spPr bwMode="auto">
            <a:xfrm>
              <a:off x="5544401" y="4437112"/>
              <a:ext cx="536862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dirty="0" err="1">
                  <a:latin typeface="Arial" panose="020B0604020202020204" pitchFamily="34" charset="0"/>
                  <a:cs typeface="Arial" panose="020B0604020202020204" pitchFamily="34" charset="0"/>
                </a:rPr>
                <a:t>Tình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yêu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thương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sâu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sắc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bạn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nhỏ</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đối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với</a:t>
              </a:r>
              <a:r>
                <a:rPr lang="en-US" altLang="en-US" sz="2400" b="1" dirty="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mẹ</a:t>
              </a:r>
              <a:r>
                <a:rPr lang="en-US" altLang="en-US" sz="2400" b="1" dirty="0">
                  <a:latin typeface="Arial" panose="020B0604020202020204" pitchFamily="34" charset="0"/>
                  <a:cs typeface="Arial" panose="020B0604020202020204" pitchFamily="34" charset="0"/>
                </a:rPr>
                <a:t>?</a:t>
              </a:r>
              <a:endParaRPr lang="vi-VN" altLang="en-US" sz="2400" b="1" dirty="0">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1514070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90"/>
                                          </p:val>
                                        </p:tav>
                                        <p:tav tm="100000">
                                          <p:val>
                                            <p:fltVal val="0"/>
                                          </p:val>
                                        </p:tav>
                                      </p:tavLst>
                                    </p:anim>
                                    <p:animEffect transition="in" filter="fade">
                                      <p:cBhvr>
                                        <p:cTn id="32" dur="500"/>
                                        <p:tgtEl>
                                          <p:spTgt spid="5"/>
                                        </p:tgtEl>
                                      </p:cBhvr>
                                    </p:animEffect>
                                  </p:childTnLst>
                                </p:cTn>
                              </p:par>
                              <p:par>
                                <p:cTn id="33" presetID="16" presetClass="entr" presetSubtype="2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9456" y="1196752"/>
            <a:ext cx="7272808" cy="954107"/>
          </a:xfrm>
          <a:prstGeom prst="rect">
            <a:avLst/>
          </a:prstGeom>
        </p:spPr>
        <p:txBody>
          <a:bodyPr wrap="square">
            <a:spAutoFit/>
          </a:bodyPr>
          <a:lstStyle/>
          <a:p>
            <a:pPr indent="914400" algn="just" eaLnBrk="1" hangingPunct="1">
              <a:defRPr/>
            </a:pPr>
            <a:r>
              <a:rPr lang="en-US" sz="2800" kern="0" dirty="0" err="1" smtClean="0">
                <a:latin typeface="Arial" pitchFamily="34" charset="0"/>
                <a:cs typeface="Arial" pitchFamily="34" charset="0"/>
              </a:rPr>
              <a:t>Mọi</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hôm</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mẹ</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thích</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vui</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chơi</a:t>
            </a:r>
            <a:endParaRPr lang="en-US" sz="2800" kern="0" dirty="0" smtClean="0">
              <a:latin typeface="Arial" pitchFamily="34" charset="0"/>
              <a:cs typeface="Arial" pitchFamily="34" charset="0"/>
            </a:endParaRPr>
          </a:p>
          <a:p>
            <a:pPr algn="just" eaLnBrk="1" hangingPunct="1">
              <a:defRPr/>
            </a:pPr>
            <a:r>
              <a:rPr lang="en-US" sz="2800" kern="0" dirty="0" err="1" smtClean="0">
                <a:latin typeface="Arial" pitchFamily="34" charset="0"/>
                <a:cs typeface="Arial" pitchFamily="34" charset="0"/>
              </a:rPr>
              <a:t>Hôm</a:t>
            </a:r>
            <a:r>
              <a:rPr lang="en-US" sz="2800" kern="0" dirty="0" smtClean="0">
                <a:latin typeface="Arial" pitchFamily="34" charset="0"/>
                <a:cs typeface="Arial" pitchFamily="34" charset="0"/>
              </a:rPr>
              <a:t> nay </a:t>
            </a:r>
            <a:r>
              <a:rPr lang="en-US" sz="2800" kern="0" dirty="0" err="1" smtClean="0">
                <a:latin typeface="Arial" pitchFamily="34" charset="0"/>
                <a:cs typeface="Arial" pitchFamily="34" charset="0"/>
              </a:rPr>
              <a:t>mẹ</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chẳng</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nói</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cười</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được</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đâu</a:t>
            </a:r>
            <a:endParaRPr lang="en-US" sz="2800" kern="0" dirty="0">
              <a:latin typeface="Arial" pitchFamily="34" charset="0"/>
              <a:cs typeface="Arial" pitchFamily="34" charset="0"/>
            </a:endParaRPr>
          </a:p>
        </p:txBody>
      </p:sp>
      <p:sp>
        <p:nvSpPr>
          <p:cNvPr id="4" name="Rectangle 3"/>
          <p:cNvSpPr/>
          <p:nvPr/>
        </p:nvSpPr>
        <p:spPr>
          <a:xfrm>
            <a:off x="4439816" y="3212976"/>
            <a:ext cx="7656512" cy="2616101"/>
          </a:xfrm>
          <a:prstGeom prst="rect">
            <a:avLst/>
          </a:prstGeom>
        </p:spPr>
        <p:txBody>
          <a:bodyPr wrap="square">
            <a:spAutoFit/>
          </a:bodyPr>
          <a:lstStyle/>
          <a:p>
            <a:pPr indent="914400" algn="just" eaLnBrk="1" hangingPunct="1">
              <a:defRPr/>
            </a:pPr>
            <a:r>
              <a:rPr lang="en-US" sz="2800" kern="0" dirty="0" err="1" smtClean="0">
                <a:latin typeface="Arial" pitchFamily="34" charset="0"/>
                <a:cs typeface="Arial" pitchFamily="34" charset="0"/>
              </a:rPr>
              <a:t>Lá</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trầu</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khô</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giữa</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cơi</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trầu</a:t>
            </a:r>
            <a:endParaRPr lang="en-US" sz="2800" kern="0" dirty="0" smtClean="0">
              <a:latin typeface="Arial" pitchFamily="34" charset="0"/>
              <a:cs typeface="Arial" pitchFamily="34" charset="0"/>
            </a:endParaRPr>
          </a:p>
          <a:p>
            <a:pPr algn="just" eaLnBrk="1" hangingPunct="1">
              <a:defRPr/>
            </a:pPr>
            <a:r>
              <a:rPr lang="en-US" sz="2800" kern="0" dirty="0" err="1" smtClean="0">
                <a:latin typeface="Arial" pitchFamily="34" charset="0"/>
                <a:cs typeface="Arial" pitchFamily="34" charset="0"/>
              </a:rPr>
              <a:t>Truyện</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Kiều</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gấp</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lại</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trên</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đầu</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bấy</a:t>
            </a:r>
            <a:r>
              <a:rPr lang="en-US" sz="2800" kern="0" dirty="0" smtClean="0">
                <a:latin typeface="Arial" pitchFamily="34" charset="0"/>
                <a:cs typeface="Arial" pitchFamily="34" charset="0"/>
              </a:rPr>
              <a:t> nay.</a:t>
            </a:r>
          </a:p>
          <a:p>
            <a:pPr algn="just" eaLnBrk="1" hangingPunct="1">
              <a:defRPr/>
            </a:pPr>
            <a:endParaRPr lang="en-US" sz="2600" kern="0" dirty="0" smtClean="0">
              <a:latin typeface="Arial" pitchFamily="34" charset="0"/>
              <a:cs typeface="Arial" pitchFamily="34" charset="0"/>
            </a:endParaRPr>
          </a:p>
          <a:p>
            <a:pPr indent="914400" algn="just" eaLnBrk="1" hangingPunct="1">
              <a:defRPr/>
            </a:pPr>
            <a:r>
              <a:rPr lang="en-US" sz="2800" kern="0" dirty="0" err="1" smtClean="0">
                <a:latin typeface="Arial" pitchFamily="34" charset="0"/>
                <a:cs typeface="Arial" pitchFamily="34" charset="0"/>
              </a:rPr>
              <a:t>Cánh</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màn</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khép</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lỏng</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cả</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ngày</a:t>
            </a:r>
            <a:endParaRPr lang="en-US" sz="2800" kern="0" dirty="0" smtClean="0">
              <a:latin typeface="Arial" pitchFamily="34" charset="0"/>
              <a:cs typeface="Arial" pitchFamily="34" charset="0"/>
            </a:endParaRPr>
          </a:p>
          <a:p>
            <a:pPr algn="just" eaLnBrk="1" hangingPunct="1">
              <a:defRPr/>
            </a:pPr>
            <a:r>
              <a:rPr lang="en-US" sz="2800" kern="0" dirty="0" err="1" smtClean="0">
                <a:latin typeface="Arial" pitchFamily="34" charset="0"/>
                <a:cs typeface="Arial" pitchFamily="34" charset="0"/>
              </a:rPr>
              <a:t>Ruộng</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vườn</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vắng</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mẹ</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cuốc</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cày</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sớm</a:t>
            </a:r>
            <a:r>
              <a:rPr lang="en-US" sz="2800" kern="0" dirty="0" smtClean="0">
                <a:latin typeface="Arial" pitchFamily="34" charset="0"/>
                <a:cs typeface="Arial" pitchFamily="34" charset="0"/>
              </a:rPr>
              <a:t> </a:t>
            </a:r>
            <a:r>
              <a:rPr lang="en-US" sz="2800" kern="0" dirty="0" err="1" smtClean="0">
                <a:latin typeface="Arial" pitchFamily="34" charset="0"/>
                <a:cs typeface="Arial" pitchFamily="34" charset="0"/>
              </a:rPr>
              <a:t>trưa</a:t>
            </a:r>
            <a:endParaRPr lang="en-US" sz="2800" kern="0" dirty="0" smtClean="0">
              <a:latin typeface="Arial" pitchFamily="34" charset="0"/>
              <a:cs typeface="Arial" pitchFamily="34" charset="0"/>
            </a:endParaRPr>
          </a:p>
          <a:p>
            <a:pPr algn="just" eaLnBrk="1" hangingPunct="1">
              <a:defRPr/>
            </a:pPr>
            <a:endParaRPr lang="en-US" sz="2600" kern="0" dirty="0">
              <a:latin typeface="Arial" pitchFamily="34" charset="0"/>
              <a:cs typeface="Arial"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583D37E-777D-4C41-823D-CD961F38BD70}"/>
              </a:ext>
            </a:extLst>
          </p:cNvPr>
          <p:cNvGrpSpPr/>
          <p:nvPr/>
        </p:nvGrpSpPr>
        <p:grpSpPr>
          <a:xfrm>
            <a:off x="1271464" y="0"/>
            <a:ext cx="6301147" cy="1337060"/>
            <a:chOff x="5647866" y="1129012"/>
            <a:chExt cx="6301147" cy="1337060"/>
          </a:xfrm>
        </p:grpSpPr>
        <p:sp>
          <p:nvSpPr>
            <p:cNvPr id="3" name="椭圆 31">
              <a:extLst>
                <a:ext uri="{FF2B5EF4-FFF2-40B4-BE49-F238E27FC236}">
                  <a16:creationId xmlns="" xmlns:a16="http://schemas.microsoft.com/office/drawing/2014/main" id="{6DDCF171-D001-434B-99FA-3DF1C6A64291}"/>
                </a:ext>
              </a:extLst>
            </p:cNvPr>
            <p:cNvSpPr/>
            <p:nvPr/>
          </p:nvSpPr>
          <p:spPr>
            <a:xfrm flipH="1">
              <a:off x="5647866" y="1530709"/>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4" name="图片 33">
              <a:extLst>
                <a:ext uri="{FF2B5EF4-FFF2-40B4-BE49-F238E27FC236}">
                  <a16:creationId xmlns="" xmlns:a16="http://schemas.microsoft.com/office/drawing/2014/main" id="{A9306779-6DCB-4E8D-98A9-0F85CF8FD4C0}"/>
                </a:ext>
              </a:extLst>
            </p:cNvPr>
            <p:cNvPicPr>
              <a:picLocks noChangeAspect="1"/>
            </p:cNvPicPr>
            <p:nvPr/>
          </p:nvPicPr>
          <p:blipFill>
            <a:blip r:embed="rId2" cstate="print"/>
            <a:stretch>
              <a:fillRect/>
            </a:stretch>
          </p:blipFill>
          <p:spPr>
            <a:xfrm>
              <a:off x="10913028" y="1129012"/>
              <a:ext cx="773520" cy="711544"/>
            </a:xfrm>
            <a:prstGeom prst="rect">
              <a:avLst/>
            </a:prstGeom>
          </p:spPr>
        </p:pic>
        <p:sp>
          <p:nvSpPr>
            <p:cNvPr id="5" name="Text Box 25">
              <a:extLst>
                <a:ext uri="{FF2B5EF4-FFF2-40B4-BE49-F238E27FC236}">
                  <a16:creationId xmlns="" xmlns:a16="http://schemas.microsoft.com/office/drawing/2014/main" id="{9AD802B8-48E8-45D8-8CFC-B96713CCCB66}"/>
                </a:ext>
              </a:extLst>
            </p:cNvPr>
            <p:cNvSpPr txBox="1">
              <a:spLocks noChangeArrowheads="1"/>
            </p:cNvSpPr>
            <p:nvPr/>
          </p:nvSpPr>
          <p:spPr bwMode="auto">
            <a:xfrm>
              <a:off x="5807968" y="1816965"/>
              <a:ext cx="614104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800" b="1" dirty="0">
                  <a:latin typeface="Arial" panose="020B0604020202020204" pitchFamily="34" charset="0"/>
                  <a:cs typeface="Arial" panose="020B0604020202020204" pitchFamily="34" charset="0"/>
                </a:rPr>
                <a:t>1. </a:t>
              </a:r>
              <a:r>
                <a:rPr lang="en-US" altLang="en-US" sz="2800" b="1" dirty="0" err="1">
                  <a:latin typeface="Arial" panose="020B0604020202020204" pitchFamily="34" charset="0"/>
                  <a:cs typeface="Arial" panose="020B0604020202020204" pitchFamily="34" charset="0"/>
                </a:rPr>
                <a:t>Mẹ</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bạn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nhỏ</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bị</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ốm</a:t>
              </a:r>
              <a:r>
                <a:rPr lang="en-US" altLang="en-US" sz="2800" b="1" dirty="0">
                  <a:latin typeface="Arial" panose="020B0604020202020204" pitchFamily="34" charset="0"/>
                  <a:cs typeface="Arial" panose="020B0604020202020204" pitchFamily="34" charset="0"/>
                </a:rPr>
                <a:t>.</a:t>
              </a:r>
              <a:endParaRPr lang="vi-VN" altLang="en-US" sz="2800" b="1" dirty="0">
                <a:latin typeface="Arial" panose="020B0604020202020204" pitchFamily="34" charset="0"/>
                <a:cs typeface="Arial" panose="020B0604020202020204" pitchFamily="34" charset="0"/>
              </a:endParaRPr>
            </a:p>
          </p:txBody>
        </p:sp>
      </p:grpSp>
      <p:sp>
        <p:nvSpPr>
          <p:cNvPr id="6" name="TextBox 17">
            <a:extLst>
              <a:ext uri="{FF2B5EF4-FFF2-40B4-BE49-F238E27FC236}">
                <a16:creationId xmlns="" xmlns:a16="http://schemas.microsoft.com/office/drawing/2014/main" id="{F0B8AD71-F1E0-4E83-8F46-733775354B48}"/>
              </a:ext>
            </a:extLst>
          </p:cNvPr>
          <p:cNvSpPr txBox="1"/>
          <p:nvPr/>
        </p:nvSpPr>
        <p:spPr>
          <a:xfrm>
            <a:off x="1243791" y="1837571"/>
            <a:ext cx="3412049" cy="528261"/>
          </a:xfrm>
          <a:prstGeom prst="rect">
            <a:avLst/>
          </a:prstGeom>
          <a:solidFill>
            <a:srgbClr val="76ABB9"/>
          </a:solidFill>
        </p:spPr>
        <p:txBody>
          <a:bodyPr wrap="square" lIns="96433" tIns="48216" rIns="96433" bIns="48216" rtlCol="0">
            <a:spAutoFit/>
          </a:bodyPr>
          <a:lstStyle/>
          <a:p>
            <a:pPr algn="ctr" defTabSz="1285240">
              <a:defRPr/>
            </a:pP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Chẳng</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nói</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cười</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7" name="TextBox 17">
            <a:extLst>
              <a:ext uri="{FF2B5EF4-FFF2-40B4-BE49-F238E27FC236}">
                <a16:creationId xmlns="" xmlns:a16="http://schemas.microsoft.com/office/drawing/2014/main" id="{04BCD2D3-54FA-474B-879C-A7AC2EDE20B3}"/>
              </a:ext>
            </a:extLst>
          </p:cNvPr>
          <p:cNvSpPr txBox="1"/>
          <p:nvPr/>
        </p:nvSpPr>
        <p:spPr>
          <a:xfrm>
            <a:off x="1467639" y="2973464"/>
            <a:ext cx="4545299" cy="528261"/>
          </a:xfrm>
          <a:prstGeom prst="rect">
            <a:avLst/>
          </a:prstGeom>
          <a:solidFill>
            <a:srgbClr val="F3807F"/>
          </a:solidFill>
        </p:spPr>
        <p:txBody>
          <a:bodyPr wrap="none" lIns="96433" tIns="48216" rIns="96433" bIns="48216" rtlCol="0">
            <a:spAutoFit/>
          </a:bodyPr>
          <a:lstStyle/>
          <a:p>
            <a:pPr algn="ctr" defTabSz="1285240">
              <a:defRPr/>
            </a:pP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Lá</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trầu</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khô</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giữa</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cơi</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trầu</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8" name="TextBox 17">
            <a:extLst>
              <a:ext uri="{FF2B5EF4-FFF2-40B4-BE49-F238E27FC236}">
                <a16:creationId xmlns="" xmlns:a16="http://schemas.microsoft.com/office/drawing/2014/main" id="{4D0DB39F-83E0-4858-B9F4-7B97399FD98C}"/>
              </a:ext>
            </a:extLst>
          </p:cNvPr>
          <p:cNvSpPr txBox="1"/>
          <p:nvPr/>
        </p:nvSpPr>
        <p:spPr>
          <a:xfrm>
            <a:off x="1239250" y="4365104"/>
            <a:ext cx="4104456" cy="528261"/>
          </a:xfrm>
          <a:prstGeom prst="rect">
            <a:avLst/>
          </a:prstGeom>
          <a:solidFill>
            <a:srgbClr val="76ABB9"/>
          </a:solidFill>
        </p:spPr>
        <p:txBody>
          <a:bodyPr wrap="square" lIns="96433" tIns="48216" rIns="96433" bIns="48216" rtlCol="0">
            <a:spAutoFit/>
          </a:bodyPr>
          <a:lstStyle/>
          <a:p>
            <a:pPr algn="ctr" defTabSz="1285240">
              <a:defRPr/>
            </a:pP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Truyện</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Kiều</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gấp</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lại</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9" name="TextBox 17">
            <a:extLst>
              <a:ext uri="{FF2B5EF4-FFF2-40B4-BE49-F238E27FC236}">
                <a16:creationId xmlns="" xmlns:a16="http://schemas.microsoft.com/office/drawing/2014/main" id="{06F14C0A-D8D2-4B71-A340-6449B5B0ADAE}"/>
              </a:ext>
            </a:extLst>
          </p:cNvPr>
          <p:cNvSpPr txBox="1"/>
          <p:nvPr/>
        </p:nvSpPr>
        <p:spPr>
          <a:xfrm>
            <a:off x="6429050" y="2190755"/>
            <a:ext cx="4311261" cy="528261"/>
          </a:xfrm>
          <a:prstGeom prst="rect">
            <a:avLst/>
          </a:prstGeom>
          <a:solidFill>
            <a:srgbClr val="F3807F"/>
          </a:solidFill>
        </p:spPr>
        <p:txBody>
          <a:bodyPr wrap="none" lIns="96433" tIns="48216" rIns="96433" bIns="48216" rtlCol="0">
            <a:spAutoFit/>
          </a:bodyPr>
          <a:lstStyle/>
          <a:p>
            <a:pPr algn="ctr" defTabSz="1285240">
              <a:defRPr/>
            </a:pP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Cánh</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màn</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khép</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cả</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ngày</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2" name="TextBox 17">
            <a:extLst>
              <a:ext uri="{FF2B5EF4-FFF2-40B4-BE49-F238E27FC236}">
                <a16:creationId xmlns="" xmlns:a16="http://schemas.microsoft.com/office/drawing/2014/main" id="{58CBB227-0940-4B4D-BCF5-EA19C1BA70C8}"/>
              </a:ext>
            </a:extLst>
          </p:cNvPr>
          <p:cNvSpPr txBox="1"/>
          <p:nvPr/>
        </p:nvSpPr>
        <p:spPr>
          <a:xfrm>
            <a:off x="6635855" y="3661070"/>
            <a:ext cx="4104456" cy="528261"/>
          </a:xfrm>
          <a:prstGeom prst="rect">
            <a:avLst/>
          </a:prstGeom>
          <a:solidFill>
            <a:srgbClr val="76ABB9"/>
          </a:solidFill>
        </p:spPr>
        <p:txBody>
          <a:bodyPr wrap="square" lIns="96433" tIns="48216" rIns="96433" bIns="48216" rtlCol="0">
            <a:spAutoFit/>
          </a:bodyPr>
          <a:lstStyle/>
          <a:p>
            <a:pPr algn="ctr" defTabSz="1285240">
              <a:defRPr/>
            </a:pP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Ruộng</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vườn</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vắng</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mẹ</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3" name="Arrow: Right 12">
            <a:extLst>
              <a:ext uri="{FF2B5EF4-FFF2-40B4-BE49-F238E27FC236}">
                <a16:creationId xmlns="" xmlns:a16="http://schemas.microsoft.com/office/drawing/2014/main" id="{2F4A80D4-49CA-4A9B-BAF9-020C79D44158}"/>
              </a:ext>
            </a:extLst>
          </p:cNvPr>
          <p:cNvSpPr/>
          <p:nvPr/>
        </p:nvSpPr>
        <p:spPr>
          <a:xfrm>
            <a:off x="1239250" y="5373216"/>
            <a:ext cx="896310" cy="648072"/>
          </a:xfrm>
          <a:prstGeom prst="rightArrow">
            <a:avLst/>
          </a:prstGeom>
          <a:solidFill>
            <a:srgbClr val="F3807F"/>
          </a:solidFill>
          <a:ln>
            <a:solidFill>
              <a:srgbClr val="D14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7">
            <a:extLst>
              <a:ext uri="{FF2B5EF4-FFF2-40B4-BE49-F238E27FC236}">
                <a16:creationId xmlns="" xmlns:a16="http://schemas.microsoft.com/office/drawing/2014/main" id="{B54A7C7F-9606-4FDC-A9AF-70B35BD4D304}"/>
              </a:ext>
            </a:extLst>
          </p:cNvPr>
          <p:cNvSpPr txBox="1"/>
          <p:nvPr/>
        </p:nvSpPr>
        <p:spPr>
          <a:xfrm>
            <a:off x="2552177" y="5433121"/>
            <a:ext cx="8400574" cy="528261"/>
          </a:xfrm>
          <a:prstGeom prst="rect">
            <a:avLst/>
          </a:prstGeom>
          <a:ln w="19050">
            <a:solidFill>
              <a:srgbClr val="D14B6C"/>
            </a:solidFill>
          </a:ln>
        </p:spPr>
        <p:style>
          <a:lnRef idx="2">
            <a:schemeClr val="accent6"/>
          </a:lnRef>
          <a:fillRef idx="1">
            <a:schemeClr val="lt1"/>
          </a:fillRef>
          <a:effectRef idx="0">
            <a:schemeClr val="accent6"/>
          </a:effectRef>
          <a:fontRef idx="minor">
            <a:schemeClr val="dk1"/>
          </a:fontRef>
        </p:style>
        <p:txBody>
          <a:bodyPr wrap="square" lIns="96433" tIns="48216" rIns="96433" bIns="48216" rtlCol="0">
            <a:spAutoFit/>
          </a:bodyPr>
          <a:lstStyle/>
          <a:p>
            <a:pPr algn="ctr" defTabSz="1285240">
              <a:defRPr/>
            </a:pPr>
            <a:r>
              <a:rPr lang="en-US" altLang="zh-CN" sz="28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Mọi</a:t>
            </a:r>
            <a:r>
              <a:rPr lang="en-US" altLang="zh-CN"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thứ</a:t>
            </a:r>
            <a:r>
              <a:rPr lang="en-US" altLang="zh-CN"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đều</a:t>
            </a:r>
            <a:r>
              <a:rPr lang="en-US" altLang="zh-CN"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thay</a:t>
            </a:r>
            <a:r>
              <a:rPr lang="en-US" altLang="zh-CN"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đổi</a:t>
            </a:r>
            <a:r>
              <a:rPr lang="en-US" altLang="zh-CN"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khi</a:t>
            </a:r>
            <a:r>
              <a:rPr lang="en-US" altLang="zh-CN"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mẹ</a:t>
            </a:r>
            <a:r>
              <a:rPr lang="en-US" altLang="zh-CN"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ốm</a:t>
            </a:r>
            <a:r>
              <a:rPr lang="en-US" altLang="zh-CN"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endParaRPr lang="zh-CN" altLang="en-US"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Tree>
    <p:extLst>
      <p:ext uri="{BB962C8B-B14F-4D97-AF65-F5344CB8AC3E}">
        <p14:creationId xmlns="" xmlns:p14="http://schemas.microsoft.com/office/powerpoint/2010/main" val="5208721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bldLvl="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583D37E-777D-4C41-823D-CD961F38BD70}"/>
              </a:ext>
            </a:extLst>
          </p:cNvPr>
          <p:cNvGrpSpPr/>
          <p:nvPr/>
        </p:nvGrpSpPr>
        <p:grpSpPr>
          <a:xfrm>
            <a:off x="983432" y="62303"/>
            <a:ext cx="11035973" cy="1429245"/>
            <a:chOff x="5466538" y="1191315"/>
            <a:chExt cx="6947598" cy="1274757"/>
          </a:xfrm>
        </p:grpSpPr>
        <p:sp>
          <p:nvSpPr>
            <p:cNvPr id="3" name="椭圆 31">
              <a:extLst>
                <a:ext uri="{FF2B5EF4-FFF2-40B4-BE49-F238E27FC236}">
                  <a16:creationId xmlns="" xmlns:a16="http://schemas.microsoft.com/office/drawing/2014/main" id="{6DDCF171-D001-434B-99FA-3DF1C6A64291}"/>
                </a:ext>
              </a:extLst>
            </p:cNvPr>
            <p:cNvSpPr/>
            <p:nvPr/>
          </p:nvSpPr>
          <p:spPr>
            <a:xfrm flipH="1">
              <a:off x="5466538" y="1530709"/>
              <a:ext cx="6845130"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4" name="图片 33">
              <a:extLst>
                <a:ext uri="{FF2B5EF4-FFF2-40B4-BE49-F238E27FC236}">
                  <a16:creationId xmlns="" xmlns:a16="http://schemas.microsoft.com/office/drawing/2014/main" id="{A9306779-6DCB-4E8D-98A9-0F85CF8FD4C0}"/>
                </a:ext>
              </a:extLst>
            </p:cNvPr>
            <p:cNvPicPr>
              <a:picLocks noChangeAspect="1"/>
            </p:cNvPicPr>
            <p:nvPr/>
          </p:nvPicPr>
          <p:blipFill>
            <a:blip r:embed="rId2" cstate="print"/>
            <a:stretch>
              <a:fillRect/>
            </a:stretch>
          </p:blipFill>
          <p:spPr>
            <a:xfrm>
              <a:off x="11640616" y="1191315"/>
              <a:ext cx="773520" cy="711544"/>
            </a:xfrm>
            <a:prstGeom prst="rect">
              <a:avLst/>
            </a:prstGeom>
          </p:spPr>
        </p:pic>
        <p:sp>
          <p:nvSpPr>
            <p:cNvPr id="5" name="Text Box 25">
              <a:extLst>
                <a:ext uri="{FF2B5EF4-FFF2-40B4-BE49-F238E27FC236}">
                  <a16:creationId xmlns="" xmlns:a16="http://schemas.microsoft.com/office/drawing/2014/main" id="{9AD802B8-48E8-45D8-8CFC-B96713CCCB66}"/>
                </a:ext>
              </a:extLst>
            </p:cNvPr>
            <p:cNvSpPr txBox="1">
              <a:spLocks noChangeArrowheads="1"/>
            </p:cNvSpPr>
            <p:nvPr/>
          </p:nvSpPr>
          <p:spPr bwMode="auto">
            <a:xfrm>
              <a:off x="5627587" y="1804285"/>
              <a:ext cx="6593418" cy="466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None/>
              </a:pPr>
              <a:r>
                <a:rPr lang="en-US" altLang="en-US" sz="2800" b="1" dirty="0">
                  <a:latin typeface="Arial" panose="020B0604020202020204" pitchFamily="34" charset="0"/>
                  <a:cs typeface="Arial" panose="020B0604020202020204" pitchFamily="34" charset="0"/>
                </a:rPr>
                <a:t>2. </a:t>
              </a:r>
              <a:r>
                <a:rPr lang="en-US" altLang="en-US" sz="2800" b="1" dirty="0" err="1">
                  <a:latin typeface="Arial" panose="020B0604020202020204" pitchFamily="34" charset="0"/>
                  <a:cs typeface="Arial" panose="020B0604020202020204" pitchFamily="34" charset="0"/>
                </a:rPr>
                <a:t>Sự</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quan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tâm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chăm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sóc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hàng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xóm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đối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với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mẹ</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bạn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nhỏ</a:t>
              </a:r>
              <a:r>
                <a:rPr lang="en-US" altLang="en-US" sz="2800" b="1" dirty="0">
                  <a:latin typeface="Arial" panose="020B0604020202020204" pitchFamily="34" charset="0"/>
                  <a:cs typeface="Arial" panose="020B0604020202020204" pitchFamily="34" charset="0"/>
                </a:rPr>
                <a:t>.</a:t>
              </a:r>
              <a:endParaRPr lang="vi-VN" altLang="en-US" sz="2800" b="1" dirty="0">
                <a:latin typeface="Arial" panose="020B0604020202020204" pitchFamily="34" charset="0"/>
                <a:cs typeface="Arial" panose="020B0604020202020204" pitchFamily="34" charset="0"/>
              </a:endParaRPr>
            </a:p>
          </p:txBody>
        </p:sp>
      </p:grpSp>
      <p:sp>
        <p:nvSpPr>
          <p:cNvPr id="7" name="TextBox 17">
            <a:extLst>
              <a:ext uri="{FF2B5EF4-FFF2-40B4-BE49-F238E27FC236}">
                <a16:creationId xmlns="" xmlns:a16="http://schemas.microsoft.com/office/drawing/2014/main" id="{04BCD2D3-54FA-474B-879C-A7AC2EDE20B3}"/>
              </a:ext>
            </a:extLst>
          </p:cNvPr>
          <p:cNvSpPr txBox="1"/>
          <p:nvPr/>
        </p:nvSpPr>
        <p:spPr>
          <a:xfrm>
            <a:off x="128963" y="5259728"/>
            <a:ext cx="5895029" cy="528261"/>
          </a:xfrm>
          <a:prstGeom prst="rect">
            <a:avLst/>
          </a:prstGeom>
          <a:solidFill>
            <a:srgbClr val="F3807F"/>
          </a:solidFill>
        </p:spPr>
        <p:txBody>
          <a:bodyPr wrap="none" lIns="96433" tIns="48216" rIns="96433" bIns="48216" rtlCol="0">
            <a:spAutoFit/>
          </a:bodyPr>
          <a:lstStyle/>
          <a:p>
            <a:pPr algn="ctr" defTabSz="1285240">
              <a:defRPr/>
            </a:pP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Người</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cho</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trứng</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người</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cho</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cam</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8" name="TextBox 17">
            <a:extLst>
              <a:ext uri="{FF2B5EF4-FFF2-40B4-BE49-F238E27FC236}">
                <a16:creationId xmlns="" xmlns:a16="http://schemas.microsoft.com/office/drawing/2014/main" id="{4D0DB39F-83E0-4858-B9F4-7B97399FD98C}"/>
              </a:ext>
            </a:extLst>
          </p:cNvPr>
          <p:cNvSpPr txBox="1"/>
          <p:nvPr/>
        </p:nvSpPr>
        <p:spPr>
          <a:xfrm>
            <a:off x="128964" y="4470801"/>
            <a:ext cx="5895028" cy="528261"/>
          </a:xfrm>
          <a:prstGeom prst="rect">
            <a:avLst/>
          </a:prstGeom>
          <a:solidFill>
            <a:srgbClr val="76ABB9"/>
          </a:solidFill>
        </p:spPr>
        <p:txBody>
          <a:bodyPr wrap="square" lIns="96433" tIns="48216" rIns="96433" bIns="48216" rtlCol="0">
            <a:spAutoFit/>
          </a:bodyPr>
          <a:lstStyle/>
          <a:p>
            <a:pPr algn="ctr" defTabSz="1285240">
              <a:defRPr/>
            </a:pP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Cô</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bác</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xóm</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làng</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đến</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thăm</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2" name="TextBox 17">
            <a:extLst>
              <a:ext uri="{FF2B5EF4-FFF2-40B4-BE49-F238E27FC236}">
                <a16:creationId xmlns="" xmlns:a16="http://schemas.microsoft.com/office/drawing/2014/main" id="{58CBB227-0940-4B4D-BCF5-EA19C1BA70C8}"/>
              </a:ext>
            </a:extLst>
          </p:cNvPr>
          <p:cNvSpPr txBox="1"/>
          <p:nvPr/>
        </p:nvSpPr>
        <p:spPr>
          <a:xfrm>
            <a:off x="145626" y="6048655"/>
            <a:ext cx="5878365" cy="528261"/>
          </a:xfrm>
          <a:prstGeom prst="rect">
            <a:avLst/>
          </a:prstGeom>
          <a:solidFill>
            <a:srgbClr val="76ABB9"/>
          </a:solidFill>
        </p:spPr>
        <p:txBody>
          <a:bodyPr wrap="square" lIns="96433" tIns="48216" rIns="96433" bIns="48216" rtlCol="0">
            <a:spAutoFit/>
          </a:bodyPr>
          <a:lstStyle/>
          <a:p>
            <a:pPr algn="ctr" defTabSz="1285240">
              <a:defRPr/>
            </a:pP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Anh y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sĩ</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đã</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mang</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thuốc</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vào</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3" name="Arrow: Right 12">
            <a:extLst>
              <a:ext uri="{FF2B5EF4-FFF2-40B4-BE49-F238E27FC236}">
                <a16:creationId xmlns="" xmlns:a16="http://schemas.microsoft.com/office/drawing/2014/main" id="{2F4A80D4-49CA-4A9B-BAF9-020C79D44158}"/>
              </a:ext>
            </a:extLst>
          </p:cNvPr>
          <p:cNvSpPr/>
          <p:nvPr/>
        </p:nvSpPr>
        <p:spPr>
          <a:xfrm>
            <a:off x="6763969" y="5229200"/>
            <a:ext cx="896310" cy="648072"/>
          </a:xfrm>
          <a:prstGeom prst="rightArrow">
            <a:avLst/>
          </a:prstGeom>
          <a:solidFill>
            <a:srgbClr val="F3807F"/>
          </a:solidFill>
          <a:ln>
            <a:solidFill>
              <a:srgbClr val="D14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7">
            <a:extLst>
              <a:ext uri="{FF2B5EF4-FFF2-40B4-BE49-F238E27FC236}">
                <a16:creationId xmlns="" xmlns:a16="http://schemas.microsoft.com/office/drawing/2014/main" id="{B54A7C7F-9606-4FDC-A9AF-70B35BD4D304}"/>
              </a:ext>
            </a:extLst>
          </p:cNvPr>
          <p:cNvSpPr txBox="1"/>
          <p:nvPr/>
        </p:nvSpPr>
        <p:spPr>
          <a:xfrm>
            <a:off x="7824192" y="4613397"/>
            <a:ext cx="4222182" cy="1820922"/>
          </a:xfrm>
          <a:prstGeom prst="rect">
            <a:avLst/>
          </a:prstGeom>
          <a:ln w="19050">
            <a:solidFill>
              <a:srgbClr val="D14B6C"/>
            </a:solidFill>
          </a:ln>
        </p:spPr>
        <p:style>
          <a:lnRef idx="2">
            <a:schemeClr val="accent6"/>
          </a:lnRef>
          <a:fillRef idx="1">
            <a:schemeClr val="lt1"/>
          </a:fillRef>
          <a:effectRef idx="0">
            <a:schemeClr val="accent6"/>
          </a:effectRef>
          <a:fontRef idx="minor">
            <a:schemeClr val="dk1"/>
          </a:fontRef>
        </p:style>
        <p:txBody>
          <a:bodyPr wrap="square" lIns="96433" tIns="48216" rIns="96433" bIns="48216" rtlCol="0">
            <a:spAutoFit/>
          </a:bodyPr>
          <a:lstStyle/>
          <a:p>
            <a:pPr algn="just" defTabSz="1285240">
              <a:defRPr/>
            </a:pPr>
            <a:r>
              <a:rPr lang="en-US" altLang="zh-CN" sz="28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Sự</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quan</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tâm</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chăm</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sóc</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ân</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cần</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và</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chu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đáo</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như</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những</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người</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thân</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trong</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gia</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b="1" dirty="0" err="1">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đình</a:t>
            </a:r>
            <a:r>
              <a:rPr lang="en-US" altLang="zh-CN"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endParaRPr lang="zh-CN" altLang="en-US" sz="2800" b="1" dirty="0">
              <a:ln w="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10" name="Rectangle: Rounded Corners 9">
            <a:extLst>
              <a:ext uri="{FF2B5EF4-FFF2-40B4-BE49-F238E27FC236}">
                <a16:creationId xmlns="" xmlns:a16="http://schemas.microsoft.com/office/drawing/2014/main" id="{B6ADB666-C5BF-4AE7-AB8C-12A2133B2795}"/>
              </a:ext>
            </a:extLst>
          </p:cNvPr>
          <p:cNvSpPr/>
          <p:nvPr/>
        </p:nvSpPr>
        <p:spPr>
          <a:xfrm>
            <a:off x="3291478" y="1613787"/>
            <a:ext cx="5760640" cy="2719353"/>
          </a:xfrm>
          <a:custGeom>
            <a:avLst/>
            <a:gdLst>
              <a:gd name="connsiteX0" fmla="*/ 0 w 5760640"/>
              <a:gd name="connsiteY0" fmla="*/ 453235 h 2719353"/>
              <a:gd name="connsiteX1" fmla="*/ 453235 w 5760640"/>
              <a:gd name="connsiteY1" fmla="*/ 0 h 2719353"/>
              <a:gd name="connsiteX2" fmla="*/ 992587 w 5760640"/>
              <a:gd name="connsiteY2" fmla="*/ 0 h 2719353"/>
              <a:gd name="connsiteX3" fmla="*/ 1483398 w 5760640"/>
              <a:gd name="connsiteY3" fmla="*/ 0 h 2719353"/>
              <a:gd name="connsiteX4" fmla="*/ 1925667 w 5760640"/>
              <a:gd name="connsiteY4" fmla="*/ 0 h 2719353"/>
              <a:gd name="connsiteX5" fmla="*/ 2416477 w 5760640"/>
              <a:gd name="connsiteY5" fmla="*/ 0 h 2719353"/>
              <a:gd name="connsiteX6" fmla="*/ 2810204 w 5760640"/>
              <a:gd name="connsiteY6" fmla="*/ 0 h 2719353"/>
              <a:gd name="connsiteX7" fmla="*/ 3301015 w 5760640"/>
              <a:gd name="connsiteY7" fmla="*/ 0 h 2719353"/>
              <a:gd name="connsiteX8" fmla="*/ 3743284 w 5760640"/>
              <a:gd name="connsiteY8" fmla="*/ 0 h 2719353"/>
              <a:gd name="connsiteX9" fmla="*/ 4331177 w 5760640"/>
              <a:gd name="connsiteY9" fmla="*/ 0 h 2719353"/>
              <a:gd name="connsiteX10" fmla="*/ 5307405 w 5760640"/>
              <a:gd name="connsiteY10" fmla="*/ 0 h 2719353"/>
              <a:gd name="connsiteX11" fmla="*/ 5760640 w 5760640"/>
              <a:gd name="connsiteY11" fmla="*/ 453235 h 2719353"/>
              <a:gd name="connsiteX12" fmla="*/ 5760640 w 5760640"/>
              <a:gd name="connsiteY12" fmla="*/ 870198 h 2719353"/>
              <a:gd name="connsiteX13" fmla="*/ 5760640 w 5760640"/>
              <a:gd name="connsiteY13" fmla="*/ 1359677 h 2719353"/>
              <a:gd name="connsiteX14" fmla="*/ 5760640 w 5760640"/>
              <a:gd name="connsiteY14" fmla="*/ 1849155 h 2719353"/>
              <a:gd name="connsiteX15" fmla="*/ 5760640 w 5760640"/>
              <a:gd name="connsiteY15" fmla="*/ 2266118 h 2719353"/>
              <a:gd name="connsiteX16" fmla="*/ 5307405 w 5760640"/>
              <a:gd name="connsiteY16" fmla="*/ 2719353 h 2719353"/>
              <a:gd name="connsiteX17" fmla="*/ 4670969 w 5760640"/>
              <a:gd name="connsiteY17" fmla="*/ 2719353 h 2719353"/>
              <a:gd name="connsiteX18" fmla="*/ 4034534 w 5760640"/>
              <a:gd name="connsiteY18" fmla="*/ 2719353 h 2719353"/>
              <a:gd name="connsiteX19" fmla="*/ 3398098 w 5760640"/>
              <a:gd name="connsiteY19" fmla="*/ 2719353 h 2719353"/>
              <a:gd name="connsiteX20" fmla="*/ 2810204 w 5760640"/>
              <a:gd name="connsiteY20" fmla="*/ 2719353 h 2719353"/>
              <a:gd name="connsiteX21" fmla="*/ 2270852 w 5760640"/>
              <a:gd name="connsiteY21" fmla="*/ 2719353 h 2719353"/>
              <a:gd name="connsiteX22" fmla="*/ 1731500 w 5760640"/>
              <a:gd name="connsiteY22" fmla="*/ 2719353 h 2719353"/>
              <a:gd name="connsiteX23" fmla="*/ 1240689 w 5760640"/>
              <a:gd name="connsiteY23" fmla="*/ 2719353 h 2719353"/>
              <a:gd name="connsiteX24" fmla="*/ 453235 w 5760640"/>
              <a:gd name="connsiteY24" fmla="*/ 2719353 h 2719353"/>
              <a:gd name="connsiteX25" fmla="*/ 0 w 5760640"/>
              <a:gd name="connsiteY25" fmla="*/ 2266118 h 2719353"/>
              <a:gd name="connsiteX26" fmla="*/ 0 w 5760640"/>
              <a:gd name="connsiteY26" fmla="*/ 1849155 h 2719353"/>
              <a:gd name="connsiteX27" fmla="*/ 0 w 5760640"/>
              <a:gd name="connsiteY27" fmla="*/ 1395934 h 2719353"/>
              <a:gd name="connsiteX28" fmla="*/ 0 w 5760640"/>
              <a:gd name="connsiteY28" fmla="*/ 942713 h 2719353"/>
              <a:gd name="connsiteX29" fmla="*/ 0 w 5760640"/>
              <a:gd name="connsiteY29" fmla="*/ 453235 h 27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60640" h="2719353" fill="none" extrusionOk="0">
                <a:moveTo>
                  <a:pt x="0" y="453235"/>
                </a:moveTo>
                <a:cubicBezTo>
                  <a:pt x="57629" y="204805"/>
                  <a:pt x="245768" y="30126"/>
                  <a:pt x="453235" y="0"/>
                </a:cubicBezTo>
                <a:cubicBezTo>
                  <a:pt x="686312" y="-42763"/>
                  <a:pt x="784853" y="8588"/>
                  <a:pt x="992587" y="0"/>
                </a:cubicBezTo>
                <a:cubicBezTo>
                  <a:pt x="1200321" y="-8588"/>
                  <a:pt x="1369244" y="14810"/>
                  <a:pt x="1483398" y="0"/>
                </a:cubicBezTo>
                <a:cubicBezTo>
                  <a:pt x="1597552" y="-14810"/>
                  <a:pt x="1761070" y="18784"/>
                  <a:pt x="1925667" y="0"/>
                </a:cubicBezTo>
                <a:cubicBezTo>
                  <a:pt x="2090264" y="-18784"/>
                  <a:pt x="2228389" y="28417"/>
                  <a:pt x="2416477" y="0"/>
                </a:cubicBezTo>
                <a:cubicBezTo>
                  <a:pt x="2604565" y="-28417"/>
                  <a:pt x="2619199" y="9353"/>
                  <a:pt x="2810204" y="0"/>
                </a:cubicBezTo>
                <a:cubicBezTo>
                  <a:pt x="3001209" y="-9353"/>
                  <a:pt x="3198260" y="49449"/>
                  <a:pt x="3301015" y="0"/>
                </a:cubicBezTo>
                <a:cubicBezTo>
                  <a:pt x="3403770" y="-49449"/>
                  <a:pt x="3532046" y="42180"/>
                  <a:pt x="3743284" y="0"/>
                </a:cubicBezTo>
                <a:cubicBezTo>
                  <a:pt x="3954522" y="-42180"/>
                  <a:pt x="4110274" y="1983"/>
                  <a:pt x="4331177" y="0"/>
                </a:cubicBezTo>
                <a:cubicBezTo>
                  <a:pt x="4552080" y="-1983"/>
                  <a:pt x="5080957" y="106972"/>
                  <a:pt x="5307405" y="0"/>
                </a:cubicBezTo>
                <a:cubicBezTo>
                  <a:pt x="5544418" y="40640"/>
                  <a:pt x="5724980" y="170088"/>
                  <a:pt x="5760640" y="453235"/>
                </a:cubicBezTo>
                <a:cubicBezTo>
                  <a:pt x="5789924" y="605816"/>
                  <a:pt x="5713383" y="764354"/>
                  <a:pt x="5760640" y="870198"/>
                </a:cubicBezTo>
                <a:cubicBezTo>
                  <a:pt x="5807897" y="976042"/>
                  <a:pt x="5740640" y="1236699"/>
                  <a:pt x="5760640" y="1359677"/>
                </a:cubicBezTo>
                <a:cubicBezTo>
                  <a:pt x="5780640" y="1482655"/>
                  <a:pt x="5722149" y="1673186"/>
                  <a:pt x="5760640" y="1849155"/>
                </a:cubicBezTo>
                <a:cubicBezTo>
                  <a:pt x="5799131" y="2025124"/>
                  <a:pt x="5756157" y="2142600"/>
                  <a:pt x="5760640" y="2266118"/>
                </a:cubicBezTo>
                <a:cubicBezTo>
                  <a:pt x="5711919" y="2487327"/>
                  <a:pt x="5536112" y="2666029"/>
                  <a:pt x="5307405" y="2719353"/>
                </a:cubicBezTo>
                <a:cubicBezTo>
                  <a:pt x="5052032" y="2760035"/>
                  <a:pt x="4851289" y="2643022"/>
                  <a:pt x="4670969" y="2719353"/>
                </a:cubicBezTo>
                <a:cubicBezTo>
                  <a:pt x="4490649" y="2795684"/>
                  <a:pt x="4348374" y="2713487"/>
                  <a:pt x="4034534" y="2719353"/>
                </a:cubicBezTo>
                <a:cubicBezTo>
                  <a:pt x="3720694" y="2725219"/>
                  <a:pt x="3646032" y="2658019"/>
                  <a:pt x="3398098" y="2719353"/>
                </a:cubicBezTo>
                <a:cubicBezTo>
                  <a:pt x="3150164" y="2780687"/>
                  <a:pt x="2931528" y="2653605"/>
                  <a:pt x="2810204" y="2719353"/>
                </a:cubicBezTo>
                <a:cubicBezTo>
                  <a:pt x="2688880" y="2785101"/>
                  <a:pt x="2505585" y="2695211"/>
                  <a:pt x="2270852" y="2719353"/>
                </a:cubicBezTo>
                <a:cubicBezTo>
                  <a:pt x="2036119" y="2743495"/>
                  <a:pt x="1886060" y="2676878"/>
                  <a:pt x="1731500" y="2719353"/>
                </a:cubicBezTo>
                <a:cubicBezTo>
                  <a:pt x="1576940" y="2761828"/>
                  <a:pt x="1363374" y="2711411"/>
                  <a:pt x="1240689" y="2719353"/>
                </a:cubicBezTo>
                <a:cubicBezTo>
                  <a:pt x="1118004" y="2727295"/>
                  <a:pt x="771731" y="2686978"/>
                  <a:pt x="453235" y="2719353"/>
                </a:cubicBezTo>
                <a:cubicBezTo>
                  <a:pt x="219762" y="2719504"/>
                  <a:pt x="21650" y="2494919"/>
                  <a:pt x="0" y="2266118"/>
                </a:cubicBezTo>
                <a:cubicBezTo>
                  <a:pt x="-40836" y="2102902"/>
                  <a:pt x="48399" y="1949560"/>
                  <a:pt x="0" y="1849155"/>
                </a:cubicBezTo>
                <a:cubicBezTo>
                  <a:pt x="-48399" y="1748750"/>
                  <a:pt x="3561" y="1548729"/>
                  <a:pt x="0" y="1395934"/>
                </a:cubicBezTo>
                <a:cubicBezTo>
                  <a:pt x="-3561" y="1243139"/>
                  <a:pt x="13176" y="1126873"/>
                  <a:pt x="0" y="942713"/>
                </a:cubicBezTo>
                <a:cubicBezTo>
                  <a:pt x="-13176" y="758553"/>
                  <a:pt x="6588" y="593948"/>
                  <a:pt x="0" y="453235"/>
                </a:cubicBezTo>
                <a:close/>
              </a:path>
              <a:path w="5760640" h="2719353" stroke="0" extrusionOk="0">
                <a:moveTo>
                  <a:pt x="0" y="453235"/>
                </a:moveTo>
                <a:cubicBezTo>
                  <a:pt x="-13067" y="200191"/>
                  <a:pt x="161354" y="3304"/>
                  <a:pt x="453235" y="0"/>
                </a:cubicBezTo>
                <a:cubicBezTo>
                  <a:pt x="627447" y="-22476"/>
                  <a:pt x="662330" y="17746"/>
                  <a:pt x="846962" y="0"/>
                </a:cubicBezTo>
                <a:cubicBezTo>
                  <a:pt x="1031594" y="-17746"/>
                  <a:pt x="1175904" y="7112"/>
                  <a:pt x="1434856" y="0"/>
                </a:cubicBezTo>
                <a:cubicBezTo>
                  <a:pt x="1693808" y="-7112"/>
                  <a:pt x="1838736" y="2278"/>
                  <a:pt x="1974208" y="0"/>
                </a:cubicBezTo>
                <a:cubicBezTo>
                  <a:pt x="2109680" y="-2278"/>
                  <a:pt x="2296332" y="28682"/>
                  <a:pt x="2562102" y="0"/>
                </a:cubicBezTo>
                <a:cubicBezTo>
                  <a:pt x="2827872" y="-28682"/>
                  <a:pt x="2772726" y="13889"/>
                  <a:pt x="2955829" y="0"/>
                </a:cubicBezTo>
                <a:cubicBezTo>
                  <a:pt x="3138932" y="-13889"/>
                  <a:pt x="3200035" y="27871"/>
                  <a:pt x="3349556" y="0"/>
                </a:cubicBezTo>
                <a:cubicBezTo>
                  <a:pt x="3499077" y="-27871"/>
                  <a:pt x="3644686" y="37928"/>
                  <a:pt x="3840367" y="0"/>
                </a:cubicBezTo>
                <a:cubicBezTo>
                  <a:pt x="4036048" y="-37928"/>
                  <a:pt x="4139814" y="3222"/>
                  <a:pt x="4282636" y="0"/>
                </a:cubicBezTo>
                <a:cubicBezTo>
                  <a:pt x="4425458" y="-3222"/>
                  <a:pt x="4868424" y="80133"/>
                  <a:pt x="5307405" y="0"/>
                </a:cubicBezTo>
                <a:cubicBezTo>
                  <a:pt x="5575192" y="-66737"/>
                  <a:pt x="5730989" y="183618"/>
                  <a:pt x="5760640" y="453235"/>
                </a:cubicBezTo>
                <a:cubicBezTo>
                  <a:pt x="5783413" y="691762"/>
                  <a:pt x="5751383" y="737255"/>
                  <a:pt x="5760640" y="942713"/>
                </a:cubicBezTo>
                <a:cubicBezTo>
                  <a:pt x="5769897" y="1148171"/>
                  <a:pt x="5748283" y="1212340"/>
                  <a:pt x="5760640" y="1432192"/>
                </a:cubicBezTo>
                <a:cubicBezTo>
                  <a:pt x="5772997" y="1652044"/>
                  <a:pt x="5722854" y="2059491"/>
                  <a:pt x="5760640" y="2266118"/>
                </a:cubicBezTo>
                <a:cubicBezTo>
                  <a:pt x="5728314" y="2467634"/>
                  <a:pt x="5566329" y="2723974"/>
                  <a:pt x="5307405" y="2719353"/>
                </a:cubicBezTo>
                <a:cubicBezTo>
                  <a:pt x="5124623" y="2744158"/>
                  <a:pt x="4900933" y="2671597"/>
                  <a:pt x="4768053" y="2719353"/>
                </a:cubicBezTo>
                <a:cubicBezTo>
                  <a:pt x="4635173" y="2767109"/>
                  <a:pt x="4439240" y="2696624"/>
                  <a:pt x="4325784" y="2719353"/>
                </a:cubicBezTo>
                <a:cubicBezTo>
                  <a:pt x="4212328" y="2742082"/>
                  <a:pt x="4036772" y="2669802"/>
                  <a:pt x="3834973" y="2719353"/>
                </a:cubicBezTo>
                <a:cubicBezTo>
                  <a:pt x="3633174" y="2768904"/>
                  <a:pt x="3374075" y="2703259"/>
                  <a:pt x="3247080" y="2719353"/>
                </a:cubicBezTo>
                <a:cubicBezTo>
                  <a:pt x="3120085" y="2735447"/>
                  <a:pt x="2885932" y="2718873"/>
                  <a:pt x="2610644" y="2719353"/>
                </a:cubicBezTo>
                <a:cubicBezTo>
                  <a:pt x="2335356" y="2719833"/>
                  <a:pt x="2312944" y="2701351"/>
                  <a:pt x="2071292" y="2719353"/>
                </a:cubicBezTo>
                <a:cubicBezTo>
                  <a:pt x="1829640" y="2737355"/>
                  <a:pt x="1785974" y="2676545"/>
                  <a:pt x="1629023" y="2719353"/>
                </a:cubicBezTo>
                <a:cubicBezTo>
                  <a:pt x="1472072" y="2762161"/>
                  <a:pt x="1291379" y="2708041"/>
                  <a:pt x="992587" y="2719353"/>
                </a:cubicBezTo>
                <a:cubicBezTo>
                  <a:pt x="693795" y="2730665"/>
                  <a:pt x="644595" y="2718806"/>
                  <a:pt x="453235" y="2719353"/>
                </a:cubicBezTo>
                <a:cubicBezTo>
                  <a:pt x="233111" y="2692640"/>
                  <a:pt x="-37617" y="2506980"/>
                  <a:pt x="0" y="2266118"/>
                </a:cubicBezTo>
                <a:cubicBezTo>
                  <a:pt x="-40629" y="2084654"/>
                  <a:pt x="24473" y="2013366"/>
                  <a:pt x="0" y="1812897"/>
                </a:cubicBezTo>
                <a:cubicBezTo>
                  <a:pt x="-24473" y="1612428"/>
                  <a:pt x="35258" y="1544853"/>
                  <a:pt x="0" y="1323419"/>
                </a:cubicBezTo>
                <a:cubicBezTo>
                  <a:pt x="-35258" y="1101985"/>
                  <a:pt x="95773" y="783271"/>
                  <a:pt x="0" y="453235"/>
                </a:cubicBezTo>
                <a:close/>
              </a:path>
            </a:pathLst>
          </a:custGeom>
          <a:blipFill>
            <a:blip r:embed="rId3" cstate="print"/>
            <a:stretch>
              <a:fillRect/>
            </a:stretch>
          </a:blipFill>
          <a:ln w="38100">
            <a:solidFill>
              <a:srgbClr val="D4584F"/>
            </a:solidFill>
            <a:extLst>
              <a:ext uri="{C807C97D-BFC1-408E-A445-0C87EB9F89A2}">
                <ask:lineSketchStyleProps xmlns="" xmlns:ask="http://schemas.microsoft.com/office/drawing/2018/sketchyshapes" sd="396764832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a:extLst>
              <a:ext uri="{FF2B5EF4-FFF2-40B4-BE49-F238E27FC236}">
                <a16:creationId xmlns="" xmlns:a16="http://schemas.microsoft.com/office/drawing/2014/main" id="{0D8917C8-ACB5-4F5E-BD8F-489BC08287BC}"/>
              </a:ext>
            </a:extLst>
          </p:cNvPr>
          <p:cNvSpPr/>
          <p:nvPr/>
        </p:nvSpPr>
        <p:spPr>
          <a:xfrm>
            <a:off x="6240016" y="4561826"/>
            <a:ext cx="360040" cy="1963518"/>
          </a:xfrm>
          <a:prstGeom prst="rightBrace">
            <a:avLst>
              <a:gd name="adj1" fmla="val 66717"/>
              <a:gd name="adj2" fmla="val 50000"/>
            </a:avLst>
          </a:prstGeom>
          <a:ln w="38100">
            <a:solidFill>
              <a:srgbClr val="D458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7111085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80">
                                          <p:stCondLst>
                                            <p:cond delay="0"/>
                                          </p:stCondLst>
                                        </p:cTn>
                                        <p:tgtEl>
                                          <p:spTgt spid="2"/>
                                        </p:tgtEl>
                                      </p:cBhvr>
                                    </p:animEffect>
                                    <p:anim calcmode="lin" valueType="num">
                                      <p:cBhvr>
                                        <p:cTn id="3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gtEl>
                                      </p:cBhvr>
                                      <p:to x="100000" y="60000"/>
                                    </p:animScale>
                                    <p:animScale>
                                      <p:cBhvr>
                                        <p:cTn id="41" dur="166" decel="50000">
                                          <p:stCondLst>
                                            <p:cond delay="676"/>
                                          </p:stCondLst>
                                        </p:cTn>
                                        <p:tgtEl>
                                          <p:spTgt spid="2"/>
                                        </p:tgtEl>
                                      </p:cBhvr>
                                      <p:to x="100000" y="100000"/>
                                    </p:animScale>
                                    <p:animScale>
                                      <p:cBhvr>
                                        <p:cTn id="42" dur="26">
                                          <p:stCondLst>
                                            <p:cond delay="1312"/>
                                          </p:stCondLst>
                                        </p:cTn>
                                        <p:tgtEl>
                                          <p:spTgt spid="2"/>
                                        </p:tgtEl>
                                      </p:cBhvr>
                                      <p:to x="100000" y="80000"/>
                                    </p:animScale>
                                    <p:animScale>
                                      <p:cBhvr>
                                        <p:cTn id="43" dur="166" decel="50000">
                                          <p:stCondLst>
                                            <p:cond delay="1338"/>
                                          </p:stCondLst>
                                        </p:cTn>
                                        <p:tgtEl>
                                          <p:spTgt spid="2"/>
                                        </p:tgtEl>
                                      </p:cBhvr>
                                      <p:to x="100000" y="100000"/>
                                    </p:animScale>
                                    <p:animScale>
                                      <p:cBhvr>
                                        <p:cTn id="44" dur="26">
                                          <p:stCondLst>
                                            <p:cond delay="1642"/>
                                          </p:stCondLst>
                                        </p:cTn>
                                        <p:tgtEl>
                                          <p:spTgt spid="2"/>
                                        </p:tgtEl>
                                      </p:cBhvr>
                                      <p:to x="100000" y="90000"/>
                                    </p:animScale>
                                    <p:animScale>
                                      <p:cBhvr>
                                        <p:cTn id="45" dur="166" decel="50000">
                                          <p:stCondLst>
                                            <p:cond delay="1668"/>
                                          </p:stCondLst>
                                        </p:cTn>
                                        <p:tgtEl>
                                          <p:spTgt spid="2"/>
                                        </p:tgtEl>
                                      </p:cBhvr>
                                      <p:to x="100000" y="100000"/>
                                    </p:animScale>
                                    <p:animScale>
                                      <p:cBhvr>
                                        <p:cTn id="46" dur="26">
                                          <p:stCondLst>
                                            <p:cond delay="1808"/>
                                          </p:stCondLst>
                                        </p:cTn>
                                        <p:tgtEl>
                                          <p:spTgt spid="2"/>
                                        </p:tgtEl>
                                      </p:cBhvr>
                                      <p:to x="100000" y="95000"/>
                                    </p:animScale>
                                    <p:animScale>
                                      <p:cBhvr>
                                        <p:cTn id="4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2" grpId="0" bldLvl="0" animBg="1"/>
      <p:bldP spid="13" grpId="0" animBg="1"/>
      <p:bldP spid="1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tanding, work-clothing&#10;&#10;Description automatically generated">
            <a:extLst>
              <a:ext uri="{FF2B5EF4-FFF2-40B4-BE49-F238E27FC236}">
                <a16:creationId xmlns="" xmlns:a16="http://schemas.microsoft.com/office/drawing/2014/main" id="{EE6D4220-6513-43FB-A3EB-A02D9017E4F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0150" y="643467"/>
            <a:ext cx="4178299" cy="5571066"/>
          </a:xfrm>
          <a:prstGeom prst="rect">
            <a:avLst/>
          </a:prstGeom>
        </p:spPr>
      </p:pic>
      <p:pic>
        <p:nvPicPr>
          <p:cNvPr id="5" name="Picture 4" descr="A picture containing text, person, blue&#10;&#10;Description automatically generated">
            <a:extLst>
              <a:ext uri="{FF2B5EF4-FFF2-40B4-BE49-F238E27FC236}">
                <a16:creationId xmlns="" xmlns:a16="http://schemas.microsoft.com/office/drawing/2014/main" id="{5903805F-651E-4255-BF29-3926F2ACC7D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56865" y="1444625"/>
            <a:ext cx="5291667" cy="3968750"/>
          </a:xfrm>
          <a:prstGeom prst="rect">
            <a:avLst/>
          </a:prstGeom>
        </p:spPr>
      </p:pic>
    </p:spTree>
    <p:extLst>
      <p:ext uri="{BB962C8B-B14F-4D97-AF65-F5344CB8AC3E}">
        <p14:creationId xmlns="" xmlns:p14="http://schemas.microsoft.com/office/powerpoint/2010/main" val="203509030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1631504" y="3494347"/>
            <a:ext cx="3179342" cy="3297722"/>
          </a:xfrm>
          <a:prstGeom prst="rect">
            <a:avLst/>
          </a:prstGeom>
        </p:spPr>
      </p:pic>
      <p:pic>
        <p:nvPicPr>
          <p:cNvPr id="8" name="图片 7"/>
          <p:cNvPicPr>
            <a:picLocks noChangeAspect="1"/>
          </p:cNvPicPr>
          <p:nvPr/>
        </p:nvPicPr>
        <p:blipFill>
          <a:blip r:embed="rId4" cstate="print"/>
          <a:stretch>
            <a:fillRect/>
          </a:stretch>
        </p:blipFill>
        <p:spPr>
          <a:xfrm>
            <a:off x="4295800" y="1399455"/>
            <a:ext cx="7788269" cy="4189785"/>
          </a:xfrm>
          <a:prstGeom prst="rect">
            <a:avLst/>
          </a:prstGeom>
        </p:spPr>
      </p:pic>
      <p:sp>
        <p:nvSpPr>
          <p:cNvPr id="10" name="TextBox 9">
            <a:extLst>
              <a:ext uri="{FF2B5EF4-FFF2-40B4-BE49-F238E27FC236}">
                <a16:creationId xmlns="" xmlns:a16="http://schemas.microsoft.com/office/drawing/2014/main" id="{E568F3D7-7B23-444C-824E-078C5471AA8E}"/>
              </a:ext>
            </a:extLst>
          </p:cNvPr>
          <p:cNvSpPr txBox="1">
            <a:spLocks noChangeArrowheads="1"/>
          </p:cNvSpPr>
          <p:nvPr/>
        </p:nvSpPr>
        <p:spPr bwMode="auto">
          <a:xfrm>
            <a:off x="5591944" y="2132856"/>
            <a:ext cx="6096000" cy="2286000"/>
          </a:xfrm>
          <a:prstGeom prst="rect">
            <a:avLst/>
          </a:prstGeom>
          <a:noFill/>
          <a:ln w="9525">
            <a:noFill/>
            <a:miter lim="800000"/>
          </a:ln>
          <a:effectLst/>
        </p:spPr>
        <p:txBody>
          <a:bodyPr anchor="ctr"/>
          <a:lstStyle>
            <a:defPPr>
              <a:defRPr lang="en-US"/>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9pPr>
          </a:lstStyle>
          <a:p>
            <a:pPr marL="0" lvl="1" indent="228600" eaLnBrk="1" hangingPunct="1">
              <a:buFont typeface="Arial" panose="020B0604020202020204" pitchFamily="34" charset="0"/>
              <a:buChar char="•"/>
            </a:pPr>
            <a:r>
              <a:rPr sz="2400" b="1" dirty="0">
                <a:latin typeface="Arial" panose="020B0604020202020204" pitchFamily="34" charset="0"/>
                <a:cs typeface="Arial" panose="020B0604020202020204" pitchFamily="34" charset="0"/>
              </a:rPr>
              <a:t>Bạn nhỏ </a:t>
            </a:r>
            <a:r>
              <a:rPr sz="2400" b="1" dirty="0">
                <a:solidFill>
                  <a:srgbClr val="FF0000"/>
                </a:solidFill>
                <a:latin typeface="Arial" panose="020B0604020202020204" pitchFamily="34" charset="0"/>
                <a:cs typeface="Arial" panose="020B0604020202020204" pitchFamily="34" charset="0"/>
              </a:rPr>
              <a:t>xót thương </a:t>
            </a:r>
            <a:r>
              <a:rPr sz="2400" b="1" dirty="0">
                <a:latin typeface="Arial" panose="020B0604020202020204" pitchFamily="34" charset="0"/>
                <a:cs typeface="Arial" panose="020B0604020202020204" pitchFamily="34" charset="0"/>
              </a:rPr>
              <a:t>mẹ:</a:t>
            </a:r>
          </a:p>
          <a:p>
            <a:pPr indent="457200" algn="just" eaLnBrk="1" hangingPunct="1">
              <a:buNone/>
            </a:pPr>
            <a:r>
              <a:rPr sz="2400" b="1" dirty="0" err="1">
                <a:solidFill>
                  <a:srgbClr val="0070C0"/>
                </a:solidFill>
                <a:latin typeface="Arial" panose="020B0604020202020204" pitchFamily="34" charset="0"/>
                <a:cs typeface="Arial" panose="020B0604020202020204" pitchFamily="34" charset="0"/>
              </a:rPr>
              <a:t>Nắng</a:t>
            </a:r>
            <a:r>
              <a:rPr sz="2400" b="1" dirty="0">
                <a:solidFill>
                  <a:srgbClr val="0070C0"/>
                </a:solidFill>
                <a:latin typeface="Arial" panose="020B0604020202020204" pitchFamily="34" charset="0"/>
                <a:cs typeface="Arial" panose="020B0604020202020204" pitchFamily="34" charset="0"/>
              </a:rPr>
              <a:t> mưa từ những ng</a:t>
            </a:r>
            <a:r>
              <a:rPr sz="2400" b="1" dirty="0">
                <a:solidFill>
                  <a:srgbClr val="0070C0"/>
                </a:solidFill>
                <a:latin typeface="Arial" panose="020B0604020202020204" pitchFamily="34" charset="0"/>
                <a:ea typeface="Arial" panose="020B0604020202020204" pitchFamily="34" charset="0"/>
              </a:rPr>
              <a:t>à</a:t>
            </a:r>
            <a:r>
              <a:rPr sz="2400" b="1" dirty="0">
                <a:solidFill>
                  <a:srgbClr val="0070C0"/>
                </a:solidFill>
                <a:latin typeface="Arial" panose="020B0604020202020204" pitchFamily="34" charset="0"/>
                <a:cs typeface="Arial" panose="020B0604020202020204" pitchFamily="34" charset="0"/>
              </a:rPr>
              <a:t>y xưa</a:t>
            </a:r>
          </a:p>
          <a:p>
            <a:pPr algn="just" eaLnBrk="1" hangingPunct="1">
              <a:buNone/>
            </a:pPr>
            <a:r>
              <a:rPr sz="2400" b="1" dirty="0">
                <a:solidFill>
                  <a:srgbClr val="0070C0"/>
                </a:solidFill>
                <a:latin typeface="Arial" panose="020B0604020202020204" pitchFamily="34" charset="0"/>
                <a:cs typeface="Arial" panose="020B0604020202020204" pitchFamily="34" charset="0"/>
              </a:rPr>
              <a:t>Lặn trong đời mẹ đến giờ chưa tan.</a:t>
            </a:r>
          </a:p>
          <a:p>
            <a:pPr indent="457200" algn="just" eaLnBrk="1" hangingPunct="1">
              <a:buNone/>
            </a:pPr>
            <a:r>
              <a:rPr sz="2400" b="1" dirty="0" err="1">
                <a:solidFill>
                  <a:srgbClr val="D14B6C"/>
                </a:solidFill>
                <a:latin typeface="Arial" panose="020B0604020202020204" pitchFamily="34" charset="0"/>
                <a:cs typeface="Arial" panose="020B0604020202020204" pitchFamily="34" charset="0"/>
              </a:rPr>
              <a:t>Cả</a:t>
            </a:r>
            <a:r>
              <a:rPr sz="2400" b="1" dirty="0">
                <a:solidFill>
                  <a:srgbClr val="D14B6C"/>
                </a:solidFill>
                <a:latin typeface="Arial" panose="020B0604020202020204" pitchFamily="34" charset="0"/>
                <a:cs typeface="Arial" panose="020B0604020202020204" pitchFamily="34" charset="0"/>
              </a:rPr>
              <a:t> đời đi gió đi sương</a:t>
            </a:r>
          </a:p>
          <a:p>
            <a:pPr algn="just" eaLnBrk="1" hangingPunct="1">
              <a:buNone/>
            </a:pPr>
            <a:r>
              <a:rPr sz="2400" b="1" dirty="0">
                <a:solidFill>
                  <a:srgbClr val="D14B6C"/>
                </a:solidFill>
                <a:latin typeface="Arial" panose="020B0604020202020204" pitchFamily="34" charset="0"/>
                <a:cs typeface="Arial" panose="020B0604020202020204" pitchFamily="34" charset="0"/>
              </a:rPr>
              <a:t>Bây giờ mẹ lại lần giường tập đi.</a:t>
            </a:r>
          </a:p>
          <a:p>
            <a:pPr indent="457200" algn="just" eaLnBrk="1" hangingPunct="1">
              <a:buNone/>
            </a:pPr>
            <a:r>
              <a:rPr sz="2400" b="1" dirty="0" err="1">
                <a:solidFill>
                  <a:srgbClr val="00B050"/>
                </a:solidFill>
                <a:latin typeface="Arial" panose="020B0604020202020204" pitchFamily="34" charset="0"/>
                <a:cs typeface="Arial" panose="020B0604020202020204" pitchFamily="34" charset="0"/>
              </a:rPr>
              <a:t>Vì</a:t>
            </a:r>
            <a:r>
              <a:rPr sz="2400" b="1" dirty="0">
                <a:solidFill>
                  <a:srgbClr val="00B050"/>
                </a:solidFill>
                <a:latin typeface="Arial" panose="020B0604020202020204" pitchFamily="34" charset="0"/>
                <a:cs typeface="Arial" panose="020B0604020202020204" pitchFamily="34" charset="0"/>
              </a:rPr>
              <a:t> con, mẹ khổ đủ điều</a:t>
            </a:r>
          </a:p>
          <a:p>
            <a:pPr algn="just" eaLnBrk="1" hangingPunct="1">
              <a:buNone/>
            </a:pPr>
            <a:r>
              <a:rPr sz="2400" b="1" dirty="0">
                <a:solidFill>
                  <a:srgbClr val="00B050"/>
                </a:solidFill>
                <a:latin typeface="Arial" panose="020B0604020202020204" pitchFamily="34" charset="0"/>
                <a:cs typeface="Arial" panose="020B0604020202020204" pitchFamily="34" charset="0"/>
              </a:rPr>
              <a:t>Quanh đôi mắt mẹ đã nhiều nếp nhăn.</a:t>
            </a:r>
            <a:endParaRPr sz="2400" b="1" dirty="0">
              <a:solidFill>
                <a:srgbClr val="00B050"/>
              </a:solidFill>
              <a:latin typeface="Arial" panose="020B0604020202020204" pitchFamily="34" charset="0"/>
              <a:ea typeface="Arial" panose="020B0604020202020204" pitchFamily="34" charset="0"/>
            </a:endParaRPr>
          </a:p>
        </p:txBody>
      </p:sp>
      <p:grpSp>
        <p:nvGrpSpPr>
          <p:cNvPr id="11" name="Group 10">
            <a:extLst>
              <a:ext uri="{FF2B5EF4-FFF2-40B4-BE49-F238E27FC236}">
                <a16:creationId xmlns="" xmlns:a16="http://schemas.microsoft.com/office/drawing/2014/main" id="{8039AFE8-D887-4A89-B9C7-3603C7325FE5}"/>
              </a:ext>
            </a:extLst>
          </p:cNvPr>
          <p:cNvGrpSpPr/>
          <p:nvPr/>
        </p:nvGrpSpPr>
        <p:grpSpPr>
          <a:xfrm>
            <a:off x="1199456" y="0"/>
            <a:ext cx="8712968" cy="1161953"/>
            <a:chOff x="5384298" y="4185456"/>
            <a:chExt cx="5832648" cy="1161953"/>
          </a:xfrm>
        </p:grpSpPr>
        <p:sp>
          <p:nvSpPr>
            <p:cNvPr id="12" name="椭圆 31">
              <a:extLst>
                <a:ext uri="{FF2B5EF4-FFF2-40B4-BE49-F238E27FC236}">
                  <a16:creationId xmlns="" xmlns:a16="http://schemas.microsoft.com/office/drawing/2014/main" id="{34B54D9F-2F10-40BB-A860-52E774270C1F}"/>
                </a:ext>
              </a:extLst>
            </p:cNvPr>
            <p:cNvSpPr/>
            <p:nvPr/>
          </p:nvSpPr>
          <p:spPr>
            <a:xfrm flipH="1">
              <a:off x="5384298" y="4380648"/>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3" name="图片 33">
              <a:extLst>
                <a:ext uri="{FF2B5EF4-FFF2-40B4-BE49-F238E27FC236}">
                  <a16:creationId xmlns="" xmlns:a16="http://schemas.microsoft.com/office/drawing/2014/main" id="{82C1C8CC-D84A-43F5-A0AB-414BC2F2D8BE}"/>
                </a:ext>
              </a:extLst>
            </p:cNvPr>
            <p:cNvPicPr>
              <a:picLocks noChangeAspect="1"/>
            </p:cNvPicPr>
            <p:nvPr/>
          </p:nvPicPr>
          <p:blipFill>
            <a:blip r:embed="rId5" cstate="print"/>
            <a:stretch>
              <a:fillRect/>
            </a:stretch>
          </p:blipFill>
          <p:spPr>
            <a:xfrm>
              <a:off x="10686839" y="4185456"/>
              <a:ext cx="530107" cy="711544"/>
            </a:xfrm>
            <a:prstGeom prst="rect">
              <a:avLst/>
            </a:prstGeom>
          </p:spPr>
        </p:pic>
        <p:sp>
          <p:nvSpPr>
            <p:cNvPr id="14" name="Text Box 25">
              <a:extLst>
                <a:ext uri="{FF2B5EF4-FFF2-40B4-BE49-F238E27FC236}">
                  <a16:creationId xmlns="" xmlns:a16="http://schemas.microsoft.com/office/drawing/2014/main" id="{055B29DE-31B1-4F39-B7CC-233E938FAA47}"/>
                </a:ext>
              </a:extLst>
            </p:cNvPr>
            <p:cNvSpPr txBox="1">
              <a:spLocks noChangeArrowheads="1"/>
            </p:cNvSpPr>
            <p:nvPr/>
          </p:nvSpPr>
          <p:spPr bwMode="auto">
            <a:xfrm>
              <a:off x="5531340" y="4516412"/>
              <a:ext cx="536862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smtClean="0">
                  <a:latin typeface="Arial" panose="020B0604020202020204" pitchFamily="34" charset="0"/>
                  <a:cs typeface="Arial" panose="020B0604020202020204" pitchFamily="34" charset="0"/>
                </a:rPr>
                <a:t>Chi </a:t>
              </a:r>
              <a:r>
                <a:rPr lang="en-US" altLang="en-US" sz="2400" b="1" dirty="0" err="1" smtClean="0">
                  <a:latin typeface="Arial" panose="020B0604020202020204" pitchFamily="34" charset="0"/>
                  <a:cs typeface="Arial" panose="020B0604020202020204" pitchFamily="34" charset="0"/>
                </a:rPr>
                <a:t>tiết</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bộc</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lộ</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tình</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yêu</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thương</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sâu</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sắc</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của</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bạn</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nhỏ</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đối</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với</a:t>
              </a:r>
              <a:r>
                <a:rPr lang="en-US" altLang="en-US" sz="2400" b="1" dirty="0" smtClean="0">
                  <a:latin typeface="Arial" panose="020B0604020202020204" pitchFamily="34" charset="0"/>
                  <a:cs typeface="Arial" panose="020B0604020202020204" pitchFamily="34" charset="0"/>
                </a:rPr>
                <a:t> </a:t>
              </a:r>
              <a:r>
                <a:rPr lang="en-US" altLang="en-US" sz="2400" b="1" dirty="0" err="1" smtClean="0">
                  <a:latin typeface="Arial" panose="020B0604020202020204" pitchFamily="34" charset="0"/>
                  <a:cs typeface="Arial" panose="020B0604020202020204" pitchFamily="34" charset="0"/>
                </a:rPr>
                <a:t>mẹ</a:t>
              </a:r>
              <a:endParaRPr lang="vi-VN" altLang="en-US" sz="2400" b="1" dirty="0">
                <a:latin typeface="Arial" panose="020B0604020202020204" pitchFamily="34" charset="0"/>
                <a:cs typeface="Arial" panose="020B0604020202020204" pitchFamily="34" charset="0"/>
              </a:endParaRPr>
            </a:p>
          </p:txBody>
        </p:sp>
      </p:grpSp>
      <p:pic>
        <p:nvPicPr>
          <p:cNvPr id="15" name="图片 7">
            <a:extLst>
              <a:ext uri="{FF2B5EF4-FFF2-40B4-BE49-F238E27FC236}">
                <a16:creationId xmlns="" xmlns:a16="http://schemas.microsoft.com/office/drawing/2014/main" id="{B6E51D42-89F6-4044-A4B8-155A44F5110C}"/>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a:fillRect/>
          </a:stretch>
        </p:blipFill>
        <p:spPr>
          <a:xfrm flipH="1">
            <a:off x="-15488" y="5430485"/>
            <a:ext cx="12192000" cy="1545915"/>
          </a:xfrm>
          <a:prstGeom prst="rect">
            <a:avLst/>
          </a:prstGeom>
        </p:spPr>
      </p:pic>
      <p:pic>
        <p:nvPicPr>
          <p:cNvPr id="16" name="图片 5">
            <a:extLst>
              <a:ext uri="{FF2B5EF4-FFF2-40B4-BE49-F238E27FC236}">
                <a16:creationId xmlns="" xmlns:a16="http://schemas.microsoft.com/office/drawing/2014/main" id="{6B32D8AE-A0E6-4F74-9C4C-9FDE91E7D2D2}"/>
              </a:ext>
            </a:extLst>
          </p:cNvPr>
          <p:cNvPicPr>
            <a:picLocks noChangeAspect="1"/>
          </p:cNvPicPr>
          <p:nvPr/>
        </p:nvPicPr>
        <p:blipFill>
          <a:blip r:embed="rId7" cstate="print"/>
          <a:stretch>
            <a:fillRect/>
          </a:stretch>
        </p:blipFill>
        <p:spPr>
          <a:xfrm rot="20078569">
            <a:off x="364885" y="3151447"/>
            <a:ext cx="1314450" cy="6858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stretch>
            <a:fillRect/>
          </a:stretch>
        </p:blipFill>
        <p:spPr>
          <a:xfrm>
            <a:off x="4465092" y="2097021"/>
            <a:ext cx="2830487" cy="4352299"/>
          </a:xfrm>
          <a:prstGeom prst="rect">
            <a:avLst/>
          </a:prstGeom>
        </p:spPr>
      </p:pic>
      <p:sp>
        <p:nvSpPr>
          <p:cNvPr id="30" name="Freeform 46"/>
          <p:cNvSpPr>
            <a:spLocks noEditPoints="1"/>
          </p:cNvSpPr>
          <p:nvPr/>
        </p:nvSpPr>
        <p:spPr bwMode="auto">
          <a:xfrm>
            <a:off x="166486" y="1381180"/>
            <a:ext cx="472478" cy="47247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8D2C7"/>
          </a:solid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10"/>
          <p:cNvSpPr txBox="1"/>
          <p:nvPr/>
        </p:nvSpPr>
        <p:spPr>
          <a:xfrm>
            <a:off x="592260" y="1381180"/>
            <a:ext cx="4351612" cy="677108"/>
          </a:xfrm>
          <a:prstGeom prst="rect">
            <a:avLst/>
          </a:prstGeom>
          <a:noFill/>
        </p:spPr>
        <p:txBody>
          <a:bodyPr wrap="square" rtlCol="0">
            <a:spAutoFit/>
          </a:bodyPr>
          <a:lstStyle/>
          <a:p>
            <a:pPr indent="228600" algn="just" eaLnBrk="1" hangingPunct="1">
              <a:buFont typeface="Arial" panose="020B0604020202020204" pitchFamily="34" charset="0"/>
              <a:buChar char="•"/>
            </a:pPr>
            <a:r>
              <a:rPr lang="en-US" b="1" dirty="0" err="1">
                <a:latin typeface="Arial" panose="020B0604020202020204" pitchFamily="34" charset="0"/>
                <a:cs typeface="Arial" panose="020B0604020202020204" pitchFamily="34" charset="0"/>
              </a:rPr>
              <a:t>Bạn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nhỏ</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mẹ</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mau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khỏi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bệnh</a:t>
            </a:r>
            <a:r>
              <a:rPr lang="en-US" b="1" dirty="0">
                <a:latin typeface="Arial" panose="020B0604020202020204" pitchFamily="34" charset="0"/>
                <a:cs typeface="Arial" panose="020B0604020202020204" pitchFamily="34" charset="0"/>
              </a:rPr>
              <a:t>: </a:t>
            </a:r>
          </a:p>
          <a:p>
            <a:pPr algn="ctr" eaLnBrk="1" hangingPunct="1"/>
            <a:r>
              <a:rPr lang="en-US" sz="2000" b="1" dirty="0">
                <a:solidFill>
                  <a:srgbClr val="C00000"/>
                </a:solidFill>
                <a:latin typeface="Arial" panose="020B0604020202020204" pitchFamily="34" charset="0"/>
                <a:cs typeface="Arial" panose="020B0604020202020204" pitchFamily="34" charset="0"/>
              </a:rPr>
              <a:t>“Con </a:t>
            </a:r>
            <a:r>
              <a:rPr lang="en-US" sz="2000" b="1" dirty="0" err="1">
                <a:solidFill>
                  <a:srgbClr val="C00000"/>
                </a:solidFill>
                <a:latin typeface="Arial" panose="020B0604020202020204" pitchFamily="34" charset="0"/>
                <a:cs typeface="Arial" panose="020B0604020202020204" pitchFamily="34" charset="0"/>
              </a:rPr>
              <a:t>mong</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mẹ</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khỏe</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dần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dần</a:t>
            </a:r>
            <a:r>
              <a:rPr lang="en-US" sz="2000" b="1" dirty="0">
                <a:solidFill>
                  <a:srgbClr val="C00000"/>
                </a:solidFill>
                <a:latin typeface="Arial" panose="020B0604020202020204" pitchFamily="34" charset="0"/>
                <a:cs typeface="Arial" panose="020B0604020202020204" pitchFamily="34" charset="0"/>
              </a:rPr>
              <a:t>”</a:t>
            </a:r>
            <a:endParaRPr lang="en-US" sz="2000" b="1" dirty="0">
              <a:solidFill>
                <a:srgbClr val="C00000"/>
              </a:solidFill>
              <a:latin typeface="VNI-Times" pitchFamily="2" charset="0"/>
            </a:endParaRPr>
          </a:p>
        </p:txBody>
      </p:sp>
      <p:sp>
        <p:nvSpPr>
          <p:cNvPr id="33" name="Freeform 46"/>
          <p:cNvSpPr>
            <a:spLocks noEditPoints="1"/>
          </p:cNvSpPr>
          <p:nvPr/>
        </p:nvSpPr>
        <p:spPr bwMode="auto">
          <a:xfrm>
            <a:off x="6823101" y="2148618"/>
            <a:ext cx="472478" cy="47247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3807F"/>
          </a:solid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10"/>
          <p:cNvSpPr txBox="1"/>
          <p:nvPr/>
        </p:nvSpPr>
        <p:spPr>
          <a:xfrm>
            <a:off x="7202906" y="2285123"/>
            <a:ext cx="4869758" cy="1261884"/>
          </a:xfrm>
          <a:prstGeom prst="rect">
            <a:avLst/>
          </a:prstGeom>
          <a:noFill/>
        </p:spPr>
        <p:txBody>
          <a:bodyPr wrap="square" rtlCol="0">
            <a:spAutoFit/>
          </a:bodyPr>
          <a:lstStyle/>
          <a:p>
            <a:pPr indent="228600" algn="just" eaLnBrk="1" hangingPunct="1">
              <a:buFont typeface="Arial" panose="020B0604020202020204" pitchFamily="34" charset="0"/>
              <a:buChar char="•"/>
            </a:pPr>
            <a:r>
              <a:rPr lang="vi-VN" b="1" dirty="0">
                <a:latin typeface="Arial" panose="020B0604020202020204" pitchFamily="34" charset="0"/>
                <a:cs typeface="Arial" panose="020B0604020202020204" pitchFamily="34" charset="0"/>
              </a:rPr>
              <a:t>Bạn nhỏ không quản ngại, l</a:t>
            </a:r>
            <a:r>
              <a:rPr lang="vi-VN" b="1" dirty="0">
                <a:latin typeface="Arial" panose="020B0604020202020204" pitchFamily="34" charset="0"/>
                <a:ea typeface="Arial" panose="020B0604020202020204" pitchFamily="34" charset="0"/>
              </a:rPr>
              <a:t>à</a:t>
            </a:r>
            <a:r>
              <a:rPr lang="vi-VN" b="1" dirty="0">
                <a:latin typeface="Arial" panose="020B0604020202020204" pitchFamily="34" charset="0"/>
                <a:cs typeface="Arial" panose="020B0604020202020204" pitchFamily="34" charset="0"/>
              </a:rPr>
              <a:t>m mọi việc để mẹ vui:</a:t>
            </a:r>
          </a:p>
          <a:p>
            <a:pPr indent="690563" algn="just" eaLnBrk="1" hangingPunct="1">
              <a:buNone/>
            </a:pPr>
            <a:r>
              <a:rPr lang="vi-VN" sz="2000" b="1" dirty="0">
                <a:solidFill>
                  <a:srgbClr val="FF0066"/>
                </a:solidFill>
                <a:latin typeface="Arial" panose="020B0604020202020204" pitchFamily="34" charset="0"/>
                <a:cs typeface="Arial" panose="020B0604020202020204" pitchFamily="34" charset="0"/>
              </a:rPr>
              <a:t>Mẹ vui, con có quản gì</a:t>
            </a:r>
          </a:p>
          <a:p>
            <a:pPr indent="228600" algn="just" eaLnBrk="1" hangingPunct="1">
              <a:buNone/>
            </a:pPr>
            <a:r>
              <a:rPr lang="vi-VN" sz="2000" b="1" dirty="0">
                <a:solidFill>
                  <a:srgbClr val="FF0066"/>
                </a:solidFill>
                <a:latin typeface="Arial" panose="020B0604020202020204" pitchFamily="34" charset="0"/>
                <a:cs typeface="Arial" panose="020B0604020202020204" pitchFamily="34" charset="0"/>
              </a:rPr>
              <a:t>Ngâm thơ, kể chuyện, rồi thì múa ca.</a:t>
            </a:r>
            <a:endParaRPr lang="vi-VN" sz="2000" b="1" dirty="0">
              <a:solidFill>
                <a:srgbClr val="FF0066"/>
              </a:solidFill>
              <a:latin typeface="Arial" panose="020B0604020202020204" pitchFamily="34" charset="0"/>
              <a:ea typeface="Arial" panose="020B0604020202020204" pitchFamily="34" charset="0"/>
            </a:endParaRPr>
          </a:p>
        </p:txBody>
      </p:sp>
      <p:sp>
        <p:nvSpPr>
          <p:cNvPr id="8" name="Freeform 46">
            <a:extLst>
              <a:ext uri="{FF2B5EF4-FFF2-40B4-BE49-F238E27FC236}">
                <a16:creationId xmlns="" xmlns:a16="http://schemas.microsoft.com/office/drawing/2014/main" id="{48E53DEB-023F-4206-887A-75B23F22EC4D}"/>
              </a:ext>
            </a:extLst>
          </p:cNvPr>
          <p:cNvSpPr>
            <a:spLocks noEditPoints="1"/>
          </p:cNvSpPr>
          <p:nvPr/>
        </p:nvSpPr>
        <p:spPr bwMode="auto">
          <a:xfrm>
            <a:off x="253344" y="4300691"/>
            <a:ext cx="472478" cy="47247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8D2C7"/>
          </a:solidFill>
          <a:ln w="9525">
            <a:noFill/>
            <a:round/>
          </a:ln>
        </p:spPr>
        <p:txBody>
          <a:bodyPr vert="horz" wrap="square" lIns="121913" tIns="60956" rIns="121913" bIns="60956" numCol="1" anchor="t" anchorCtr="0" compatLnSpc="1"/>
          <a:lstStyle/>
          <a:p>
            <a:pPr>
              <a:lnSpc>
                <a:spcPct val="120000"/>
              </a:lnSpc>
            </a:pPr>
            <a:endParaRPr lang="en-US" sz="76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10">
            <a:extLst>
              <a:ext uri="{FF2B5EF4-FFF2-40B4-BE49-F238E27FC236}">
                <a16:creationId xmlns="" xmlns:a16="http://schemas.microsoft.com/office/drawing/2014/main" id="{EB352367-BE7A-45F9-8207-5E86FCF90866}"/>
              </a:ext>
            </a:extLst>
          </p:cNvPr>
          <p:cNvSpPr txBox="1"/>
          <p:nvPr/>
        </p:nvSpPr>
        <p:spPr>
          <a:xfrm>
            <a:off x="119336" y="4725457"/>
            <a:ext cx="4953057" cy="954107"/>
          </a:xfrm>
          <a:prstGeom prst="rect">
            <a:avLst/>
          </a:prstGeom>
          <a:noFill/>
        </p:spPr>
        <p:txBody>
          <a:bodyPr wrap="square" rtlCol="0">
            <a:spAutoFit/>
          </a:bodyPr>
          <a:lstStyle/>
          <a:p>
            <a:pPr marL="228600" indent="-228600" algn="just" eaLnBrk="1" hangingPunct="1">
              <a:buFont typeface="Arial" panose="020B0604020202020204" pitchFamily="34" charset="0"/>
              <a:buChar char="•"/>
            </a:pPr>
            <a:r>
              <a:rPr lang="vi-VN" b="1" dirty="0">
                <a:latin typeface="Arial" panose="020B0604020202020204" pitchFamily="34" charset="0"/>
                <a:cs typeface="Arial" panose="020B0604020202020204" pitchFamily="34" charset="0"/>
              </a:rPr>
              <a:t>Bạn nhỏ thấy mẹ l</a:t>
            </a:r>
            <a:r>
              <a:rPr lang="vi-VN" b="1" dirty="0">
                <a:latin typeface="Arial" panose="020B0604020202020204" pitchFamily="34" charset="0"/>
                <a:ea typeface="Arial" panose="020B0604020202020204" pitchFamily="34" charset="0"/>
              </a:rPr>
              <a:t>à</a:t>
            </a:r>
            <a:r>
              <a:rPr lang="vi-VN" b="1" dirty="0">
                <a:latin typeface="Arial" panose="020B0604020202020204" pitchFamily="34" charset="0"/>
                <a:cs typeface="Arial" panose="020B0604020202020204" pitchFamily="34" charset="0"/>
              </a:rPr>
              <a:t> người có ý nghĩa to lớn đối với mình:</a:t>
            </a:r>
          </a:p>
          <a:p>
            <a:pPr marL="228600" indent="-228600" algn="just" eaLnBrk="1" hangingPunct="1">
              <a:buNone/>
            </a:pPr>
            <a:r>
              <a:rPr lang="en-US" sz="2000" b="1" dirty="0">
                <a:solidFill>
                  <a:srgbClr val="FF0000"/>
                </a:solidFill>
                <a:latin typeface="Arial" panose="020B0604020202020204" pitchFamily="34" charset="0"/>
                <a:cs typeface="Arial" panose="020B0604020202020204" pitchFamily="34" charset="0"/>
              </a:rPr>
              <a:t>“</a:t>
            </a:r>
            <a:r>
              <a:rPr lang="vi-VN" sz="2000" b="1" dirty="0">
                <a:solidFill>
                  <a:srgbClr val="FF0000"/>
                </a:solidFill>
                <a:latin typeface="Arial" panose="020B0604020202020204" pitchFamily="34" charset="0"/>
                <a:cs typeface="Arial" panose="020B0604020202020204" pitchFamily="34" charset="0"/>
              </a:rPr>
              <a:t>Mẹ l</a:t>
            </a:r>
            <a:r>
              <a:rPr lang="vi-VN" sz="2000" b="1" dirty="0">
                <a:solidFill>
                  <a:srgbClr val="FF0000"/>
                </a:solidFill>
                <a:latin typeface="Arial" panose="020B0604020202020204" pitchFamily="34" charset="0"/>
                <a:ea typeface="Arial" panose="020B0604020202020204" pitchFamily="34" charset="0"/>
              </a:rPr>
              <a:t>à</a:t>
            </a:r>
            <a:r>
              <a:rPr lang="vi-VN" sz="2000" b="1" dirty="0">
                <a:solidFill>
                  <a:srgbClr val="FF0000"/>
                </a:solidFill>
                <a:latin typeface="Arial" panose="020B0604020202020204" pitchFamily="34" charset="0"/>
                <a:cs typeface="Arial" panose="020B0604020202020204" pitchFamily="34" charset="0"/>
              </a:rPr>
              <a:t> đất nước, tháng ng</a:t>
            </a:r>
            <a:r>
              <a:rPr lang="vi-VN" sz="2000" b="1" dirty="0">
                <a:solidFill>
                  <a:srgbClr val="FF0000"/>
                </a:solidFill>
                <a:latin typeface="Arial" panose="020B0604020202020204" pitchFamily="34" charset="0"/>
                <a:ea typeface="Arial" panose="020B0604020202020204" pitchFamily="34" charset="0"/>
              </a:rPr>
              <a:t>à</a:t>
            </a:r>
            <a:r>
              <a:rPr lang="vi-VN" sz="2000" b="1" dirty="0">
                <a:solidFill>
                  <a:srgbClr val="FF0000"/>
                </a:solidFill>
                <a:latin typeface="Arial" panose="020B0604020202020204" pitchFamily="34" charset="0"/>
                <a:cs typeface="Arial" panose="020B0604020202020204" pitchFamily="34" charset="0"/>
              </a:rPr>
              <a:t>y của con</a:t>
            </a:r>
            <a:r>
              <a:rPr lang="en-US" sz="2000" b="1" dirty="0">
                <a:solidFill>
                  <a:srgbClr val="FF0000"/>
                </a:solidFill>
                <a:latin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a:t>
            </a:r>
            <a:endParaRPr lang="vi-VN" sz="2000" b="1" dirty="0">
              <a:solidFill>
                <a:srgbClr val="FF0000"/>
              </a:solidFill>
              <a:latin typeface="Arial" panose="020B0604020202020204" pitchFamily="34" charset="0"/>
              <a:ea typeface="Arial" panose="020B0604020202020204" pitchFamily="34" charset="0"/>
            </a:endParaRPr>
          </a:p>
        </p:txBody>
      </p:sp>
      <p:grpSp>
        <p:nvGrpSpPr>
          <p:cNvPr id="10" name="Group 9">
            <a:extLst>
              <a:ext uri="{FF2B5EF4-FFF2-40B4-BE49-F238E27FC236}">
                <a16:creationId xmlns="" xmlns:a16="http://schemas.microsoft.com/office/drawing/2014/main" id="{58C32F21-AC28-45CD-96BB-C0B1C5DEF085}"/>
              </a:ext>
            </a:extLst>
          </p:cNvPr>
          <p:cNvGrpSpPr/>
          <p:nvPr/>
        </p:nvGrpSpPr>
        <p:grpSpPr>
          <a:xfrm>
            <a:off x="1199456" y="-27384"/>
            <a:ext cx="8568952" cy="1267060"/>
            <a:chOff x="5384298" y="4185456"/>
            <a:chExt cx="5832648" cy="1267060"/>
          </a:xfrm>
        </p:grpSpPr>
        <p:sp>
          <p:nvSpPr>
            <p:cNvPr id="11" name="椭圆 31">
              <a:extLst>
                <a:ext uri="{FF2B5EF4-FFF2-40B4-BE49-F238E27FC236}">
                  <a16:creationId xmlns="" xmlns:a16="http://schemas.microsoft.com/office/drawing/2014/main" id="{E70F14C5-44F3-44F6-8B1F-1DE1805148EC}"/>
                </a:ext>
              </a:extLst>
            </p:cNvPr>
            <p:cNvSpPr/>
            <p:nvPr/>
          </p:nvSpPr>
          <p:spPr>
            <a:xfrm flipH="1">
              <a:off x="5384298" y="4380648"/>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2" name="图片 33">
              <a:extLst>
                <a:ext uri="{FF2B5EF4-FFF2-40B4-BE49-F238E27FC236}">
                  <a16:creationId xmlns="" xmlns:a16="http://schemas.microsoft.com/office/drawing/2014/main" id="{563BEFA1-BDBE-426A-882C-BFB58E6809B0}"/>
                </a:ext>
              </a:extLst>
            </p:cNvPr>
            <p:cNvPicPr>
              <a:picLocks noChangeAspect="1"/>
            </p:cNvPicPr>
            <p:nvPr/>
          </p:nvPicPr>
          <p:blipFill>
            <a:blip r:embed="rId4" cstate="print"/>
            <a:stretch>
              <a:fillRect/>
            </a:stretch>
          </p:blipFill>
          <p:spPr>
            <a:xfrm>
              <a:off x="10686839" y="4185456"/>
              <a:ext cx="530107" cy="711544"/>
            </a:xfrm>
            <a:prstGeom prst="rect">
              <a:avLst/>
            </a:prstGeom>
          </p:spPr>
        </p:pic>
        <p:sp>
          <p:nvSpPr>
            <p:cNvPr id="13" name="Text Box 25">
              <a:extLst>
                <a:ext uri="{FF2B5EF4-FFF2-40B4-BE49-F238E27FC236}">
                  <a16:creationId xmlns="" xmlns:a16="http://schemas.microsoft.com/office/drawing/2014/main" id="{2D4A5691-F23E-4CC1-BF7D-8E5A0D9548CC}"/>
                </a:ext>
              </a:extLst>
            </p:cNvPr>
            <p:cNvSpPr txBox="1">
              <a:spLocks noChangeArrowheads="1"/>
            </p:cNvSpPr>
            <p:nvPr/>
          </p:nvSpPr>
          <p:spPr bwMode="auto">
            <a:xfrm>
              <a:off x="5544401" y="4621519"/>
              <a:ext cx="536862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dirty="0" err="1">
                  <a:latin typeface="Arial" panose="020B0604020202020204" pitchFamily="34" charset="0"/>
                  <a:cs typeface="Arial" panose="020B0604020202020204" pitchFamily="34" charset="0"/>
                </a:rPr>
                <a:t>Tình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yêu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thương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sâu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sắc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bạn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nhỏ</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đối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với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mẹ</a:t>
              </a:r>
              <a:r>
                <a:rPr lang="en-US" altLang="en-US" sz="2400" b="1" dirty="0">
                  <a:latin typeface="Arial" panose="020B0604020202020204" pitchFamily="34" charset="0"/>
                  <a:cs typeface="Arial" panose="020B0604020202020204" pitchFamily="34" charset="0"/>
                </a:rPr>
                <a:t>.</a:t>
              </a:r>
              <a:endParaRPr lang="vi-VN" altLang="en-US" sz="2400" b="1" dirty="0">
                <a:latin typeface="Arial" panose="020B0604020202020204" pitchFamily="34" charset="0"/>
                <a:cs typeface="Arial" panose="020B0604020202020204" pitchFamily="34" charset="0"/>
              </a:endParaRPr>
            </a:p>
          </p:txBody>
        </p:sp>
      </p:grpSp>
      <p:pic>
        <p:nvPicPr>
          <p:cNvPr id="14" name="图片 7">
            <a:extLst>
              <a:ext uri="{FF2B5EF4-FFF2-40B4-BE49-F238E27FC236}">
                <a16:creationId xmlns="" xmlns:a16="http://schemas.microsoft.com/office/drawing/2014/main" id="{C3142449-BB6F-46A4-AC1D-78C3BBEA6016}"/>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a:fillRect/>
          </a:stretch>
        </p:blipFill>
        <p:spPr>
          <a:xfrm flipH="1">
            <a:off x="-15488" y="5430485"/>
            <a:ext cx="12192000" cy="1545915"/>
          </a:xfrm>
          <a:prstGeom prst="rect">
            <a:avLst/>
          </a:prstGeom>
        </p:spPr>
      </p:pic>
      <p:pic>
        <p:nvPicPr>
          <p:cNvPr id="15" name="图片 8">
            <a:extLst>
              <a:ext uri="{FF2B5EF4-FFF2-40B4-BE49-F238E27FC236}">
                <a16:creationId xmlns="" xmlns:a16="http://schemas.microsoft.com/office/drawing/2014/main" id="{6D61BE89-CFCE-4318-AFE8-459127F2A5FC}"/>
              </a:ext>
            </a:extLst>
          </p:cNvPr>
          <p:cNvPicPr>
            <a:picLocks noChangeAspect="1"/>
          </p:cNvPicPr>
          <p:nvPr/>
        </p:nvPicPr>
        <p:blipFill>
          <a:blip r:embed="rId6" cstate="print"/>
          <a:stretch>
            <a:fillRect/>
          </a:stretch>
        </p:blipFill>
        <p:spPr>
          <a:xfrm>
            <a:off x="1574442" y="2411497"/>
            <a:ext cx="1889194" cy="1889194"/>
          </a:xfrm>
          <a:prstGeom prst="rect">
            <a:avLst/>
          </a:prstGeom>
        </p:spPr>
      </p:pic>
      <p:pic>
        <p:nvPicPr>
          <p:cNvPr id="3" name="Picture 2" descr="A picture containing text, toy, doll, vector graphics&#10;&#10;Description automatically generated">
            <a:extLst>
              <a:ext uri="{FF2B5EF4-FFF2-40B4-BE49-F238E27FC236}">
                <a16:creationId xmlns="" xmlns:a16="http://schemas.microsoft.com/office/drawing/2014/main" id="{CD86D514-47E2-4ACE-BEA4-C721AAEBB8CC}"/>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13570"/>
          <a:stretch/>
        </p:blipFill>
        <p:spPr>
          <a:xfrm>
            <a:off x="8406785" y="3740118"/>
            <a:ext cx="2457033" cy="176686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2" grpId="0"/>
      <p:bldP spid="33" grpId="0" bldLvl="0" animBg="1"/>
      <p:bldP spid="34" grpId="0"/>
      <p:bldP spid="8" grpId="0" bldLvl="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0">
            <a:extLst>
              <a:ext uri="{FF2B5EF4-FFF2-40B4-BE49-F238E27FC236}">
                <a16:creationId xmlns="" xmlns:a16="http://schemas.microsoft.com/office/drawing/2014/main" id="{E9473D9A-BDD9-47E9-882F-76CDDDA902D0}"/>
              </a:ext>
            </a:extLst>
          </p:cNvPr>
          <p:cNvPicPr>
            <a:picLocks noChangeAspect="1"/>
          </p:cNvPicPr>
          <p:nvPr/>
        </p:nvPicPr>
        <p:blipFill>
          <a:blip r:embed="rId3" cstate="print"/>
          <a:stretch>
            <a:fillRect/>
          </a:stretch>
        </p:blipFill>
        <p:spPr>
          <a:xfrm>
            <a:off x="1559496" y="404664"/>
            <a:ext cx="10657183" cy="6696744"/>
          </a:xfrm>
          <a:prstGeom prst="rect">
            <a:avLst/>
          </a:prstGeom>
        </p:spPr>
      </p:pic>
      <p:grpSp>
        <p:nvGrpSpPr>
          <p:cNvPr id="3" name="Group 2">
            <a:extLst>
              <a:ext uri="{FF2B5EF4-FFF2-40B4-BE49-F238E27FC236}">
                <a16:creationId xmlns="" xmlns:a16="http://schemas.microsoft.com/office/drawing/2014/main" id="{94A612B0-5158-4520-9976-70F99C550D4D}"/>
              </a:ext>
            </a:extLst>
          </p:cNvPr>
          <p:cNvGrpSpPr/>
          <p:nvPr/>
        </p:nvGrpSpPr>
        <p:grpSpPr>
          <a:xfrm>
            <a:off x="1853580" y="1844824"/>
            <a:ext cx="7986836" cy="3581399"/>
            <a:chOff x="825499" y="4457700"/>
            <a:chExt cx="5766177" cy="2628900"/>
          </a:xfrm>
        </p:grpSpPr>
        <p:sp>
          <p:nvSpPr>
            <p:cNvPr id="4" name="TextBox 3">
              <a:extLst>
                <a:ext uri="{FF2B5EF4-FFF2-40B4-BE49-F238E27FC236}">
                  <a16:creationId xmlns="" xmlns:a16="http://schemas.microsoft.com/office/drawing/2014/main" id="{E617D3FB-A890-4C0C-8972-BAF144F86639}"/>
                </a:ext>
              </a:extLst>
            </p:cNvPr>
            <p:cNvSpPr txBox="1">
              <a:spLocks noChangeArrowheads="1"/>
            </p:cNvSpPr>
            <p:nvPr/>
          </p:nvSpPr>
          <p:spPr bwMode="auto">
            <a:xfrm>
              <a:off x="825499" y="4457700"/>
              <a:ext cx="5766177" cy="1371550"/>
            </a:xfrm>
            <a:prstGeom prst="rect">
              <a:avLst/>
            </a:prstGeom>
            <a:noFill/>
            <a:ln w="9525">
              <a:noFill/>
              <a:miter lim="800000"/>
            </a:ln>
            <a:effectLst/>
          </p:spPr>
          <p:txBody>
            <a:bodyPr anchor="ctr"/>
            <a:lstStyle>
              <a:defPPr>
                <a:defRPr lang="en-US"/>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9pPr>
            </a:lstStyle>
            <a:p>
              <a:pPr algn="ctr" eaLnBrk="1" hangingPunct="1">
                <a:buNone/>
              </a:pPr>
              <a:r>
                <a:rPr sz="2800" dirty="0">
                  <a:solidFill>
                    <a:schemeClr val="tx2"/>
                  </a:solidFill>
                  <a:latin typeface="Arial" panose="020B0604020202020204" pitchFamily="34" charset="0"/>
                  <a:cs typeface="Arial" panose="020B0604020202020204" pitchFamily="34" charset="0"/>
                </a:rPr>
                <a:t>Sáng nay trời đổ mưa r</a:t>
              </a:r>
              <a:r>
                <a:rPr sz="2800" dirty="0">
                  <a:solidFill>
                    <a:schemeClr val="tx2"/>
                  </a:solidFill>
                  <a:latin typeface="Arial" panose="020B0604020202020204" pitchFamily="34" charset="0"/>
                  <a:ea typeface="Arial" panose="020B0604020202020204" pitchFamily="34" charset="0"/>
                </a:rPr>
                <a:t>à</a:t>
              </a:r>
              <a:r>
                <a:rPr sz="2800" dirty="0">
                  <a:solidFill>
                    <a:schemeClr val="tx2"/>
                  </a:solidFill>
                  <a:latin typeface="Arial" panose="020B0604020202020204" pitchFamily="34" charset="0"/>
                  <a:cs typeface="Arial" panose="020B0604020202020204" pitchFamily="34" charset="0"/>
                </a:rPr>
                <a:t>o</a:t>
              </a:r>
            </a:p>
            <a:p>
              <a:pPr algn="ctr" eaLnBrk="1" hangingPunct="1">
                <a:buNone/>
              </a:pPr>
              <a:r>
                <a:rPr sz="2800" dirty="0">
                  <a:solidFill>
                    <a:schemeClr val="tx2"/>
                  </a:solidFill>
                  <a:latin typeface="Arial" panose="020B0604020202020204" pitchFamily="34" charset="0"/>
                  <a:cs typeface="Arial" panose="020B0604020202020204" pitchFamily="34" charset="0"/>
                </a:rPr>
                <a:t>Nắng trong trái chín   </a:t>
              </a:r>
              <a:r>
                <a:rPr sz="2800" dirty="0">
                  <a:solidFill>
                    <a:srgbClr val="FF0000"/>
                  </a:solidFill>
                  <a:latin typeface="Arial" panose="020B0604020202020204" pitchFamily="34" charset="0"/>
                  <a:cs typeface="Arial" panose="020B0604020202020204" pitchFamily="34" charset="0"/>
                </a:rPr>
                <a:t>ngọt ng</a:t>
              </a:r>
              <a:r>
                <a:rPr sz="2800" dirty="0">
                  <a:solidFill>
                    <a:srgbClr val="FF0000"/>
                  </a:solidFill>
                  <a:latin typeface="Arial" panose="020B0604020202020204" pitchFamily="34" charset="0"/>
                  <a:ea typeface="Arial" panose="020B0604020202020204" pitchFamily="34" charset="0"/>
                </a:rPr>
                <a:t>à</a:t>
              </a:r>
              <a:r>
                <a:rPr sz="2800" dirty="0">
                  <a:solidFill>
                    <a:srgbClr val="FF0000"/>
                  </a:solidFill>
                  <a:latin typeface="Arial" panose="020B0604020202020204" pitchFamily="34" charset="0"/>
                  <a:cs typeface="Arial" panose="020B0604020202020204" pitchFamily="34" charset="0"/>
                </a:rPr>
                <a:t>o </a:t>
              </a:r>
              <a:r>
                <a:rPr sz="2800" dirty="0">
                  <a:solidFill>
                    <a:schemeClr val="tx2"/>
                  </a:solidFill>
                  <a:latin typeface="Arial" panose="020B0604020202020204" pitchFamily="34" charset="0"/>
                  <a:cs typeface="Arial" panose="020B0604020202020204" pitchFamily="34" charset="0"/>
                </a:rPr>
                <a:t>bay hương</a:t>
              </a:r>
            </a:p>
            <a:p>
              <a:pPr algn="ctr" eaLnBrk="1" hangingPunct="1">
                <a:buNone/>
              </a:pPr>
              <a:r>
                <a:rPr sz="2800" dirty="0">
                  <a:solidFill>
                    <a:schemeClr val="tx2"/>
                  </a:solidFill>
                  <a:latin typeface="Arial" panose="020B0604020202020204" pitchFamily="34" charset="0"/>
                  <a:cs typeface="Arial" panose="020B0604020202020204" pitchFamily="34" charset="0"/>
                </a:rPr>
                <a:t>Cả đời đi gió   đi sương</a:t>
              </a:r>
            </a:p>
            <a:p>
              <a:pPr algn="ctr" eaLnBrk="1" hangingPunct="1">
                <a:buNone/>
              </a:pPr>
              <a:r>
                <a:rPr sz="2800" dirty="0">
                  <a:solidFill>
                    <a:schemeClr val="tx2"/>
                  </a:solidFill>
                  <a:latin typeface="Arial" panose="020B0604020202020204" pitchFamily="34" charset="0"/>
                  <a:cs typeface="Arial" panose="020B0604020202020204" pitchFamily="34" charset="0"/>
                </a:rPr>
                <a:t>Bây giờ mẹ lại </a:t>
              </a:r>
              <a:r>
                <a:rPr sz="2800" dirty="0">
                  <a:solidFill>
                    <a:srgbClr val="FF0000"/>
                  </a:solidFill>
                  <a:latin typeface="Arial" panose="020B0604020202020204" pitchFamily="34" charset="0"/>
                  <a:cs typeface="Arial" panose="020B0604020202020204" pitchFamily="34" charset="0"/>
                </a:rPr>
                <a:t>lần giường </a:t>
              </a:r>
              <a:r>
                <a:rPr sz="2800" dirty="0">
                  <a:solidFill>
                    <a:schemeClr val="tx2"/>
                  </a:solidFill>
                  <a:latin typeface="Arial" panose="020B0604020202020204" pitchFamily="34" charset="0"/>
                  <a:cs typeface="Arial" panose="020B0604020202020204" pitchFamily="34" charset="0"/>
                </a:rPr>
                <a:t>tập đi.</a:t>
              </a:r>
              <a:endParaRPr sz="2800" dirty="0">
                <a:solidFill>
                  <a:schemeClr val="tx2"/>
                </a:solidFill>
                <a:latin typeface="Arial" panose="020B0604020202020204" pitchFamily="34" charset="0"/>
                <a:ea typeface="Arial" panose="020B0604020202020204" pitchFamily="34" charset="0"/>
              </a:endParaRPr>
            </a:p>
          </p:txBody>
        </p:sp>
        <p:sp>
          <p:nvSpPr>
            <p:cNvPr id="5" name="TextBox 4">
              <a:extLst>
                <a:ext uri="{FF2B5EF4-FFF2-40B4-BE49-F238E27FC236}">
                  <a16:creationId xmlns="" xmlns:a16="http://schemas.microsoft.com/office/drawing/2014/main" id="{BDC5DCDB-1BB7-4F9C-B2AE-F7609F263E49}"/>
                </a:ext>
              </a:extLst>
            </p:cNvPr>
            <p:cNvSpPr txBox="1">
              <a:spLocks noChangeArrowheads="1"/>
            </p:cNvSpPr>
            <p:nvPr/>
          </p:nvSpPr>
          <p:spPr bwMode="auto">
            <a:xfrm>
              <a:off x="825499" y="5715051"/>
              <a:ext cx="5507105" cy="1371549"/>
            </a:xfrm>
            <a:prstGeom prst="rect">
              <a:avLst/>
            </a:prstGeom>
            <a:noFill/>
            <a:ln w="9525">
              <a:noFill/>
              <a:miter lim="800000"/>
            </a:ln>
            <a:effectLst/>
          </p:spPr>
          <p:txBody>
            <a:bodyPr anchor="ctr"/>
            <a:lstStyle>
              <a:defPPr>
                <a:defRPr lang="en-US"/>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9pPr>
            </a:lstStyle>
            <a:p>
              <a:pPr algn="ctr" eaLnBrk="1" hangingPunct="1">
                <a:buNone/>
              </a:pPr>
              <a:r>
                <a:rPr sz="2800" dirty="0">
                  <a:solidFill>
                    <a:schemeClr val="tx2"/>
                  </a:solidFill>
                  <a:latin typeface="Arial" panose="020B0604020202020204" pitchFamily="34" charset="0"/>
                  <a:cs typeface="Arial" panose="020B0604020202020204" pitchFamily="34" charset="0"/>
                </a:rPr>
                <a:t>Mẹ vui, con có quản gì</a:t>
              </a:r>
            </a:p>
            <a:p>
              <a:pPr algn="ctr" eaLnBrk="1" hangingPunct="1">
                <a:buNone/>
              </a:pPr>
              <a:r>
                <a:rPr sz="2800" dirty="0">
                  <a:solidFill>
                    <a:srgbClr val="FF0000"/>
                  </a:solidFill>
                  <a:latin typeface="Arial" panose="020B0604020202020204" pitchFamily="34" charset="0"/>
                  <a:cs typeface="Arial" panose="020B0604020202020204" pitchFamily="34" charset="0"/>
                </a:rPr>
                <a:t>Ngâm thơ</a:t>
              </a:r>
              <a:r>
                <a:rPr sz="2800" dirty="0">
                  <a:solidFill>
                    <a:schemeClr val="tx2"/>
                  </a:solidFill>
                  <a:latin typeface="Arial" panose="020B0604020202020204" pitchFamily="34" charset="0"/>
                  <a:cs typeface="Arial" panose="020B0604020202020204" pitchFamily="34" charset="0"/>
                </a:rPr>
                <a:t>, </a:t>
              </a:r>
              <a:r>
                <a:rPr sz="2800" dirty="0">
                  <a:solidFill>
                    <a:srgbClr val="FF0000"/>
                  </a:solidFill>
                  <a:latin typeface="Arial" panose="020B0604020202020204" pitchFamily="34" charset="0"/>
                  <a:cs typeface="Arial" panose="020B0604020202020204" pitchFamily="34" charset="0"/>
                </a:rPr>
                <a:t>kể chuyện</a:t>
              </a:r>
              <a:r>
                <a:rPr sz="2800" dirty="0">
                  <a:solidFill>
                    <a:schemeClr val="tx2"/>
                  </a:solidFill>
                  <a:latin typeface="Arial" panose="020B0604020202020204" pitchFamily="34" charset="0"/>
                  <a:cs typeface="Arial" panose="020B0604020202020204" pitchFamily="34" charset="0"/>
                </a:rPr>
                <a:t>, rồi thì </a:t>
              </a:r>
              <a:r>
                <a:rPr sz="2800" dirty="0">
                  <a:solidFill>
                    <a:srgbClr val="FF0000"/>
                  </a:solidFill>
                  <a:latin typeface="Arial" panose="020B0604020202020204" pitchFamily="34" charset="0"/>
                  <a:cs typeface="Arial" panose="020B0604020202020204" pitchFamily="34" charset="0"/>
                </a:rPr>
                <a:t>múa ca</a:t>
              </a:r>
            </a:p>
            <a:p>
              <a:pPr algn="ctr" eaLnBrk="1" hangingPunct="1">
                <a:buNone/>
              </a:pPr>
              <a:r>
                <a:rPr sz="2800" dirty="0">
                  <a:solidFill>
                    <a:schemeClr val="tx2"/>
                  </a:solidFill>
                  <a:latin typeface="Arial" panose="020B0604020202020204" pitchFamily="34" charset="0"/>
                  <a:cs typeface="Arial" panose="020B0604020202020204" pitchFamily="34" charset="0"/>
                </a:rPr>
                <a:t>Rồi con diễn kịch giữa nh</a:t>
              </a:r>
              <a:r>
                <a:rPr sz="2800" dirty="0">
                  <a:solidFill>
                    <a:schemeClr val="tx2"/>
                  </a:solidFill>
                  <a:latin typeface="Arial" panose="020B0604020202020204" pitchFamily="34" charset="0"/>
                  <a:ea typeface="Arial" panose="020B0604020202020204" pitchFamily="34" charset="0"/>
                </a:rPr>
                <a:t>à</a:t>
              </a:r>
              <a:endParaRPr sz="2800" dirty="0">
                <a:solidFill>
                  <a:schemeClr val="tx2"/>
                </a:solidFill>
                <a:latin typeface="Arial" panose="020B0604020202020204" pitchFamily="34" charset="0"/>
                <a:cs typeface="Arial" panose="020B0604020202020204" pitchFamily="34" charset="0"/>
              </a:endParaRPr>
            </a:p>
            <a:p>
              <a:pPr algn="ctr" eaLnBrk="1" hangingPunct="1">
                <a:buNone/>
              </a:pPr>
              <a:r>
                <a:rPr sz="2800" dirty="0">
                  <a:solidFill>
                    <a:schemeClr val="tx2"/>
                  </a:solidFill>
                  <a:latin typeface="Arial" panose="020B0604020202020204" pitchFamily="34" charset="0"/>
                  <a:cs typeface="Arial" panose="020B0604020202020204" pitchFamily="34" charset="0"/>
                </a:rPr>
                <a:t>Một mình con sắm </a:t>
              </a:r>
              <a:r>
                <a:rPr sz="2800" dirty="0">
                  <a:solidFill>
                    <a:srgbClr val="FF0000"/>
                  </a:solidFill>
                  <a:latin typeface="Arial" panose="020B0604020202020204" pitchFamily="34" charset="0"/>
                  <a:cs typeface="Arial" panose="020B0604020202020204" pitchFamily="34" charset="0"/>
                </a:rPr>
                <a:t>cả ba </a:t>
              </a:r>
              <a:r>
                <a:rPr sz="2800" dirty="0">
                  <a:solidFill>
                    <a:schemeClr val="tx2"/>
                  </a:solidFill>
                  <a:latin typeface="Arial" panose="020B0604020202020204" pitchFamily="34" charset="0"/>
                  <a:cs typeface="Arial" panose="020B0604020202020204" pitchFamily="34" charset="0"/>
                </a:rPr>
                <a:t>vai chèo.</a:t>
              </a:r>
              <a:endParaRPr sz="2800" dirty="0">
                <a:solidFill>
                  <a:schemeClr val="tx2"/>
                </a:solidFill>
                <a:latin typeface="Arial" panose="020B0604020202020204" pitchFamily="34" charset="0"/>
                <a:ea typeface="Arial" panose="020B0604020202020204" pitchFamily="34" charset="0"/>
              </a:endParaRPr>
            </a:p>
          </p:txBody>
        </p:sp>
      </p:grpSp>
      <p:grpSp>
        <p:nvGrpSpPr>
          <p:cNvPr id="6" name="Group 5">
            <a:extLst>
              <a:ext uri="{FF2B5EF4-FFF2-40B4-BE49-F238E27FC236}">
                <a16:creationId xmlns="" xmlns:a16="http://schemas.microsoft.com/office/drawing/2014/main" id="{B18DD27D-8696-4D45-8CCC-E77AA4DD6561}"/>
              </a:ext>
            </a:extLst>
          </p:cNvPr>
          <p:cNvGrpSpPr/>
          <p:nvPr/>
        </p:nvGrpSpPr>
        <p:grpSpPr>
          <a:xfrm>
            <a:off x="2783632" y="44625"/>
            <a:ext cx="7488832" cy="1296144"/>
            <a:chOff x="4439817" y="-483636"/>
            <a:chExt cx="3024336" cy="881468"/>
          </a:xfrm>
        </p:grpSpPr>
        <p:pic>
          <p:nvPicPr>
            <p:cNvPr id="7" name="PA_图片 3">
              <a:extLst>
                <a:ext uri="{FF2B5EF4-FFF2-40B4-BE49-F238E27FC236}">
                  <a16:creationId xmlns="" xmlns:a16="http://schemas.microsoft.com/office/drawing/2014/main" id="{1C5F34D2-4805-49EB-B843-487449A105A8}"/>
                </a:ext>
              </a:extLst>
            </p:cNvPr>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4439817" y="-483636"/>
              <a:ext cx="3024336" cy="881468"/>
            </a:xfrm>
            <a:prstGeom prst="rect">
              <a:avLst/>
            </a:prstGeom>
          </p:spPr>
        </p:pic>
        <p:sp>
          <p:nvSpPr>
            <p:cNvPr id="8" name="Rectangle 2">
              <a:extLst>
                <a:ext uri="{FF2B5EF4-FFF2-40B4-BE49-F238E27FC236}">
                  <a16:creationId xmlns="" xmlns:a16="http://schemas.microsoft.com/office/drawing/2014/main" id="{73198FF6-F7BC-4DED-900F-2A5EDEEDEB1A}"/>
                </a:ext>
              </a:extLst>
            </p:cNvPr>
            <p:cNvSpPr txBox="1">
              <a:spLocks noChangeArrowheads="1"/>
            </p:cNvSpPr>
            <p:nvPr/>
          </p:nvSpPr>
          <p:spPr>
            <a:xfrm>
              <a:off x="4730619" y="-241965"/>
              <a:ext cx="2288288" cy="357191"/>
            </a:xfrm>
            <a:prstGeom prst="rect">
              <a:avLst/>
            </a:prstGeom>
          </p:spPr>
          <p:txBody>
            <a:bodyPr/>
            <a:lstStyle>
              <a:lvl1pPr algn="l" defTabSz="866775" rtl="0" eaLnBrk="1" latinLnBrk="0" hangingPunct="1">
                <a:lnSpc>
                  <a:spcPct val="90000"/>
                </a:lnSpc>
                <a:spcBef>
                  <a:spcPct val="0"/>
                </a:spcBef>
                <a:buNone/>
                <a:defRPr sz="417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400" b="1" i="0" u="none" strike="noStrike" kern="1200" cap="none" spc="0" normalizeH="0" baseline="0" noProof="0" dirty="0" err="1">
                  <a:ln>
                    <a:solidFill>
                      <a:srgbClr val="D14B6C"/>
                    </a:solidFill>
                  </a:ln>
                  <a:solidFill>
                    <a:srgbClr val="F3807F"/>
                  </a:solidFill>
                  <a:effectLst/>
                  <a:uLnTx/>
                  <a:uFillTx/>
                  <a:latin typeface="VNI-Times" pitchFamily="2" charset="0"/>
                  <a:ea typeface="+mn-ea"/>
                  <a:cs typeface="+mn-cs"/>
                </a:rPr>
                <a:t>Luyện</a:t>
              </a:r>
              <a:r>
                <a:rPr kumimoji="0" lang="en-US" sz="4400" b="1" i="0" u="none" strike="noStrike" kern="1200" cap="none" spc="0" normalizeH="0" baseline="0" noProof="0" dirty="0">
                  <a:ln>
                    <a:solidFill>
                      <a:srgbClr val="D14B6C"/>
                    </a:solidFill>
                  </a:ln>
                  <a:solidFill>
                    <a:srgbClr val="F3807F"/>
                  </a:solidFill>
                  <a:effectLst/>
                  <a:uLnTx/>
                  <a:uFillTx/>
                  <a:latin typeface="VNI-Times" pitchFamily="2" charset="0"/>
                  <a:ea typeface="+mn-ea"/>
                  <a:cs typeface="+mn-cs"/>
                </a:rPr>
                <a:t> </a:t>
              </a:r>
              <a:r>
                <a:rPr kumimoji="0" lang="en-US" sz="4400" b="1" i="0" u="none" strike="noStrike" kern="1200" cap="none" spc="0" normalizeH="0" baseline="0" noProof="0" dirty="0" err="1">
                  <a:ln>
                    <a:solidFill>
                      <a:srgbClr val="D14B6C"/>
                    </a:solidFill>
                  </a:ln>
                  <a:solidFill>
                    <a:srgbClr val="F3807F"/>
                  </a:solidFill>
                  <a:effectLst/>
                  <a:uLnTx/>
                  <a:uFillTx/>
                  <a:latin typeface="VNI-Times" pitchFamily="2" charset="0"/>
                  <a:ea typeface="+mn-ea"/>
                  <a:cs typeface="+mn-cs"/>
                </a:rPr>
                <a:t>đọc</a:t>
              </a:r>
              <a:r>
                <a:rPr kumimoji="0" lang="en-US" sz="4400" b="1" i="0" u="none" strike="noStrike" kern="1200" cap="none" spc="0" normalizeH="0" baseline="0" noProof="0" dirty="0">
                  <a:ln>
                    <a:solidFill>
                      <a:srgbClr val="D14B6C"/>
                    </a:solidFill>
                  </a:ln>
                  <a:solidFill>
                    <a:srgbClr val="F3807F"/>
                  </a:solidFill>
                  <a:effectLst/>
                  <a:uLnTx/>
                  <a:uFillTx/>
                  <a:latin typeface="VNI-Times" pitchFamily="2" charset="0"/>
                  <a:ea typeface="+mn-ea"/>
                  <a:cs typeface="+mn-cs"/>
                </a:rPr>
                <a:t> </a:t>
              </a:r>
              <a:r>
                <a:rPr kumimoji="0" lang="en-US" sz="4400" b="1" i="0" u="none" strike="noStrike" kern="1200" cap="none" spc="0" normalizeH="0" baseline="0" noProof="0" dirty="0" err="1">
                  <a:ln>
                    <a:solidFill>
                      <a:srgbClr val="D14B6C"/>
                    </a:solidFill>
                  </a:ln>
                  <a:solidFill>
                    <a:srgbClr val="F3807F"/>
                  </a:solidFill>
                  <a:effectLst/>
                  <a:uLnTx/>
                  <a:uFillTx/>
                  <a:latin typeface="VNI-Times" pitchFamily="2" charset="0"/>
                  <a:ea typeface="+mn-ea"/>
                  <a:cs typeface="+mn-cs"/>
                </a:rPr>
                <a:t>diễn</a:t>
              </a:r>
              <a:r>
                <a:rPr kumimoji="0" lang="en-US" sz="4400" b="1" i="0" u="none" strike="noStrike" kern="1200" cap="none" spc="0" normalizeH="0" baseline="0" noProof="0" dirty="0">
                  <a:ln>
                    <a:solidFill>
                      <a:srgbClr val="D14B6C"/>
                    </a:solidFill>
                  </a:ln>
                  <a:solidFill>
                    <a:srgbClr val="F3807F"/>
                  </a:solidFill>
                  <a:effectLst/>
                  <a:uLnTx/>
                  <a:uFillTx/>
                  <a:latin typeface="VNI-Times" pitchFamily="2" charset="0"/>
                  <a:ea typeface="+mn-ea"/>
                  <a:cs typeface="+mn-cs"/>
                </a:rPr>
                <a:t> </a:t>
              </a:r>
              <a:r>
                <a:rPr kumimoji="0" lang="en-US" sz="4400" b="1" i="0" u="none" strike="noStrike" kern="1200" cap="none" spc="0" normalizeH="0" baseline="0" noProof="0" dirty="0" err="1">
                  <a:ln>
                    <a:solidFill>
                      <a:srgbClr val="D14B6C"/>
                    </a:solidFill>
                  </a:ln>
                  <a:solidFill>
                    <a:srgbClr val="F3807F"/>
                  </a:solidFill>
                  <a:effectLst/>
                  <a:uLnTx/>
                  <a:uFillTx/>
                  <a:latin typeface="VNI-Times" pitchFamily="2" charset="0"/>
                  <a:ea typeface="+mn-ea"/>
                  <a:cs typeface="+mn-cs"/>
                </a:rPr>
                <a:t>cảm</a:t>
              </a:r>
              <a:endParaRPr kumimoji="0" lang="en-US" sz="4400" b="1" i="0" u="none" strike="noStrike" kern="1200" cap="none" spc="0" normalizeH="0" baseline="0" noProof="0" dirty="0">
                <a:ln>
                  <a:solidFill>
                    <a:srgbClr val="D14B6C"/>
                  </a:solidFill>
                </a:ln>
                <a:solidFill>
                  <a:srgbClr val="F3807F"/>
                </a:solidFill>
                <a:effectLst/>
                <a:uLnTx/>
                <a:uFillTx/>
                <a:latin typeface="VNI-Times" pitchFamily="2" charset="0"/>
                <a:ea typeface="+mn-ea"/>
                <a:cs typeface="+mn-cs"/>
              </a:endParaRPr>
            </a:p>
          </p:txBody>
        </p:sp>
      </p:grpSp>
      <p:pic>
        <p:nvPicPr>
          <p:cNvPr id="10" name="图片 4">
            <a:extLst>
              <a:ext uri="{FF2B5EF4-FFF2-40B4-BE49-F238E27FC236}">
                <a16:creationId xmlns="" xmlns:a16="http://schemas.microsoft.com/office/drawing/2014/main" id="{70205C47-B026-4BE9-A1E9-BED945AE7AC4}"/>
              </a:ext>
            </a:extLst>
          </p:cNvPr>
          <p:cNvPicPr>
            <a:picLocks noChangeAspect="1"/>
          </p:cNvPicPr>
          <p:nvPr/>
        </p:nvPicPr>
        <p:blipFill>
          <a:blip r:embed="rId5" cstate="print"/>
          <a:stretch>
            <a:fillRect/>
          </a:stretch>
        </p:blipFill>
        <p:spPr>
          <a:xfrm>
            <a:off x="-380448" y="3375895"/>
            <a:ext cx="2587619" cy="3482728"/>
          </a:xfrm>
          <a:prstGeom prst="rect">
            <a:avLst/>
          </a:prstGeom>
        </p:spPr>
      </p:pic>
      <p:pic>
        <p:nvPicPr>
          <p:cNvPr id="11" name="图片 7">
            <a:extLst>
              <a:ext uri="{FF2B5EF4-FFF2-40B4-BE49-F238E27FC236}">
                <a16:creationId xmlns="" xmlns:a16="http://schemas.microsoft.com/office/drawing/2014/main" id="{71B08347-BBED-4CDF-AC96-FD137AD77C9E}"/>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a:fillRect/>
          </a:stretch>
        </p:blipFill>
        <p:spPr>
          <a:xfrm flipH="1">
            <a:off x="-15488" y="5555493"/>
            <a:ext cx="12192000" cy="1545915"/>
          </a:xfrm>
          <a:prstGeom prst="rect">
            <a:avLst/>
          </a:prstGeom>
        </p:spPr>
      </p:pic>
      <p:cxnSp>
        <p:nvCxnSpPr>
          <p:cNvPr id="12" name="Straight Connector 11">
            <a:extLst>
              <a:ext uri="{FF2B5EF4-FFF2-40B4-BE49-F238E27FC236}">
                <a16:creationId xmlns="" xmlns:a16="http://schemas.microsoft.com/office/drawing/2014/main" id="{6E389054-B192-475E-91AA-F818FC1E4A82}"/>
              </a:ext>
            </a:extLst>
          </p:cNvPr>
          <p:cNvCxnSpPr/>
          <p:nvPr/>
        </p:nvCxnSpPr>
        <p:spPr>
          <a:xfrm rot="5400000">
            <a:off x="5995884" y="2910135"/>
            <a:ext cx="292100" cy="139700"/>
          </a:xfrm>
          <a:prstGeom prst="line">
            <a:avLst/>
          </a:prstGeom>
          <a:ln w="38100" cap="flat" cmpd="sng">
            <a:solidFill>
              <a:srgbClr val="FF0000"/>
            </a:solidFill>
            <a:prstDash val="solid"/>
            <a:headEnd type="none" w="med" len="med"/>
            <a:tailEnd type="none" w="med" len="med"/>
          </a:ln>
        </p:spPr>
      </p:cxnSp>
      <p:cxnSp>
        <p:nvCxnSpPr>
          <p:cNvPr id="13" name="Straight Connector 12">
            <a:extLst>
              <a:ext uri="{FF2B5EF4-FFF2-40B4-BE49-F238E27FC236}">
                <a16:creationId xmlns="" xmlns:a16="http://schemas.microsoft.com/office/drawing/2014/main" id="{862597C2-F7E2-4057-95A5-5114DE5FA930}"/>
              </a:ext>
            </a:extLst>
          </p:cNvPr>
          <p:cNvCxnSpPr/>
          <p:nvPr/>
        </p:nvCxnSpPr>
        <p:spPr>
          <a:xfrm rot="5400000">
            <a:off x="5564460" y="2478087"/>
            <a:ext cx="292100" cy="139700"/>
          </a:xfrm>
          <a:prstGeom prst="line">
            <a:avLst/>
          </a:prstGeom>
          <a:ln w="38100" cap="flat" cmpd="sng">
            <a:solidFill>
              <a:srgbClr val="FF0000"/>
            </a:solidFill>
            <a:prstDash val="solid"/>
            <a:headEnd type="none" w="med" len="med"/>
            <a:tailEnd type="none" w="med" len="med"/>
          </a:ln>
        </p:spPr>
      </p:cxnSp>
    </p:spTree>
    <p:extLst>
      <p:ext uri="{BB962C8B-B14F-4D97-AF65-F5344CB8AC3E}">
        <p14:creationId xmlns="" xmlns:p14="http://schemas.microsoft.com/office/powerpoint/2010/main" val="3103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blip>
          <a:srcRect/>
          <a:stretch>
            <a:fillRect t="-25000" b="-25000"/>
          </a:stretch>
        </a:blipFill>
        <a:effectLst/>
      </p:bgPr>
    </p:bg>
    <p:spTree>
      <p:nvGrpSpPr>
        <p:cNvPr id="1" name=""/>
        <p:cNvGrpSpPr/>
        <p:nvPr/>
      </p:nvGrpSpPr>
      <p:grpSpPr>
        <a:xfrm>
          <a:off x="0" y="0"/>
          <a:ext cx="0" cy="0"/>
          <a:chOff x="0" y="0"/>
          <a:chExt cx="0" cy="0"/>
        </a:xfrm>
      </p:grpSpPr>
      <p:pic>
        <p:nvPicPr>
          <p:cNvPr id="3" name="Picture 2" descr="z2717564819484_6ed26a30d3fe537486a6b144199c014c.jpg"/>
          <p:cNvPicPr>
            <a:picLocks noChangeAspect="1"/>
          </p:cNvPicPr>
          <p:nvPr/>
        </p:nvPicPr>
        <p:blipFill>
          <a:blip r:embed="rId3" cstate="print"/>
          <a:stretch>
            <a:fillRect/>
          </a:stretch>
        </p:blipFill>
        <p:spPr>
          <a:xfrm>
            <a:off x="0" y="53458"/>
            <a:ext cx="12192000" cy="6804542"/>
          </a:xfrm>
          <a:prstGeom prst="rect">
            <a:avLst/>
          </a:prstGeom>
        </p:spPr>
      </p:pic>
    </p:spTree>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828"/>
          <p:cNvSpPr txBox="1"/>
          <p:nvPr/>
        </p:nvSpPr>
        <p:spPr bwMode="auto">
          <a:xfrm>
            <a:off x="1110469" y="275987"/>
            <a:ext cx="2897299" cy="560725"/>
          </a:xfrm>
          <a:prstGeom prst="rect">
            <a:avLst/>
          </a:prstGeom>
          <a:ln w="28575">
            <a:solidFill>
              <a:srgbClr val="F3807F"/>
            </a:solidFill>
          </a:ln>
        </p:spPr>
        <p:style>
          <a:lnRef idx="2">
            <a:schemeClr val="accent2"/>
          </a:lnRef>
          <a:fillRef idx="1">
            <a:schemeClr val="lt1"/>
          </a:fillRef>
          <a:effectRef idx="0">
            <a:schemeClr val="accent2"/>
          </a:effectRef>
          <a:fontRef idx="minor">
            <a:schemeClr val="dk1"/>
          </a:fontRef>
        </p:style>
        <p:txBody>
          <a:bodyPr wrap="square" lIns="128583" tIns="64291" rIns="128583" bIns="64291">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Tìm</a:t>
            </a:r>
            <a:r>
              <a:rPr lang="en-US" altLang="zh-CN" sz="2800" b="1" dirty="0">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hiểu</a:t>
            </a:r>
            <a:r>
              <a:rPr lang="en-US" altLang="zh-CN" sz="2800" b="1" dirty="0">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zh-CN" sz="2800" b="1" dirty="0" err="1">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rPr>
              <a:t>bài</a:t>
            </a:r>
            <a:endParaRPr lang="zh-CN" altLang="en-US" sz="2800" b="1" dirty="0">
              <a:solidFill>
                <a:schemeClr val="tx1">
                  <a:lumMod val="75000"/>
                  <a:lumOff val="25000"/>
                </a:schemeClr>
              </a:solidFill>
              <a:latin typeface="Times New Roman" panose="02020603050405020304" pitchFamily="18" charset="0"/>
              <a:cs typeface="Times New Roman" panose="02020603050405020304" pitchFamily="18" charset="0"/>
              <a:sym typeface="Arial" panose="020B0604020202020204" pitchFamily="34" charset="0"/>
            </a:endParaRPr>
          </a:p>
        </p:txBody>
      </p:sp>
      <p:pic>
        <p:nvPicPr>
          <p:cNvPr id="3" name="图片 2"/>
          <p:cNvPicPr>
            <a:picLocks noChangeAspect="1"/>
          </p:cNvPicPr>
          <p:nvPr/>
        </p:nvPicPr>
        <p:blipFill>
          <a:blip r:embed="rId3" cstate="print"/>
          <a:stretch>
            <a:fillRect/>
          </a:stretch>
        </p:blipFill>
        <p:spPr>
          <a:xfrm>
            <a:off x="511534" y="764704"/>
            <a:ext cx="4216314" cy="5488533"/>
          </a:xfrm>
          <a:prstGeom prst="rect">
            <a:avLst/>
          </a:prstGeom>
        </p:spPr>
      </p:pic>
      <p:sp>
        <p:nvSpPr>
          <p:cNvPr id="4" name="流程图: 决策 3"/>
          <p:cNvSpPr/>
          <p:nvPr/>
        </p:nvSpPr>
        <p:spPr>
          <a:xfrm>
            <a:off x="3791744" y="1484784"/>
            <a:ext cx="1650088" cy="1543179"/>
          </a:xfrm>
          <a:prstGeom prst="flowChartDecision">
            <a:avLst/>
          </a:prstGeom>
          <a:solidFill>
            <a:srgbClr val="76A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Stencil" panose="040409050D0802020404" pitchFamily="82" charset="0"/>
              </a:rPr>
              <a:t>01</a:t>
            </a:r>
            <a:endParaRPr lang="zh-CN" altLang="en-US" sz="2400" dirty="0">
              <a:solidFill>
                <a:schemeClr val="bg1"/>
              </a:solidFill>
              <a:latin typeface="Stencil" panose="040409050D0802020404" pitchFamily="82" charset="0"/>
            </a:endParaRPr>
          </a:p>
        </p:txBody>
      </p:sp>
      <p:sp>
        <p:nvSpPr>
          <p:cNvPr id="5" name="流程图: 决策 4"/>
          <p:cNvSpPr/>
          <p:nvPr/>
        </p:nvSpPr>
        <p:spPr>
          <a:xfrm>
            <a:off x="3617980" y="3204605"/>
            <a:ext cx="2004143" cy="1952385"/>
          </a:xfrm>
          <a:prstGeom prst="flowChartDecision">
            <a:avLst/>
          </a:prstGeom>
          <a:solidFill>
            <a:srgbClr val="76A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Stencil" panose="040409050D0802020404" pitchFamily="82" charset="0"/>
              </a:rPr>
              <a:t>03</a:t>
            </a:r>
            <a:endParaRPr lang="zh-CN" altLang="en-US" sz="2400" dirty="0">
              <a:solidFill>
                <a:schemeClr val="bg1"/>
              </a:solidFill>
              <a:latin typeface="Stencil" panose="040409050D0802020404" pitchFamily="82" charset="0"/>
            </a:endParaRPr>
          </a:p>
        </p:txBody>
      </p:sp>
      <p:sp>
        <p:nvSpPr>
          <p:cNvPr id="6" name="流程图: 决策 5"/>
          <p:cNvSpPr/>
          <p:nvPr/>
        </p:nvSpPr>
        <p:spPr>
          <a:xfrm>
            <a:off x="4745655" y="2504029"/>
            <a:ext cx="1347587" cy="1260278"/>
          </a:xfrm>
          <a:prstGeom prst="flowChartDecision">
            <a:avLst/>
          </a:prstGeom>
          <a:solidFill>
            <a:srgbClr val="F38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Stencil" panose="040409050D0802020404" pitchFamily="82" charset="0"/>
              </a:rPr>
              <a:t>02</a:t>
            </a:r>
            <a:endParaRPr lang="zh-CN" altLang="en-US" sz="2400" dirty="0">
              <a:solidFill>
                <a:schemeClr val="bg1"/>
              </a:solidFill>
              <a:latin typeface="Stencil" panose="040409050D0802020404" pitchFamily="82" charset="0"/>
            </a:endParaRPr>
          </a:p>
        </p:txBody>
      </p:sp>
      <p:grpSp>
        <p:nvGrpSpPr>
          <p:cNvPr id="2" name="Group 1">
            <a:extLst>
              <a:ext uri="{FF2B5EF4-FFF2-40B4-BE49-F238E27FC236}">
                <a16:creationId xmlns="" xmlns:a16="http://schemas.microsoft.com/office/drawing/2014/main" id="{25720A19-B4E7-4429-9E1F-70740BB39B18}"/>
              </a:ext>
            </a:extLst>
          </p:cNvPr>
          <p:cNvGrpSpPr/>
          <p:nvPr/>
        </p:nvGrpSpPr>
        <p:grpSpPr>
          <a:xfrm>
            <a:off x="5647866" y="1129012"/>
            <a:ext cx="6301147" cy="1337060"/>
            <a:chOff x="5647866" y="1129012"/>
            <a:chExt cx="6301147" cy="1337060"/>
          </a:xfrm>
        </p:grpSpPr>
        <p:sp>
          <p:nvSpPr>
            <p:cNvPr id="8" name="椭圆 31">
              <a:extLst>
                <a:ext uri="{FF2B5EF4-FFF2-40B4-BE49-F238E27FC236}">
                  <a16:creationId xmlns="" xmlns:a16="http://schemas.microsoft.com/office/drawing/2014/main" id="{FDFB9475-9B7A-49BD-AC2E-5607BFB57DAB}"/>
                </a:ext>
              </a:extLst>
            </p:cNvPr>
            <p:cNvSpPr/>
            <p:nvPr/>
          </p:nvSpPr>
          <p:spPr>
            <a:xfrm flipH="1">
              <a:off x="5647866" y="1530709"/>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9" name="图片 33">
              <a:extLst>
                <a:ext uri="{FF2B5EF4-FFF2-40B4-BE49-F238E27FC236}">
                  <a16:creationId xmlns="" xmlns:a16="http://schemas.microsoft.com/office/drawing/2014/main" id="{809E85BB-7653-4029-B927-C877185BEDA1}"/>
                </a:ext>
              </a:extLst>
            </p:cNvPr>
            <p:cNvPicPr>
              <a:picLocks noChangeAspect="1"/>
            </p:cNvPicPr>
            <p:nvPr/>
          </p:nvPicPr>
          <p:blipFill>
            <a:blip r:embed="rId4" cstate="print"/>
            <a:stretch>
              <a:fillRect/>
            </a:stretch>
          </p:blipFill>
          <p:spPr>
            <a:xfrm>
              <a:off x="10913028" y="1129012"/>
              <a:ext cx="773520" cy="711544"/>
            </a:xfrm>
            <a:prstGeom prst="rect">
              <a:avLst/>
            </a:prstGeom>
          </p:spPr>
        </p:pic>
        <p:sp>
          <p:nvSpPr>
            <p:cNvPr id="10" name="Text Box 25">
              <a:extLst>
                <a:ext uri="{FF2B5EF4-FFF2-40B4-BE49-F238E27FC236}">
                  <a16:creationId xmlns="" xmlns:a16="http://schemas.microsoft.com/office/drawing/2014/main" id="{6D671864-AC21-4152-91F0-4FDD809BC097}"/>
                </a:ext>
              </a:extLst>
            </p:cNvPr>
            <p:cNvSpPr txBox="1">
              <a:spLocks noChangeArrowheads="1"/>
            </p:cNvSpPr>
            <p:nvPr/>
          </p:nvSpPr>
          <p:spPr bwMode="auto">
            <a:xfrm>
              <a:off x="5807968" y="1816965"/>
              <a:ext cx="61410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dirty="0" err="1">
                  <a:latin typeface="Arial" panose="020B0604020202020204" pitchFamily="34" charset="0"/>
                  <a:cs typeface="Arial" panose="020B0604020202020204" pitchFamily="34" charset="0"/>
                </a:rPr>
                <a:t>Mẹ</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bạn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nhỏ</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bị</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ốm</a:t>
              </a:r>
              <a:r>
                <a:rPr lang="en-US" altLang="en-US" sz="2400" b="1" dirty="0">
                  <a:latin typeface="Arial" panose="020B0604020202020204" pitchFamily="34" charset="0"/>
                  <a:cs typeface="Arial" panose="020B0604020202020204" pitchFamily="34" charset="0"/>
                </a:rPr>
                <a:t>.</a:t>
              </a:r>
              <a:endParaRPr lang="vi-VN" altLang="en-US" sz="2400" b="1" dirty="0">
                <a:latin typeface="Arial" panose="020B0604020202020204" pitchFamily="34" charset="0"/>
                <a:cs typeface="Arial" panose="020B0604020202020204" pitchFamily="34" charset="0"/>
              </a:endParaRPr>
            </a:p>
          </p:txBody>
        </p:sp>
      </p:grpSp>
      <p:grpSp>
        <p:nvGrpSpPr>
          <p:cNvPr id="7" name="Group 16">
            <a:extLst>
              <a:ext uri="{FF2B5EF4-FFF2-40B4-BE49-F238E27FC236}">
                <a16:creationId xmlns="" xmlns:a16="http://schemas.microsoft.com/office/drawing/2014/main" id="{2BE69F00-10CB-45C4-AE5C-0337D3348B86}"/>
              </a:ext>
            </a:extLst>
          </p:cNvPr>
          <p:cNvGrpSpPr/>
          <p:nvPr/>
        </p:nvGrpSpPr>
        <p:grpSpPr>
          <a:xfrm>
            <a:off x="6023992" y="2595996"/>
            <a:ext cx="6038682" cy="1337060"/>
            <a:chOff x="6023992" y="2595996"/>
            <a:chExt cx="6038682" cy="1337060"/>
          </a:xfrm>
        </p:grpSpPr>
        <p:sp>
          <p:nvSpPr>
            <p:cNvPr id="11" name="椭圆 31">
              <a:extLst>
                <a:ext uri="{FF2B5EF4-FFF2-40B4-BE49-F238E27FC236}">
                  <a16:creationId xmlns="" xmlns:a16="http://schemas.microsoft.com/office/drawing/2014/main" id="{B5F40FB7-03C7-43DE-ABB8-03048534F0A1}"/>
                </a:ext>
              </a:extLst>
            </p:cNvPr>
            <p:cNvSpPr/>
            <p:nvPr/>
          </p:nvSpPr>
          <p:spPr>
            <a:xfrm flipH="1">
              <a:off x="6023992" y="2997693"/>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2" name="图片 33">
              <a:extLst>
                <a:ext uri="{FF2B5EF4-FFF2-40B4-BE49-F238E27FC236}">
                  <a16:creationId xmlns="" xmlns:a16="http://schemas.microsoft.com/office/drawing/2014/main" id="{994325D0-9AAC-42A5-AE5C-F748EFAC7F8F}"/>
                </a:ext>
              </a:extLst>
            </p:cNvPr>
            <p:cNvPicPr>
              <a:picLocks noChangeAspect="1"/>
            </p:cNvPicPr>
            <p:nvPr/>
          </p:nvPicPr>
          <p:blipFill>
            <a:blip r:embed="rId4" cstate="print"/>
            <a:stretch>
              <a:fillRect/>
            </a:stretch>
          </p:blipFill>
          <p:spPr>
            <a:xfrm>
              <a:off x="11289154" y="2595996"/>
              <a:ext cx="773520" cy="711544"/>
            </a:xfrm>
            <a:prstGeom prst="rect">
              <a:avLst/>
            </a:prstGeom>
          </p:spPr>
        </p:pic>
        <p:sp>
          <p:nvSpPr>
            <p:cNvPr id="13" name="Text Box 25">
              <a:extLst>
                <a:ext uri="{FF2B5EF4-FFF2-40B4-BE49-F238E27FC236}">
                  <a16:creationId xmlns="" xmlns:a16="http://schemas.microsoft.com/office/drawing/2014/main" id="{410C79D0-5FEB-48B2-9547-C2B6B672513B}"/>
                </a:ext>
              </a:extLst>
            </p:cNvPr>
            <p:cNvSpPr txBox="1">
              <a:spLocks noChangeArrowheads="1"/>
            </p:cNvSpPr>
            <p:nvPr/>
          </p:nvSpPr>
          <p:spPr bwMode="auto">
            <a:xfrm>
              <a:off x="6184095" y="3068960"/>
              <a:ext cx="52964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dirty="0" err="1">
                  <a:latin typeface="Arial" panose="020B0604020202020204" pitchFamily="34" charset="0"/>
                  <a:cs typeface="Arial" panose="020B0604020202020204" pitchFamily="34" charset="0"/>
                </a:rPr>
                <a:t>Sự</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quan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tâm</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chăm</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sóc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hàng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xóm</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đối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với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mẹ</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bạn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nhỏ</a:t>
              </a:r>
              <a:r>
                <a:rPr lang="en-US" altLang="en-US" sz="2400" b="1" dirty="0">
                  <a:latin typeface="Arial" panose="020B0604020202020204" pitchFamily="34" charset="0"/>
                  <a:cs typeface="Arial" panose="020B0604020202020204" pitchFamily="34" charset="0"/>
                </a:rPr>
                <a:t>.</a:t>
              </a:r>
              <a:endParaRPr lang="vi-VN" altLang="en-US" sz="2400" b="1" dirty="0">
                <a:latin typeface="Arial" panose="020B0604020202020204" pitchFamily="34" charset="0"/>
                <a:cs typeface="Arial" panose="020B0604020202020204" pitchFamily="34" charset="0"/>
              </a:endParaRPr>
            </a:p>
          </p:txBody>
        </p:sp>
      </p:grpSp>
      <p:grpSp>
        <p:nvGrpSpPr>
          <p:cNvPr id="17" name="Group 17">
            <a:extLst>
              <a:ext uri="{FF2B5EF4-FFF2-40B4-BE49-F238E27FC236}">
                <a16:creationId xmlns="" xmlns:a16="http://schemas.microsoft.com/office/drawing/2014/main" id="{BC6F42C3-C252-4D8F-9CEB-649AB5E68BD6}"/>
              </a:ext>
            </a:extLst>
          </p:cNvPr>
          <p:cNvGrpSpPr/>
          <p:nvPr/>
        </p:nvGrpSpPr>
        <p:grpSpPr>
          <a:xfrm>
            <a:off x="5384298" y="3978951"/>
            <a:ext cx="6038682" cy="1337060"/>
            <a:chOff x="5384298" y="3978951"/>
            <a:chExt cx="6038682" cy="1337060"/>
          </a:xfrm>
        </p:grpSpPr>
        <p:sp>
          <p:nvSpPr>
            <p:cNvPr id="14" name="椭圆 31">
              <a:extLst>
                <a:ext uri="{FF2B5EF4-FFF2-40B4-BE49-F238E27FC236}">
                  <a16:creationId xmlns="" xmlns:a16="http://schemas.microsoft.com/office/drawing/2014/main" id="{6B9382C7-07EF-4D49-8E63-2546D4C2EFEA}"/>
                </a:ext>
              </a:extLst>
            </p:cNvPr>
            <p:cNvSpPr/>
            <p:nvPr/>
          </p:nvSpPr>
          <p:spPr>
            <a:xfrm flipH="1">
              <a:off x="5384298" y="4380648"/>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5" name="图片 33">
              <a:extLst>
                <a:ext uri="{FF2B5EF4-FFF2-40B4-BE49-F238E27FC236}">
                  <a16:creationId xmlns="" xmlns:a16="http://schemas.microsoft.com/office/drawing/2014/main" id="{A10A04EB-4E7D-4308-8BE5-F33FCDC22EC0}"/>
                </a:ext>
              </a:extLst>
            </p:cNvPr>
            <p:cNvPicPr>
              <a:picLocks noChangeAspect="1"/>
            </p:cNvPicPr>
            <p:nvPr/>
          </p:nvPicPr>
          <p:blipFill>
            <a:blip r:embed="rId4" cstate="print"/>
            <a:stretch>
              <a:fillRect/>
            </a:stretch>
          </p:blipFill>
          <p:spPr>
            <a:xfrm>
              <a:off x="10649460" y="3978951"/>
              <a:ext cx="773520" cy="711544"/>
            </a:xfrm>
            <a:prstGeom prst="rect">
              <a:avLst/>
            </a:prstGeom>
          </p:spPr>
        </p:pic>
        <p:sp>
          <p:nvSpPr>
            <p:cNvPr id="16" name="Text Box 25">
              <a:extLst>
                <a:ext uri="{FF2B5EF4-FFF2-40B4-BE49-F238E27FC236}">
                  <a16:creationId xmlns="" xmlns:a16="http://schemas.microsoft.com/office/drawing/2014/main" id="{57DC5A01-787E-45CF-A273-7AC43E2C95C2}"/>
                </a:ext>
              </a:extLst>
            </p:cNvPr>
            <p:cNvSpPr txBox="1">
              <a:spLocks noChangeArrowheads="1"/>
            </p:cNvSpPr>
            <p:nvPr/>
          </p:nvSpPr>
          <p:spPr bwMode="auto">
            <a:xfrm>
              <a:off x="5544401" y="4437112"/>
              <a:ext cx="536862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b="1" dirty="0" err="1">
                  <a:latin typeface="Arial" panose="020B0604020202020204" pitchFamily="34" charset="0"/>
                  <a:cs typeface="Arial" panose="020B0604020202020204" pitchFamily="34" charset="0"/>
                </a:rPr>
                <a:t>Tình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yêu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thương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sâu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sắc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bạn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nhỏ</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đối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với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mẹ</a:t>
              </a:r>
              <a:r>
                <a:rPr lang="en-US" altLang="en-US" sz="2400" b="1" dirty="0">
                  <a:latin typeface="Arial" panose="020B0604020202020204" pitchFamily="34" charset="0"/>
                  <a:cs typeface="Arial" panose="020B0604020202020204" pitchFamily="34" charset="0"/>
                </a:rPr>
                <a:t>.</a:t>
              </a:r>
              <a:endParaRPr lang="vi-VN" altLang="en-US" sz="2400" b="1" dirty="0">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1514070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90"/>
                                          </p:val>
                                        </p:tav>
                                        <p:tav tm="100000">
                                          <p:val>
                                            <p:fltVal val="0"/>
                                          </p:val>
                                        </p:tav>
                                      </p:tavLst>
                                    </p:anim>
                                    <p:animEffect transition="in" filter="fade">
                                      <p:cBhvr>
                                        <p:cTn id="32" dur="500"/>
                                        <p:tgtEl>
                                          <p:spTgt spid="5"/>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flipH="1">
            <a:off x="3431704" y="1268760"/>
            <a:ext cx="8136904" cy="3528392"/>
          </a:xfrm>
          <a:prstGeom prst="rect">
            <a:avLst/>
          </a:prstGeom>
        </p:spPr>
      </p:pic>
      <p:sp>
        <p:nvSpPr>
          <p:cNvPr id="13" name="文本框 10"/>
          <p:cNvSpPr txBox="1"/>
          <p:nvPr/>
        </p:nvSpPr>
        <p:spPr>
          <a:xfrm>
            <a:off x="4007768" y="1412776"/>
            <a:ext cx="6984776" cy="2554545"/>
          </a:xfrm>
          <a:prstGeom prst="rect">
            <a:avLst/>
          </a:prstGeom>
          <a:noFill/>
        </p:spPr>
        <p:txBody>
          <a:bodyPr wrap="square" rtlCol="0">
            <a:spAutoFit/>
          </a:bodyPr>
          <a:lstStyle/>
          <a:p>
            <a:pPr algn="just" eaLnBrk="1" hangingPunct="1">
              <a:defRPr/>
            </a:pP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Bài</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thơ</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thể</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hiện</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tình</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cảm</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yêu</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thương</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sâu</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sắc</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sự</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hiếu</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thảo</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lòng</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biết</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ơn</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của</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bạn</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nhỏ</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với</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người</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mẹ</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bị</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ốm</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Ngoài</a:t>
            </a:r>
            <a:r>
              <a:rPr lang="en-US" sz="3200" b="1" kern="0" dirty="0">
                <a:latin typeface="Times New Roman" panose="02020603050405020304" pitchFamily="18" charset="0"/>
                <a:cs typeface="Times New Roman" panose="02020603050405020304" pitchFamily="18" charset="0"/>
              </a:rPr>
              <a:t> ra </a:t>
            </a:r>
            <a:r>
              <a:rPr lang="en-US" sz="3200" b="1" kern="0" dirty="0" err="1">
                <a:latin typeface="Times New Roman" panose="02020603050405020304" pitchFamily="18" charset="0"/>
                <a:cs typeface="Times New Roman" panose="02020603050405020304" pitchFamily="18" charset="0"/>
              </a:rPr>
              <a:t>bài</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thơ</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cũng</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còn</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thể</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hiện</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tình</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cảm</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xóm</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làng</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đối</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với</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một</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người</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bị</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ốm</a:t>
            </a:r>
            <a:r>
              <a:rPr lang="en-US" sz="3200" b="1" kern="0" dirty="0">
                <a:latin typeface="Times New Roman" panose="02020603050405020304" pitchFamily="18" charset="0"/>
                <a:cs typeface="Times New Roman" panose="02020603050405020304" pitchFamily="18" charset="0"/>
              </a:rPr>
              <a:t>.</a:t>
            </a:r>
            <a:endParaRPr lang="vi-VN" sz="3200" b="1" kern="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 xmlns:a16="http://schemas.microsoft.com/office/drawing/2014/main" id="{6428B648-6B1E-4A7F-BD8F-165511D16B04}"/>
              </a:ext>
            </a:extLst>
          </p:cNvPr>
          <p:cNvGrpSpPr/>
          <p:nvPr/>
        </p:nvGrpSpPr>
        <p:grpSpPr>
          <a:xfrm>
            <a:off x="1304222" y="365335"/>
            <a:ext cx="4727190" cy="712657"/>
            <a:chOff x="1304222" y="404664"/>
            <a:chExt cx="4727190" cy="712657"/>
          </a:xfrm>
        </p:grpSpPr>
        <p:sp>
          <p:nvSpPr>
            <p:cNvPr id="8" name="TextBox 7">
              <a:extLst>
                <a:ext uri="{FF2B5EF4-FFF2-40B4-BE49-F238E27FC236}">
                  <a16:creationId xmlns="" xmlns:a16="http://schemas.microsoft.com/office/drawing/2014/main" id="{7F9A9D21-3B34-4B80-BFCA-2558CF259C58}"/>
                </a:ext>
              </a:extLst>
            </p:cNvPr>
            <p:cNvSpPr txBox="1"/>
            <p:nvPr/>
          </p:nvSpPr>
          <p:spPr>
            <a:xfrm>
              <a:off x="1750178" y="438929"/>
              <a:ext cx="4281234" cy="646331"/>
            </a:xfrm>
            <a:prstGeom prst="rect">
              <a:avLst/>
            </a:prstGeom>
            <a:ln>
              <a:solidFill>
                <a:srgbClr val="D14B6C"/>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Aft>
                  <a:spcPts val="0"/>
                </a:spcAft>
              </a:pPr>
              <a:r>
                <a:rPr lang="en-US" altLang="en-US" sz="3600" b="1" dirty="0" err="1">
                  <a:solidFill>
                    <a:srgbClr val="D14B6C"/>
                  </a:solidFill>
                  <a:latin typeface="Times New Roman" panose="02020603050405020304" pitchFamily="18" charset="0"/>
                  <a:cs typeface="Times New Roman" panose="02020603050405020304" pitchFamily="18" charset="0"/>
                </a:rPr>
                <a:t>Nội</a:t>
              </a:r>
              <a:r>
                <a:rPr lang="en-US" altLang="en-US" sz="3600" b="1" dirty="0">
                  <a:solidFill>
                    <a:srgbClr val="D14B6C"/>
                  </a:solidFill>
                  <a:latin typeface="Times New Roman" panose="02020603050405020304" pitchFamily="18" charset="0"/>
                  <a:cs typeface="Times New Roman" panose="02020603050405020304" pitchFamily="18" charset="0"/>
                </a:rPr>
                <a:t> dung </a:t>
              </a:r>
              <a:r>
                <a:rPr lang="en-US" altLang="en-US" sz="3600" b="1" dirty="0" err="1">
                  <a:solidFill>
                    <a:srgbClr val="D14B6C"/>
                  </a:solidFill>
                  <a:latin typeface="Times New Roman" panose="02020603050405020304" pitchFamily="18" charset="0"/>
                  <a:cs typeface="Times New Roman" panose="02020603050405020304" pitchFamily="18" charset="0"/>
                </a:rPr>
                <a:t>bài</a:t>
              </a:r>
              <a:r>
                <a:rPr lang="en-US" altLang="en-US" sz="3600" b="1" dirty="0">
                  <a:solidFill>
                    <a:srgbClr val="D14B6C"/>
                  </a:solidFill>
                  <a:latin typeface="Times New Roman" panose="02020603050405020304" pitchFamily="18" charset="0"/>
                  <a:cs typeface="Times New Roman" panose="02020603050405020304" pitchFamily="18" charset="0"/>
                </a:rPr>
                <a:t> </a:t>
              </a:r>
              <a:r>
                <a:rPr lang="en-US" altLang="en-US" sz="3600" b="1" dirty="0" err="1">
                  <a:solidFill>
                    <a:srgbClr val="D14B6C"/>
                  </a:solidFill>
                  <a:latin typeface="Times New Roman" panose="02020603050405020304" pitchFamily="18" charset="0"/>
                  <a:cs typeface="Times New Roman" panose="02020603050405020304" pitchFamily="18" charset="0"/>
                </a:rPr>
                <a:t>thơ</a:t>
              </a:r>
              <a:endParaRPr lang="en-US" altLang="en-US" sz="3600" b="1" dirty="0">
                <a:solidFill>
                  <a:srgbClr val="D14B6C"/>
                </a:solidFill>
                <a:latin typeface="Times New Roman" panose="02020603050405020304" pitchFamily="18" charset="0"/>
                <a:cs typeface="Times New Roman" panose="02020603050405020304" pitchFamily="18" charset="0"/>
              </a:endParaRPr>
            </a:p>
          </p:txBody>
        </p:sp>
        <p:sp>
          <p:nvSpPr>
            <p:cNvPr id="6" name="心电图">
              <a:extLst>
                <a:ext uri="{FF2B5EF4-FFF2-40B4-BE49-F238E27FC236}">
                  <a16:creationId xmlns="" xmlns:a16="http://schemas.microsoft.com/office/drawing/2014/main" id="{D5FA10DB-3240-4BD8-ADDA-675970E8C155}"/>
                </a:ext>
              </a:extLst>
            </p:cNvPr>
            <p:cNvSpPr/>
            <p:nvPr/>
          </p:nvSpPr>
          <p:spPr bwMode="auto">
            <a:xfrm>
              <a:off x="1304222" y="404664"/>
              <a:ext cx="831338" cy="712657"/>
            </a:xfrm>
            <a:custGeom>
              <a:avLst/>
              <a:gdLst>
                <a:gd name="T0" fmla="*/ 1057936 w 2019300"/>
                <a:gd name="T1" fmla="*/ 1427350 h 1766888"/>
                <a:gd name="T2" fmla="*/ 1097009 w 2019300"/>
                <a:gd name="T3" fmla="*/ 1440995 h 1766888"/>
                <a:gd name="T4" fmla="*/ 1134812 w 2019300"/>
                <a:gd name="T5" fmla="*/ 1428936 h 1766888"/>
                <a:gd name="T6" fmla="*/ 1155143 w 2019300"/>
                <a:gd name="T7" fmla="*/ 1405454 h 1766888"/>
                <a:gd name="T8" fmla="*/ 1376876 w 2019300"/>
                <a:gd name="T9" fmla="*/ 1161748 h 1766888"/>
                <a:gd name="T10" fmla="*/ 1401654 w 2019300"/>
                <a:gd name="T11" fmla="*/ 1182374 h 1766888"/>
                <a:gd name="T12" fmla="*/ 1606550 w 2019300"/>
                <a:gd name="T13" fmla="*/ 1189038 h 1766888"/>
                <a:gd name="T14" fmla="*/ 1071596 w 2019300"/>
                <a:gd name="T15" fmla="*/ 1750387 h 1766888"/>
                <a:gd name="T16" fmla="*/ 1029346 w 2019300"/>
                <a:gd name="T17" fmla="*/ 1765302 h 1766888"/>
                <a:gd name="T18" fmla="*/ 983601 w 2019300"/>
                <a:gd name="T19" fmla="*/ 1764032 h 1766888"/>
                <a:gd name="T20" fmla="*/ 941987 w 2019300"/>
                <a:gd name="T21" fmla="*/ 1747214 h 1766888"/>
                <a:gd name="T22" fmla="*/ 516628 w 2019300"/>
                <a:gd name="T23" fmla="*/ 1189038 h 1766888"/>
                <a:gd name="T24" fmla="*/ 544265 w 2019300"/>
                <a:gd name="T25" fmla="*/ 1182374 h 1766888"/>
                <a:gd name="T26" fmla="*/ 561102 w 2019300"/>
                <a:gd name="T27" fmla="*/ 1170633 h 1766888"/>
                <a:gd name="T28" fmla="*/ 798083 w 2019300"/>
                <a:gd name="T29" fmla="*/ 611188 h 1766888"/>
                <a:gd name="T30" fmla="*/ 602838 w 2019300"/>
                <a:gd name="T31" fmla="*/ 3809 h 1766888"/>
                <a:gd name="T32" fmla="*/ 692676 w 2019300"/>
                <a:gd name="T33" fmla="*/ 22854 h 1766888"/>
                <a:gd name="T34" fmla="*/ 777435 w 2019300"/>
                <a:gd name="T35" fmla="*/ 56817 h 1766888"/>
                <a:gd name="T36" fmla="*/ 855211 w 2019300"/>
                <a:gd name="T37" fmla="*/ 104746 h 1766888"/>
                <a:gd name="T38" fmla="*/ 929494 w 2019300"/>
                <a:gd name="T39" fmla="*/ 171403 h 1766888"/>
                <a:gd name="T40" fmla="*/ 1009491 w 2019300"/>
                <a:gd name="T41" fmla="*/ 283450 h 1766888"/>
                <a:gd name="T42" fmla="*/ 1089806 w 2019300"/>
                <a:gd name="T43" fmla="*/ 171403 h 1766888"/>
                <a:gd name="T44" fmla="*/ 1163772 w 2019300"/>
                <a:gd name="T45" fmla="*/ 104746 h 1766888"/>
                <a:gd name="T46" fmla="*/ 1241865 w 2019300"/>
                <a:gd name="T47" fmla="*/ 56817 h 1766888"/>
                <a:gd name="T48" fmla="*/ 1326624 w 2019300"/>
                <a:gd name="T49" fmla="*/ 22854 h 1766888"/>
                <a:gd name="T50" fmla="*/ 1416145 w 2019300"/>
                <a:gd name="T51" fmla="*/ 3809 h 1766888"/>
                <a:gd name="T52" fmla="*/ 1509475 w 2019300"/>
                <a:gd name="T53" fmla="*/ 635 h 1766888"/>
                <a:gd name="T54" fmla="*/ 1600901 w 2019300"/>
                <a:gd name="T55" fmla="*/ 13014 h 1766888"/>
                <a:gd name="T56" fmla="*/ 1687882 w 2019300"/>
                <a:gd name="T57" fmla="*/ 40311 h 1766888"/>
                <a:gd name="T58" fmla="*/ 1769150 w 2019300"/>
                <a:gd name="T59" fmla="*/ 82527 h 1766888"/>
                <a:gd name="T60" fmla="*/ 1842480 w 2019300"/>
                <a:gd name="T61" fmla="*/ 138709 h 1766888"/>
                <a:gd name="T62" fmla="*/ 1905971 w 2019300"/>
                <a:gd name="T63" fmla="*/ 206636 h 1766888"/>
                <a:gd name="T64" fmla="*/ 1956128 w 2019300"/>
                <a:gd name="T65" fmla="*/ 283767 h 1766888"/>
                <a:gd name="T66" fmla="*/ 1991999 w 2019300"/>
                <a:gd name="T67" fmla="*/ 367247 h 1766888"/>
                <a:gd name="T68" fmla="*/ 2012951 w 2019300"/>
                <a:gd name="T69" fmla="*/ 456757 h 1766888"/>
                <a:gd name="T70" fmla="*/ 2018665 w 2019300"/>
                <a:gd name="T71" fmla="*/ 549759 h 1766888"/>
                <a:gd name="T72" fmla="*/ 2008824 w 2019300"/>
                <a:gd name="T73" fmla="*/ 641491 h 1766888"/>
                <a:gd name="T74" fmla="*/ 1983111 w 2019300"/>
                <a:gd name="T75" fmla="*/ 729415 h 1766888"/>
                <a:gd name="T76" fmla="*/ 1943430 w 2019300"/>
                <a:gd name="T77" fmla="*/ 811307 h 1766888"/>
                <a:gd name="T78" fmla="*/ 1889146 w 2019300"/>
                <a:gd name="T79" fmla="*/ 886217 h 1766888"/>
                <a:gd name="T80" fmla="*/ 1321862 w 2019300"/>
                <a:gd name="T81" fmla="*/ 757982 h 1766888"/>
                <a:gd name="T82" fmla="*/ 1294562 w 2019300"/>
                <a:gd name="T83" fmla="*/ 726558 h 1766888"/>
                <a:gd name="T84" fmla="*/ 1257103 w 2019300"/>
                <a:gd name="T85" fmla="*/ 718623 h 1766888"/>
                <a:gd name="T86" fmla="*/ 1219326 w 2019300"/>
                <a:gd name="T87" fmla="*/ 737033 h 1766888"/>
                <a:gd name="T88" fmla="*/ 863782 w 2019300"/>
                <a:gd name="T89" fmla="*/ 397083 h 1766888"/>
                <a:gd name="T90" fmla="*/ 842195 w 2019300"/>
                <a:gd name="T91" fmla="*/ 372960 h 1766888"/>
                <a:gd name="T92" fmla="*/ 811403 w 2019300"/>
                <a:gd name="T93" fmla="*/ 362803 h 1766888"/>
                <a:gd name="T94" fmla="*/ 780293 w 2019300"/>
                <a:gd name="T95" fmla="*/ 368516 h 1766888"/>
                <a:gd name="T96" fmla="*/ 755214 w 2019300"/>
                <a:gd name="T97" fmla="*/ 389148 h 1766888"/>
                <a:gd name="T98" fmla="*/ 147615 w 2019300"/>
                <a:gd name="T99" fmla="*/ 905579 h 1766888"/>
                <a:gd name="T100" fmla="*/ 89521 w 2019300"/>
                <a:gd name="T101" fmla="*/ 833526 h 1766888"/>
                <a:gd name="T102" fmla="*/ 45713 w 2019300"/>
                <a:gd name="T103" fmla="*/ 753221 h 1766888"/>
                <a:gd name="T104" fmla="*/ 15873 w 2019300"/>
                <a:gd name="T105" fmla="*/ 667202 h 1766888"/>
                <a:gd name="T106" fmla="*/ 1270 w 2019300"/>
                <a:gd name="T107" fmla="*/ 576104 h 1766888"/>
                <a:gd name="T108" fmla="*/ 2857 w 2019300"/>
                <a:gd name="T109" fmla="*/ 482785 h 1766888"/>
                <a:gd name="T110" fmla="*/ 19365 w 2019300"/>
                <a:gd name="T111" fmla="*/ 392640 h 1766888"/>
                <a:gd name="T112" fmla="*/ 51110 w 2019300"/>
                <a:gd name="T113" fmla="*/ 307256 h 1766888"/>
                <a:gd name="T114" fmla="*/ 97140 w 2019300"/>
                <a:gd name="T115" fmla="*/ 228220 h 1766888"/>
                <a:gd name="T116" fmla="*/ 157455 w 2019300"/>
                <a:gd name="T117" fmla="*/ 156802 h 1766888"/>
                <a:gd name="T118" fmla="*/ 228247 w 2019300"/>
                <a:gd name="T119" fmla="*/ 97128 h 1766888"/>
                <a:gd name="T120" fmla="*/ 307292 w 2019300"/>
                <a:gd name="T121" fmla="*/ 51103 h 1766888"/>
                <a:gd name="T122" fmla="*/ 392686 w 2019300"/>
                <a:gd name="T123" fmla="*/ 19045 h 1766888"/>
                <a:gd name="T124" fmla="*/ 483159 w 2019300"/>
                <a:gd name="T125" fmla="*/ 2222 h 1766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300" h="1766888">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solidFill>
              <a:srgbClr val="F3807F"/>
            </a:solidFill>
            <a:ln>
              <a:noFill/>
            </a:ln>
          </p:spPr>
          <p:txBody>
            <a:bodyPr lIns="96433" tIns="48216" rIns="96433" bIns="48216"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F50DAA43-4F7F-41EC-821A-3AD816E59BDE}"/>
              </a:ext>
            </a:extLst>
          </p:cNvPr>
          <p:cNvPicPr>
            <a:picLocks noChangeAspect="1"/>
          </p:cNvPicPr>
          <p:nvPr/>
        </p:nvPicPr>
        <p:blipFill>
          <a:blip r:embed="rId2" cstate="print"/>
          <a:stretch>
            <a:fillRect/>
          </a:stretch>
        </p:blipFill>
        <p:spPr>
          <a:xfrm>
            <a:off x="7214435" y="2865274"/>
            <a:ext cx="3958588" cy="2982596"/>
          </a:xfrm>
          <a:prstGeom prst="rect">
            <a:avLst/>
          </a:prstGeom>
        </p:spPr>
      </p:pic>
      <p:grpSp>
        <p:nvGrpSpPr>
          <p:cNvPr id="6" name="Group 5">
            <a:extLst>
              <a:ext uri="{FF2B5EF4-FFF2-40B4-BE49-F238E27FC236}">
                <a16:creationId xmlns="" xmlns:a16="http://schemas.microsoft.com/office/drawing/2014/main" id="{CD5F22BB-7CB4-4063-ACEA-25A20E379475}"/>
              </a:ext>
            </a:extLst>
          </p:cNvPr>
          <p:cNvGrpSpPr/>
          <p:nvPr/>
        </p:nvGrpSpPr>
        <p:grpSpPr>
          <a:xfrm>
            <a:off x="335360" y="1382708"/>
            <a:ext cx="7416824" cy="3312368"/>
            <a:chOff x="335360" y="1382708"/>
            <a:chExt cx="7416824" cy="3312368"/>
          </a:xfrm>
        </p:grpSpPr>
        <p:pic>
          <p:nvPicPr>
            <p:cNvPr id="2" name="图片 2">
              <a:extLst>
                <a:ext uri="{FF2B5EF4-FFF2-40B4-BE49-F238E27FC236}">
                  <a16:creationId xmlns="" xmlns:a16="http://schemas.microsoft.com/office/drawing/2014/main" id="{F673F9D7-CBA2-4B3F-9327-B85E13DD1252}"/>
                </a:ext>
              </a:extLst>
            </p:cNvPr>
            <p:cNvPicPr>
              <a:picLocks noChangeAspect="1"/>
            </p:cNvPicPr>
            <p:nvPr/>
          </p:nvPicPr>
          <p:blipFill>
            <a:blip r:embed="rId3" cstate="print"/>
            <a:stretch>
              <a:fillRect/>
            </a:stretch>
          </p:blipFill>
          <p:spPr>
            <a:xfrm>
              <a:off x="335360" y="1382708"/>
              <a:ext cx="7416824" cy="3312368"/>
            </a:xfrm>
            <a:prstGeom prst="rect">
              <a:avLst/>
            </a:prstGeom>
          </p:spPr>
        </p:pic>
        <p:sp>
          <p:nvSpPr>
            <p:cNvPr id="4" name="文本框 10">
              <a:extLst>
                <a:ext uri="{FF2B5EF4-FFF2-40B4-BE49-F238E27FC236}">
                  <a16:creationId xmlns="" xmlns:a16="http://schemas.microsoft.com/office/drawing/2014/main" id="{420CBFD1-EBBB-4075-9DBA-49CD395F72F0}"/>
                </a:ext>
              </a:extLst>
            </p:cNvPr>
            <p:cNvSpPr txBox="1"/>
            <p:nvPr/>
          </p:nvSpPr>
          <p:spPr>
            <a:xfrm>
              <a:off x="1200940" y="1916527"/>
              <a:ext cx="6013495" cy="146847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lnSpc>
                  <a:spcPct val="150000"/>
                </a:lnSpc>
              </a:pP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Trong</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thời</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gian</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nghỉ</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em</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đã</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làm</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gì</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để</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giúp</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đỡ</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 </a:t>
              </a:r>
              <a:r>
                <a:rPr lang="en-US" altLang="zh-CN" sz="3200" b="1" dirty="0" err="1">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mẹ</a:t>
              </a:r>
              <a:r>
                <a:rPr lang="en-US" altLang="zh-CN" sz="3200" b="1" dirty="0">
                  <a:solidFill>
                    <a:srgbClr val="76ABB9"/>
                  </a:solidFill>
                  <a:effectLst>
                    <a:glow rad="63500">
                      <a:schemeClr val="accent2">
                        <a:satMod val="175000"/>
                        <a:alpha val="40000"/>
                      </a:schemeClr>
                    </a:glow>
                  </a:effectLst>
                  <a:latin typeface="UTM Windsor BT" panose="02040603050506020204" pitchFamily="18" charset="0"/>
                  <a:ea typeface="+mn-ea"/>
                  <a:cs typeface="+mn-ea"/>
                  <a:sym typeface="+mn-lt"/>
                </a:rPr>
                <a:t>?</a:t>
              </a:r>
            </a:p>
          </p:txBody>
        </p:sp>
      </p:grpSp>
      <p:pic>
        <p:nvPicPr>
          <p:cNvPr id="5" name="图片 7">
            <a:extLst>
              <a:ext uri="{FF2B5EF4-FFF2-40B4-BE49-F238E27FC236}">
                <a16:creationId xmlns="" xmlns:a16="http://schemas.microsoft.com/office/drawing/2014/main" id="{00B01551-82FE-4097-8D55-75BE56C765AA}"/>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a:fillRect/>
          </a:stretch>
        </p:blipFill>
        <p:spPr>
          <a:xfrm flipH="1">
            <a:off x="47328" y="5373216"/>
            <a:ext cx="12192000" cy="1545915"/>
          </a:xfrm>
          <a:prstGeom prst="rect">
            <a:avLst/>
          </a:prstGeom>
        </p:spPr>
      </p:pic>
      <p:grpSp>
        <p:nvGrpSpPr>
          <p:cNvPr id="7" name="Group 6">
            <a:extLst>
              <a:ext uri="{FF2B5EF4-FFF2-40B4-BE49-F238E27FC236}">
                <a16:creationId xmlns="" xmlns:a16="http://schemas.microsoft.com/office/drawing/2014/main" id="{D499D0BD-3A2A-467B-BBBB-508AB0744CFA}"/>
              </a:ext>
            </a:extLst>
          </p:cNvPr>
          <p:cNvGrpSpPr/>
          <p:nvPr/>
        </p:nvGrpSpPr>
        <p:grpSpPr>
          <a:xfrm>
            <a:off x="1304222" y="365335"/>
            <a:ext cx="4727190" cy="712657"/>
            <a:chOff x="1304222" y="404664"/>
            <a:chExt cx="4727190" cy="712657"/>
          </a:xfrm>
        </p:grpSpPr>
        <p:sp>
          <p:nvSpPr>
            <p:cNvPr id="8" name="TextBox 7">
              <a:extLst>
                <a:ext uri="{FF2B5EF4-FFF2-40B4-BE49-F238E27FC236}">
                  <a16:creationId xmlns="" xmlns:a16="http://schemas.microsoft.com/office/drawing/2014/main" id="{17600DE3-84A9-48A5-83C0-49D748EF0857}"/>
                </a:ext>
              </a:extLst>
            </p:cNvPr>
            <p:cNvSpPr txBox="1"/>
            <p:nvPr/>
          </p:nvSpPr>
          <p:spPr>
            <a:xfrm>
              <a:off x="1750178" y="438929"/>
              <a:ext cx="4281234" cy="646331"/>
            </a:xfrm>
            <a:prstGeom prst="rect">
              <a:avLst/>
            </a:prstGeom>
            <a:ln>
              <a:solidFill>
                <a:srgbClr val="D14B6C"/>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Aft>
                  <a:spcPts val="0"/>
                </a:spcAft>
              </a:pPr>
              <a:r>
                <a:rPr lang="en-US" altLang="en-US" sz="3600" b="1" dirty="0" err="1">
                  <a:solidFill>
                    <a:srgbClr val="D14B6C"/>
                  </a:solidFill>
                  <a:latin typeface="Times New Roman" panose="02020603050405020304" pitchFamily="18" charset="0"/>
                  <a:cs typeface="Times New Roman" panose="02020603050405020304" pitchFamily="18" charset="0"/>
                </a:rPr>
                <a:t>Liên</a:t>
              </a:r>
              <a:r>
                <a:rPr lang="en-US" altLang="en-US" sz="3600" b="1" dirty="0">
                  <a:solidFill>
                    <a:srgbClr val="D14B6C"/>
                  </a:solidFill>
                  <a:latin typeface="Times New Roman" panose="02020603050405020304" pitchFamily="18" charset="0"/>
                  <a:cs typeface="Times New Roman" panose="02020603050405020304" pitchFamily="18" charset="0"/>
                </a:rPr>
                <a:t> </a:t>
              </a:r>
              <a:r>
                <a:rPr lang="en-US" altLang="en-US" sz="3600" b="1" dirty="0" err="1">
                  <a:solidFill>
                    <a:srgbClr val="D14B6C"/>
                  </a:solidFill>
                  <a:latin typeface="Times New Roman" panose="02020603050405020304" pitchFamily="18" charset="0"/>
                  <a:cs typeface="Times New Roman" panose="02020603050405020304" pitchFamily="18" charset="0"/>
                </a:rPr>
                <a:t>hệ</a:t>
              </a:r>
              <a:r>
                <a:rPr lang="en-US" altLang="en-US" sz="3600" b="1" dirty="0">
                  <a:solidFill>
                    <a:srgbClr val="D14B6C"/>
                  </a:solidFill>
                  <a:latin typeface="Times New Roman" panose="02020603050405020304" pitchFamily="18" charset="0"/>
                  <a:cs typeface="Times New Roman" panose="02020603050405020304" pitchFamily="18" charset="0"/>
                </a:rPr>
                <a:t> </a:t>
              </a:r>
              <a:r>
                <a:rPr lang="en-US" altLang="en-US" sz="3600" b="1" dirty="0" err="1">
                  <a:solidFill>
                    <a:srgbClr val="D14B6C"/>
                  </a:solidFill>
                  <a:latin typeface="Times New Roman" panose="02020603050405020304" pitchFamily="18" charset="0"/>
                  <a:cs typeface="Times New Roman" panose="02020603050405020304" pitchFamily="18" charset="0"/>
                </a:rPr>
                <a:t>thực</a:t>
              </a:r>
              <a:r>
                <a:rPr lang="en-US" altLang="en-US" sz="3600" b="1" dirty="0">
                  <a:solidFill>
                    <a:srgbClr val="D14B6C"/>
                  </a:solidFill>
                  <a:latin typeface="Times New Roman" panose="02020603050405020304" pitchFamily="18" charset="0"/>
                  <a:cs typeface="Times New Roman" panose="02020603050405020304" pitchFamily="18" charset="0"/>
                </a:rPr>
                <a:t> </a:t>
              </a:r>
              <a:r>
                <a:rPr lang="en-US" altLang="en-US" sz="3600" b="1" dirty="0" err="1">
                  <a:solidFill>
                    <a:srgbClr val="D14B6C"/>
                  </a:solidFill>
                  <a:latin typeface="Times New Roman" panose="02020603050405020304" pitchFamily="18" charset="0"/>
                  <a:cs typeface="Times New Roman" panose="02020603050405020304" pitchFamily="18" charset="0"/>
                </a:rPr>
                <a:t>tế</a:t>
              </a:r>
              <a:endParaRPr lang="en-US" altLang="en-US" sz="3600" b="1" dirty="0">
                <a:solidFill>
                  <a:srgbClr val="D14B6C"/>
                </a:solidFill>
                <a:latin typeface="Times New Roman" panose="02020603050405020304" pitchFamily="18" charset="0"/>
                <a:cs typeface="Times New Roman" panose="02020603050405020304" pitchFamily="18" charset="0"/>
              </a:endParaRPr>
            </a:p>
          </p:txBody>
        </p:sp>
        <p:sp>
          <p:nvSpPr>
            <p:cNvPr id="9" name="心电图">
              <a:extLst>
                <a:ext uri="{FF2B5EF4-FFF2-40B4-BE49-F238E27FC236}">
                  <a16:creationId xmlns="" xmlns:a16="http://schemas.microsoft.com/office/drawing/2014/main" id="{FA919B1B-25C2-475F-9CCE-79F168E41BAD}"/>
                </a:ext>
              </a:extLst>
            </p:cNvPr>
            <p:cNvSpPr/>
            <p:nvPr/>
          </p:nvSpPr>
          <p:spPr bwMode="auto">
            <a:xfrm>
              <a:off x="1304222" y="404664"/>
              <a:ext cx="831338" cy="712657"/>
            </a:xfrm>
            <a:custGeom>
              <a:avLst/>
              <a:gdLst>
                <a:gd name="T0" fmla="*/ 1057936 w 2019300"/>
                <a:gd name="T1" fmla="*/ 1427350 h 1766888"/>
                <a:gd name="T2" fmla="*/ 1097009 w 2019300"/>
                <a:gd name="T3" fmla="*/ 1440995 h 1766888"/>
                <a:gd name="T4" fmla="*/ 1134812 w 2019300"/>
                <a:gd name="T5" fmla="*/ 1428936 h 1766888"/>
                <a:gd name="T6" fmla="*/ 1155143 w 2019300"/>
                <a:gd name="T7" fmla="*/ 1405454 h 1766888"/>
                <a:gd name="T8" fmla="*/ 1376876 w 2019300"/>
                <a:gd name="T9" fmla="*/ 1161748 h 1766888"/>
                <a:gd name="T10" fmla="*/ 1401654 w 2019300"/>
                <a:gd name="T11" fmla="*/ 1182374 h 1766888"/>
                <a:gd name="T12" fmla="*/ 1606550 w 2019300"/>
                <a:gd name="T13" fmla="*/ 1189038 h 1766888"/>
                <a:gd name="T14" fmla="*/ 1071596 w 2019300"/>
                <a:gd name="T15" fmla="*/ 1750387 h 1766888"/>
                <a:gd name="T16" fmla="*/ 1029346 w 2019300"/>
                <a:gd name="T17" fmla="*/ 1765302 h 1766888"/>
                <a:gd name="T18" fmla="*/ 983601 w 2019300"/>
                <a:gd name="T19" fmla="*/ 1764032 h 1766888"/>
                <a:gd name="T20" fmla="*/ 941987 w 2019300"/>
                <a:gd name="T21" fmla="*/ 1747214 h 1766888"/>
                <a:gd name="T22" fmla="*/ 516628 w 2019300"/>
                <a:gd name="T23" fmla="*/ 1189038 h 1766888"/>
                <a:gd name="T24" fmla="*/ 544265 w 2019300"/>
                <a:gd name="T25" fmla="*/ 1182374 h 1766888"/>
                <a:gd name="T26" fmla="*/ 561102 w 2019300"/>
                <a:gd name="T27" fmla="*/ 1170633 h 1766888"/>
                <a:gd name="T28" fmla="*/ 798083 w 2019300"/>
                <a:gd name="T29" fmla="*/ 611188 h 1766888"/>
                <a:gd name="T30" fmla="*/ 602838 w 2019300"/>
                <a:gd name="T31" fmla="*/ 3809 h 1766888"/>
                <a:gd name="T32" fmla="*/ 692676 w 2019300"/>
                <a:gd name="T33" fmla="*/ 22854 h 1766888"/>
                <a:gd name="T34" fmla="*/ 777435 w 2019300"/>
                <a:gd name="T35" fmla="*/ 56817 h 1766888"/>
                <a:gd name="T36" fmla="*/ 855211 w 2019300"/>
                <a:gd name="T37" fmla="*/ 104746 h 1766888"/>
                <a:gd name="T38" fmla="*/ 929494 w 2019300"/>
                <a:gd name="T39" fmla="*/ 171403 h 1766888"/>
                <a:gd name="T40" fmla="*/ 1009491 w 2019300"/>
                <a:gd name="T41" fmla="*/ 283450 h 1766888"/>
                <a:gd name="T42" fmla="*/ 1089806 w 2019300"/>
                <a:gd name="T43" fmla="*/ 171403 h 1766888"/>
                <a:gd name="T44" fmla="*/ 1163772 w 2019300"/>
                <a:gd name="T45" fmla="*/ 104746 h 1766888"/>
                <a:gd name="T46" fmla="*/ 1241865 w 2019300"/>
                <a:gd name="T47" fmla="*/ 56817 h 1766888"/>
                <a:gd name="T48" fmla="*/ 1326624 w 2019300"/>
                <a:gd name="T49" fmla="*/ 22854 h 1766888"/>
                <a:gd name="T50" fmla="*/ 1416145 w 2019300"/>
                <a:gd name="T51" fmla="*/ 3809 h 1766888"/>
                <a:gd name="T52" fmla="*/ 1509475 w 2019300"/>
                <a:gd name="T53" fmla="*/ 635 h 1766888"/>
                <a:gd name="T54" fmla="*/ 1600901 w 2019300"/>
                <a:gd name="T55" fmla="*/ 13014 h 1766888"/>
                <a:gd name="T56" fmla="*/ 1687882 w 2019300"/>
                <a:gd name="T57" fmla="*/ 40311 h 1766888"/>
                <a:gd name="T58" fmla="*/ 1769150 w 2019300"/>
                <a:gd name="T59" fmla="*/ 82527 h 1766888"/>
                <a:gd name="T60" fmla="*/ 1842480 w 2019300"/>
                <a:gd name="T61" fmla="*/ 138709 h 1766888"/>
                <a:gd name="T62" fmla="*/ 1905971 w 2019300"/>
                <a:gd name="T63" fmla="*/ 206636 h 1766888"/>
                <a:gd name="T64" fmla="*/ 1956128 w 2019300"/>
                <a:gd name="T65" fmla="*/ 283767 h 1766888"/>
                <a:gd name="T66" fmla="*/ 1991999 w 2019300"/>
                <a:gd name="T67" fmla="*/ 367247 h 1766888"/>
                <a:gd name="T68" fmla="*/ 2012951 w 2019300"/>
                <a:gd name="T69" fmla="*/ 456757 h 1766888"/>
                <a:gd name="T70" fmla="*/ 2018665 w 2019300"/>
                <a:gd name="T71" fmla="*/ 549759 h 1766888"/>
                <a:gd name="T72" fmla="*/ 2008824 w 2019300"/>
                <a:gd name="T73" fmla="*/ 641491 h 1766888"/>
                <a:gd name="T74" fmla="*/ 1983111 w 2019300"/>
                <a:gd name="T75" fmla="*/ 729415 h 1766888"/>
                <a:gd name="T76" fmla="*/ 1943430 w 2019300"/>
                <a:gd name="T77" fmla="*/ 811307 h 1766888"/>
                <a:gd name="T78" fmla="*/ 1889146 w 2019300"/>
                <a:gd name="T79" fmla="*/ 886217 h 1766888"/>
                <a:gd name="T80" fmla="*/ 1321862 w 2019300"/>
                <a:gd name="T81" fmla="*/ 757982 h 1766888"/>
                <a:gd name="T82" fmla="*/ 1294562 w 2019300"/>
                <a:gd name="T83" fmla="*/ 726558 h 1766888"/>
                <a:gd name="T84" fmla="*/ 1257103 w 2019300"/>
                <a:gd name="T85" fmla="*/ 718623 h 1766888"/>
                <a:gd name="T86" fmla="*/ 1219326 w 2019300"/>
                <a:gd name="T87" fmla="*/ 737033 h 1766888"/>
                <a:gd name="T88" fmla="*/ 863782 w 2019300"/>
                <a:gd name="T89" fmla="*/ 397083 h 1766888"/>
                <a:gd name="T90" fmla="*/ 842195 w 2019300"/>
                <a:gd name="T91" fmla="*/ 372960 h 1766888"/>
                <a:gd name="T92" fmla="*/ 811403 w 2019300"/>
                <a:gd name="T93" fmla="*/ 362803 h 1766888"/>
                <a:gd name="T94" fmla="*/ 780293 w 2019300"/>
                <a:gd name="T95" fmla="*/ 368516 h 1766888"/>
                <a:gd name="T96" fmla="*/ 755214 w 2019300"/>
                <a:gd name="T97" fmla="*/ 389148 h 1766888"/>
                <a:gd name="T98" fmla="*/ 147615 w 2019300"/>
                <a:gd name="T99" fmla="*/ 905579 h 1766888"/>
                <a:gd name="T100" fmla="*/ 89521 w 2019300"/>
                <a:gd name="T101" fmla="*/ 833526 h 1766888"/>
                <a:gd name="T102" fmla="*/ 45713 w 2019300"/>
                <a:gd name="T103" fmla="*/ 753221 h 1766888"/>
                <a:gd name="T104" fmla="*/ 15873 w 2019300"/>
                <a:gd name="T105" fmla="*/ 667202 h 1766888"/>
                <a:gd name="T106" fmla="*/ 1270 w 2019300"/>
                <a:gd name="T107" fmla="*/ 576104 h 1766888"/>
                <a:gd name="T108" fmla="*/ 2857 w 2019300"/>
                <a:gd name="T109" fmla="*/ 482785 h 1766888"/>
                <a:gd name="T110" fmla="*/ 19365 w 2019300"/>
                <a:gd name="T111" fmla="*/ 392640 h 1766888"/>
                <a:gd name="T112" fmla="*/ 51110 w 2019300"/>
                <a:gd name="T113" fmla="*/ 307256 h 1766888"/>
                <a:gd name="T114" fmla="*/ 97140 w 2019300"/>
                <a:gd name="T115" fmla="*/ 228220 h 1766888"/>
                <a:gd name="T116" fmla="*/ 157455 w 2019300"/>
                <a:gd name="T117" fmla="*/ 156802 h 1766888"/>
                <a:gd name="T118" fmla="*/ 228247 w 2019300"/>
                <a:gd name="T119" fmla="*/ 97128 h 1766888"/>
                <a:gd name="T120" fmla="*/ 307292 w 2019300"/>
                <a:gd name="T121" fmla="*/ 51103 h 1766888"/>
                <a:gd name="T122" fmla="*/ 392686 w 2019300"/>
                <a:gd name="T123" fmla="*/ 19045 h 1766888"/>
                <a:gd name="T124" fmla="*/ 483159 w 2019300"/>
                <a:gd name="T125" fmla="*/ 2222 h 1766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300" h="1766888">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solidFill>
              <a:srgbClr val="F3807F"/>
            </a:solidFill>
            <a:ln>
              <a:noFill/>
            </a:ln>
          </p:spPr>
          <p:txBody>
            <a:bodyPr lIns="96433" tIns="48216" rIns="96433" bIns="48216"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 xmlns:p14="http://schemas.microsoft.com/office/powerpoint/2010/main" val="1859644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ADD48A6-53D3-4C32-82C2-70B2F46205BC}"/>
              </a:ext>
            </a:extLst>
          </p:cNvPr>
          <p:cNvSpPr txBox="1"/>
          <p:nvPr/>
        </p:nvSpPr>
        <p:spPr>
          <a:xfrm>
            <a:off x="2783632" y="332656"/>
            <a:ext cx="6781023" cy="3631763"/>
          </a:xfrm>
          <a:prstGeom prst="rect">
            <a:avLst/>
          </a:prstGeom>
          <a:noFill/>
        </p:spPr>
        <p:txBody>
          <a:bodyPr wrap="none" rtlCol="0">
            <a:spAutoFit/>
          </a:bodyPr>
          <a:lstStyle/>
          <a:p>
            <a:pPr algn="ctr"/>
            <a:r>
              <a:rPr lang="en-US" sz="11500" dirty="0" err="1">
                <a:ln>
                  <a:solidFill>
                    <a:schemeClr val="bg1"/>
                  </a:solidFill>
                </a:ln>
                <a:solidFill>
                  <a:srgbClr val="D14B6C"/>
                </a:solidFill>
                <a:effectLst>
                  <a:glow rad="63500">
                    <a:srgbClr val="F3807F">
                      <a:alpha val="40000"/>
                    </a:srgbClr>
                  </a:glow>
                </a:effectLst>
                <a:latin typeface="UTM Silk Script" panose="02040603050506020204" pitchFamily="18" charset="0"/>
              </a:rPr>
              <a:t>Chúc</a:t>
            </a:r>
            <a:r>
              <a:rPr lang="en-US" sz="11500" dirty="0">
                <a:ln>
                  <a:solidFill>
                    <a:schemeClr val="bg1"/>
                  </a:solidFill>
                </a:ln>
                <a:solidFill>
                  <a:srgbClr val="D14B6C"/>
                </a:solidFill>
                <a:effectLst>
                  <a:glow rad="63500">
                    <a:srgbClr val="F3807F">
                      <a:alpha val="40000"/>
                    </a:srgbClr>
                  </a:glow>
                </a:effectLst>
                <a:latin typeface="UTM Silk Script" panose="02040603050506020204" pitchFamily="18" charset="0"/>
              </a:rPr>
              <a:t> </a:t>
            </a:r>
            <a:r>
              <a:rPr lang="en-US" sz="11500" dirty="0" err="1">
                <a:ln>
                  <a:solidFill>
                    <a:schemeClr val="bg1"/>
                  </a:solidFill>
                </a:ln>
                <a:solidFill>
                  <a:srgbClr val="D14B6C"/>
                </a:solidFill>
                <a:effectLst>
                  <a:glow rad="63500">
                    <a:srgbClr val="F3807F">
                      <a:alpha val="40000"/>
                    </a:srgbClr>
                  </a:glow>
                </a:effectLst>
                <a:latin typeface="UTM Silk Script" panose="02040603050506020204" pitchFamily="18" charset="0"/>
              </a:rPr>
              <a:t>các</a:t>
            </a:r>
            <a:r>
              <a:rPr lang="en-US" sz="11500" dirty="0">
                <a:ln>
                  <a:solidFill>
                    <a:schemeClr val="bg1"/>
                  </a:solidFill>
                </a:ln>
                <a:solidFill>
                  <a:srgbClr val="D14B6C"/>
                </a:solidFill>
                <a:effectLst>
                  <a:glow rad="63500">
                    <a:srgbClr val="F3807F">
                      <a:alpha val="40000"/>
                    </a:srgbClr>
                  </a:glow>
                </a:effectLst>
                <a:latin typeface="UTM Silk Script" panose="02040603050506020204" pitchFamily="18" charset="0"/>
              </a:rPr>
              <a:t> con</a:t>
            </a:r>
          </a:p>
          <a:p>
            <a:pPr algn="ctr"/>
            <a:r>
              <a:rPr lang="en-US" sz="11500" dirty="0" err="1">
                <a:ln>
                  <a:solidFill>
                    <a:schemeClr val="bg1"/>
                  </a:solidFill>
                </a:ln>
                <a:solidFill>
                  <a:srgbClr val="D14B6C"/>
                </a:solidFill>
                <a:effectLst>
                  <a:glow rad="63500">
                    <a:srgbClr val="F3807F">
                      <a:alpha val="40000"/>
                    </a:srgbClr>
                  </a:glow>
                </a:effectLst>
                <a:latin typeface="UTM Silk Script" panose="02040603050506020204" pitchFamily="18" charset="0"/>
              </a:rPr>
              <a:t>học</a:t>
            </a:r>
            <a:r>
              <a:rPr lang="en-US" sz="11500" dirty="0">
                <a:ln>
                  <a:solidFill>
                    <a:schemeClr val="bg1"/>
                  </a:solidFill>
                </a:ln>
                <a:solidFill>
                  <a:srgbClr val="D14B6C"/>
                </a:solidFill>
                <a:effectLst>
                  <a:glow rad="63500">
                    <a:srgbClr val="F3807F">
                      <a:alpha val="40000"/>
                    </a:srgbClr>
                  </a:glow>
                </a:effectLst>
                <a:latin typeface="UTM Silk Script" panose="02040603050506020204" pitchFamily="18" charset="0"/>
              </a:rPr>
              <a:t> </a:t>
            </a:r>
            <a:r>
              <a:rPr lang="en-US" sz="11500" dirty="0" err="1">
                <a:ln>
                  <a:solidFill>
                    <a:schemeClr val="bg1"/>
                  </a:solidFill>
                </a:ln>
                <a:solidFill>
                  <a:srgbClr val="D14B6C"/>
                </a:solidFill>
                <a:effectLst>
                  <a:glow rad="63500">
                    <a:srgbClr val="F3807F">
                      <a:alpha val="40000"/>
                    </a:srgbClr>
                  </a:glow>
                </a:effectLst>
                <a:latin typeface="UTM Silk Script" panose="02040603050506020204" pitchFamily="18" charset="0"/>
              </a:rPr>
              <a:t>tốt</a:t>
            </a:r>
            <a:r>
              <a:rPr lang="en-US" sz="11500" dirty="0">
                <a:ln>
                  <a:solidFill>
                    <a:schemeClr val="bg1"/>
                  </a:solidFill>
                </a:ln>
                <a:solidFill>
                  <a:srgbClr val="D14B6C"/>
                </a:solidFill>
                <a:effectLst>
                  <a:glow rad="63500">
                    <a:srgbClr val="F3807F">
                      <a:alpha val="40000"/>
                    </a:srgbClr>
                  </a:glow>
                </a:effectLst>
                <a:latin typeface="UTM Silk Script" panose="02040603050506020204" pitchFamily="18" charset="0"/>
              </a:rPr>
              <a:t>!</a:t>
            </a:r>
          </a:p>
        </p:txBody>
      </p:sp>
      <p:pic>
        <p:nvPicPr>
          <p:cNvPr id="5" name="图片 5">
            <a:extLst>
              <a:ext uri="{FF2B5EF4-FFF2-40B4-BE49-F238E27FC236}">
                <a16:creationId xmlns="" xmlns:a16="http://schemas.microsoft.com/office/drawing/2014/main" id="{307FD8A4-B160-44EB-AF83-321AD925D426}"/>
              </a:ext>
            </a:extLst>
          </p:cNvPr>
          <p:cNvPicPr>
            <a:picLocks noChangeAspect="1"/>
          </p:cNvPicPr>
          <p:nvPr/>
        </p:nvPicPr>
        <p:blipFill>
          <a:blip r:embed="rId3" cstate="print"/>
          <a:stretch>
            <a:fillRect/>
          </a:stretch>
        </p:blipFill>
        <p:spPr>
          <a:xfrm>
            <a:off x="1199456" y="2595483"/>
            <a:ext cx="1314450" cy="685800"/>
          </a:xfrm>
          <a:prstGeom prst="rect">
            <a:avLst/>
          </a:prstGeom>
        </p:spPr>
      </p:pic>
      <p:pic>
        <p:nvPicPr>
          <p:cNvPr id="6" name="图片 5">
            <a:extLst>
              <a:ext uri="{FF2B5EF4-FFF2-40B4-BE49-F238E27FC236}">
                <a16:creationId xmlns="" xmlns:a16="http://schemas.microsoft.com/office/drawing/2014/main" id="{19A9573E-C82A-4251-97E9-4B50C011D1F2}"/>
              </a:ext>
            </a:extLst>
          </p:cNvPr>
          <p:cNvPicPr>
            <a:picLocks noChangeAspect="1"/>
          </p:cNvPicPr>
          <p:nvPr/>
        </p:nvPicPr>
        <p:blipFill>
          <a:blip r:embed="rId3" cstate="print"/>
          <a:stretch>
            <a:fillRect/>
          </a:stretch>
        </p:blipFill>
        <p:spPr>
          <a:xfrm flipH="1">
            <a:off x="10056018" y="1269062"/>
            <a:ext cx="1369707" cy="576064"/>
          </a:xfrm>
          <a:prstGeom prst="rect">
            <a:avLst/>
          </a:prstGeom>
        </p:spPr>
      </p:pic>
      <p:pic>
        <p:nvPicPr>
          <p:cNvPr id="7" name="图片 5">
            <a:extLst>
              <a:ext uri="{FF2B5EF4-FFF2-40B4-BE49-F238E27FC236}">
                <a16:creationId xmlns="" xmlns:a16="http://schemas.microsoft.com/office/drawing/2014/main" id="{8C57F2F0-C379-4922-8BDE-19F292FA86D8}"/>
              </a:ext>
            </a:extLst>
          </p:cNvPr>
          <p:cNvPicPr>
            <a:picLocks noChangeAspect="1"/>
          </p:cNvPicPr>
          <p:nvPr/>
        </p:nvPicPr>
        <p:blipFill>
          <a:blip r:embed="rId3" cstate="print"/>
          <a:stretch>
            <a:fillRect/>
          </a:stretch>
        </p:blipFill>
        <p:spPr>
          <a:xfrm>
            <a:off x="10034702" y="3213580"/>
            <a:ext cx="720080" cy="375694"/>
          </a:xfrm>
          <a:prstGeom prst="rect">
            <a:avLst/>
          </a:prstGeom>
        </p:spPr>
      </p:pic>
    </p:spTree>
    <p:extLst>
      <p:ext uri="{BB962C8B-B14F-4D97-AF65-F5344CB8AC3E}">
        <p14:creationId xmlns="" xmlns:p14="http://schemas.microsoft.com/office/powerpoint/2010/main" val="911698906"/>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2717564817257_0a884945c74cc3286ef5419e242e0e48.jpg"/>
          <p:cNvPicPr>
            <a:picLocks noChangeAspect="1"/>
          </p:cNvPicPr>
          <p:nvPr/>
        </p:nvPicPr>
        <p:blipFill>
          <a:blip r:embed="rId2" cstate="print"/>
          <a:stretch>
            <a:fillRect/>
          </a:stretch>
        </p:blipFill>
        <p:spPr>
          <a:xfrm>
            <a:off x="119336" y="116632"/>
            <a:ext cx="5578273" cy="32849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6240016" y="476672"/>
            <a:ext cx="5832648" cy="4893647"/>
          </a:xfrm>
          <a:prstGeom prst="rect">
            <a:avLst/>
          </a:prstGeom>
          <a:noFill/>
        </p:spPr>
        <p:txBody>
          <a:bodyPr wrap="square" rtlCol="0">
            <a:spAutoFit/>
          </a:bodyPr>
          <a:lstStyle/>
          <a:p>
            <a:pPr>
              <a:buFontTx/>
              <a:buChar char="-"/>
            </a:pPr>
            <a:r>
              <a:rPr lang="vi-VN" sz="2400" dirty="0" smtClean="0">
                <a:latin typeface="Times New Roman" pitchFamily="18" charset="0"/>
                <a:cs typeface="Times New Roman" pitchFamily="18" charset="0"/>
              </a:rPr>
              <a:t>Trần Đăng Khoa (sinh ngày 26 tháng 4 năm 1958), quê làng Trực Trì, xã Quốc Tuấn, huyện Nam Sách, tỉnh Hải Dương, là một nhà thơ, nhà báo, biên tập viên Tạp chí Văn nghệ Quân đội, Phó chủ tịch Hội Nhà văn Việt Nam. </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Hiện nay, ông giữ chức Phó Chủ tịch Hội Nhà văn Việt Nam, Phó Chủ tịch Liên hiệp VHNT Hà Nội. Ông cũng là Trưởng Ban Chung khảo, Hội đồng Giám khảo Quốc gia của cuộc thi Viết thư quốc tế UPU tại Việt Nam từ năm 2016 đến nay, thay cho Phó chủ tịch Hội Nhà văn Việt Nam</a:t>
            </a:r>
            <a:endParaRPr lang="en-US" sz="2400" dirty="0">
              <a:latin typeface="Times New Roman" pitchFamily="18" charset="0"/>
              <a:cs typeface="Times New Roman" pitchFamily="18" charset="0"/>
            </a:endParaRPr>
          </a:p>
        </p:txBody>
      </p:sp>
      <p:sp>
        <p:nvSpPr>
          <p:cNvPr id="4" name="TextBox 3"/>
          <p:cNvSpPr txBox="1"/>
          <p:nvPr/>
        </p:nvSpPr>
        <p:spPr>
          <a:xfrm>
            <a:off x="551384" y="4005064"/>
            <a:ext cx="468052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Từ nhỏ, ông đã được nhiều người cho là thần đồng thơ vă</a:t>
            </a:r>
            <a:r>
              <a:rPr lang="en-US" sz="2400" dirty="0" smtClean="0">
                <a:latin typeface="Times New Roman" pitchFamily="18" charset="0"/>
                <a:cs typeface="Times New Roman" pitchFamily="18" charset="0"/>
              </a:rPr>
              <a:t>n</a:t>
            </a:r>
            <a:r>
              <a:rPr lang="vi-VN" sz="2400" dirty="0" smtClean="0">
                <a:latin typeface="Times New Roman" pitchFamily="18" charset="0"/>
                <a:cs typeface="Times New Roman" pitchFamily="18" charset="0"/>
              </a:rPr>
              <a:t>. Lên 8 tuổi, ông đã có thơ được đăng báo.</a:t>
            </a:r>
            <a:endParaRPr lang="en-US" sz="24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txBox="1"/>
          <p:nvPr/>
        </p:nvSpPr>
        <p:spPr>
          <a:xfrm>
            <a:off x="3503712" y="595825"/>
            <a:ext cx="5007447" cy="5229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altLang="zh-CN" sz="4800" b="1" dirty="0" err="1">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rPr>
              <a:t>Tập</a:t>
            </a:r>
            <a:r>
              <a:rPr lang="en-US" altLang="zh-CN" sz="4800" b="1" dirty="0">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rPr>
              <a:t> </a:t>
            </a:r>
            <a:r>
              <a:rPr lang="en-US" altLang="zh-CN" sz="4800" b="1" dirty="0" err="1">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rPr>
              <a:t>đọc</a:t>
            </a:r>
            <a:endParaRPr lang="zh-CN" altLang="en-US" sz="4800" b="1" dirty="0">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endParaRPr>
          </a:p>
        </p:txBody>
      </p:sp>
      <p:sp>
        <p:nvSpPr>
          <p:cNvPr id="2" name="TextBox 1">
            <a:extLst>
              <a:ext uri="{FF2B5EF4-FFF2-40B4-BE49-F238E27FC236}">
                <a16:creationId xmlns="" xmlns:a16="http://schemas.microsoft.com/office/drawing/2014/main" id="{7ADD48A6-53D3-4C32-82C2-70B2F46205BC}"/>
              </a:ext>
            </a:extLst>
          </p:cNvPr>
          <p:cNvSpPr txBox="1"/>
          <p:nvPr/>
        </p:nvSpPr>
        <p:spPr>
          <a:xfrm>
            <a:off x="3535209" y="1557094"/>
            <a:ext cx="5740674" cy="2646878"/>
          </a:xfrm>
          <a:prstGeom prst="rect">
            <a:avLst/>
          </a:prstGeom>
          <a:noFill/>
        </p:spPr>
        <p:txBody>
          <a:bodyPr wrap="none" rtlCol="0">
            <a:spAutoFit/>
          </a:bodyPr>
          <a:lstStyle/>
          <a:p>
            <a:r>
              <a:rPr lang="en-US" sz="16600" dirty="0" err="1">
                <a:ln>
                  <a:solidFill>
                    <a:schemeClr val="bg1"/>
                  </a:solidFill>
                </a:ln>
                <a:solidFill>
                  <a:srgbClr val="D14B6C"/>
                </a:solidFill>
                <a:effectLst>
                  <a:glow rad="63500">
                    <a:srgbClr val="F3807F">
                      <a:alpha val="40000"/>
                    </a:srgbClr>
                  </a:glow>
                </a:effectLst>
                <a:latin typeface="UTM Silk Script" panose="02040603050506020204" pitchFamily="18" charset="0"/>
              </a:rPr>
              <a:t>Mẹ</a:t>
            </a:r>
            <a:r>
              <a:rPr lang="en-US" sz="16600" dirty="0">
                <a:ln>
                  <a:solidFill>
                    <a:schemeClr val="bg1"/>
                  </a:solidFill>
                </a:ln>
                <a:solidFill>
                  <a:srgbClr val="D14B6C"/>
                </a:solidFill>
                <a:effectLst>
                  <a:glow rad="63500">
                    <a:srgbClr val="F3807F">
                      <a:alpha val="40000"/>
                    </a:srgbClr>
                  </a:glow>
                </a:effectLst>
                <a:latin typeface="UTM Silk Script" panose="02040603050506020204" pitchFamily="18" charset="0"/>
              </a:rPr>
              <a:t> </a:t>
            </a:r>
            <a:r>
              <a:rPr lang="en-US" sz="16600" dirty="0" err="1">
                <a:ln>
                  <a:solidFill>
                    <a:schemeClr val="bg1"/>
                  </a:solidFill>
                </a:ln>
                <a:solidFill>
                  <a:srgbClr val="D14B6C"/>
                </a:solidFill>
                <a:effectLst>
                  <a:glow rad="63500">
                    <a:srgbClr val="F3807F">
                      <a:alpha val="40000"/>
                    </a:srgbClr>
                  </a:glow>
                </a:effectLst>
                <a:latin typeface="UTM Silk Script" panose="02040603050506020204" pitchFamily="18" charset="0"/>
              </a:rPr>
              <a:t>ốm</a:t>
            </a:r>
            <a:endParaRPr lang="en-US" sz="16600" dirty="0">
              <a:ln>
                <a:solidFill>
                  <a:schemeClr val="bg1"/>
                </a:solidFill>
              </a:ln>
              <a:solidFill>
                <a:srgbClr val="D14B6C"/>
              </a:solidFill>
              <a:effectLst>
                <a:glow rad="63500">
                  <a:srgbClr val="F3807F">
                    <a:alpha val="40000"/>
                  </a:srgbClr>
                </a:glow>
              </a:effectLst>
              <a:latin typeface="UTM Silk Script" panose="02040603050506020204" pitchFamily="18" charset="0"/>
            </a:endParaRPr>
          </a:p>
        </p:txBody>
      </p:sp>
      <p:pic>
        <p:nvPicPr>
          <p:cNvPr id="5" name="图片 5">
            <a:extLst>
              <a:ext uri="{FF2B5EF4-FFF2-40B4-BE49-F238E27FC236}">
                <a16:creationId xmlns="" xmlns:a16="http://schemas.microsoft.com/office/drawing/2014/main" id="{307FD8A4-B160-44EB-AF83-321AD925D426}"/>
              </a:ext>
            </a:extLst>
          </p:cNvPr>
          <p:cNvPicPr>
            <a:picLocks noChangeAspect="1"/>
          </p:cNvPicPr>
          <p:nvPr/>
        </p:nvPicPr>
        <p:blipFill>
          <a:blip r:embed="rId3" cstate="print"/>
          <a:stretch>
            <a:fillRect/>
          </a:stretch>
        </p:blipFill>
        <p:spPr>
          <a:xfrm>
            <a:off x="1199456" y="2595483"/>
            <a:ext cx="1314450" cy="685800"/>
          </a:xfrm>
          <a:prstGeom prst="rect">
            <a:avLst/>
          </a:prstGeom>
        </p:spPr>
      </p:pic>
      <p:pic>
        <p:nvPicPr>
          <p:cNvPr id="6" name="图片 5">
            <a:extLst>
              <a:ext uri="{FF2B5EF4-FFF2-40B4-BE49-F238E27FC236}">
                <a16:creationId xmlns="" xmlns:a16="http://schemas.microsoft.com/office/drawing/2014/main" id="{19A9573E-C82A-4251-97E9-4B50C011D1F2}"/>
              </a:ext>
            </a:extLst>
          </p:cNvPr>
          <p:cNvPicPr>
            <a:picLocks noChangeAspect="1"/>
          </p:cNvPicPr>
          <p:nvPr/>
        </p:nvPicPr>
        <p:blipFill>
          <a:blip r:embed="rId3" cstate="print"/>
          <a:stretch>
            <a:fillRect/>
          </a:stretch>
        </p:blipFill>
        <p:spPr>
          <a:xfrm flipH="1">
            <a:off x="10056018" y="1269062"/>
            <a:ext cx="1369707" cy="576064"/>
          </a:xfrm>
          <a:prstGeom prst="rect">
            <a:avLst/>
          </a:prstGeom>
        </p:spPr>
      </p:pic>
      <p:pic>
        <p:nvPicPr>
          <p:cNvPr id="7" name="图片 5">
            <a:extLst>
              <a:ext uri="{FF2B5EF4-FFF2-40B4-BE49-F238E27FC236}">
                <a16:creationId xmlns="" xmlns:a16="http://schemas.microsoft.com/office/drawing/2014/main" id="{8C57F2F0-C379-4922-8BDE-19F292FA86D8}"/>
              </a:ext>
            </a:extLst>
          </p:cNvPr>
          <p:cNvPicPr>
            <a:picLocks noChangeAspect="1"/>
          </p:cNvPicPr>
          <p:nvPr/>
        </p:nvPicPr>
        <p:blipFill>
          <a:blip r:embed="rId3" cstate="print"/>
          <a:stretch>
            <a:fillRect/>
          </a:stretch>
        </p:blipFill>
        <p:spPr>
          <a:xfrm>
            <a:off x="10034702" y="3213580"/>
            <a:ext cx="720080" cy="375694"/>
          </a:xfrm>
          <a:prstGeom prst="rect">
            <a:avLst/>
          </a:prstGeom>
        </p:spPr>
      </p:pic>
      <p:sp>
        <p:nvSpPr>
          <p:cNvPr id="8" name="副标题 2">
            <a:extLst>
              <a:ext uri="{FF2B5EF4-FFF2-40B4-BE49-F238E27FC236}">
                <a16:creationId xmlns="" xmlns:a16="http://schemas.microsoft.com/office/drawing/2014/main" id="{5B8D9690-65F8-4FBC-8316-63E604344B8D}"/>
              </a:ext>
            </a:extLst>
          </p:cNvPr>
          <p:cNvSpPr txBox="1"/>
          <p:nvPr/>
        </p:nvSpPr>
        <p:spPr>
          <a:xfrm>
            <a:off x="5378074" y="4203972"/>
            <a:ext cx="5007447" cy="699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altLang="zh-CN" sz="4800" b="1" dirty="0" err="1">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rPr>
              <a:t>Trần</a:t>
            </a:r>
            <a:r>
              <a:rPr lang="en-US" altLang="zh-CN" sz="4800" b="1" dirty="0">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rPr>
              <a:t> </a:t>
            </a:r>
            <a:r>
              <a:rPr lang="en-US" altLang="zh-CN" sz="4800" b="1" dirty="0" err="1">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rPr>
              <a:t>Đăng</a:t>
            </a:r>
            <a:r>
              <a:rPr lang="en-US" altLang="zh-CN" sz="4800" b="1" dirty="0">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rPr>
              <a:t> Khoa</a:t>
            </a:r>
            <a:endParaRPr lang="zh-CN" altLang="en-US" sz="4800" b="1" dirty="0">
              <a:solidFill>
                <a:srgbClr val="76ABB9"/>
              </a:solidFill>
              <a:latin typeface="Times New Roman" panose="02020603050405020304" pitchFamily="18" charset="0"/>
              <a:ea typeface="汉仪跳跳体简" panose="00020600040101010101" pitchFamily="18" charset="-122"/>
              <a:cs typeface="Times New Roman" panose="02020603050405020304" pitchFamily="18" charset="0"/>
            </a:endParaRPr>
          </a:p>
        </p:txBody>
      </p:sp>
      <p:pic>
        <p:nvPicPr>
          <p:cNvPr id="4" name="Picture 3" descr="Logo&#10;&#10;Description automatically generated">
            <a:extLst>
              <a:ext uri="{FF2B5EF4-FFF2-40B4-BE49-F238E27FC236}">
                <a16:creationId xmlns="" xmlns:a16="http://schemas.microsoft.com/office/drawing/2014/main" id="{B538BEBD-8D43-4808-8865-D5698E72E47E}"/>
              </a:ext>
            </a:extLst>
          </p:cNvPr>
          <p:cNvPicPr>
            <a:picLocks noChangeAspect="1"/>
          </p:cNvPicPr>
          <p:nvPr/>
        </p:nvPicPr>
        <p:blipFill>
          <a:blip r:embed="rId4" cstate="print"/>
          <a:stretch>
            <a:fillRect/>
          </a:stretch>
        </p:blipFill>
        <p:spPr>
          <a:xfrm>
            <a:off x="1179704" y="49693"/>
            <a:ext cx="1531919" cy="1705537"/>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 xmlns:a16="http://schemas.microsoft.com/office/drawing/2014/main" id="{931917B7-8FAC-4B3E-A755-83FCDA971B2B}"/>
              </a:ext>
            </a:extLst>
          </p:cNvPr>
          <p:cNvGrpSpPr>
            <a:grpSpLocks/>
          </p:cNvGrpSpPr>
          <p:nvPr/>
        </p:nvGrpSpPr>
        <p:grpSpPr bwMode="auto">
          <a:xfrm>
            <a:off x="1919536" y="1179767"/>
            <a:ext cx="10081120" cy="4697505"/>
            <a:chOff x="825499" y="533400"/>
            <a:chExt cx="5507790" cy="3032201"/>
          </a:xfrm>
        </p:grpSpPr>
        <p:sp>
          <p:nvSpPr>
            <p:cNvPr id="13" name="Rectangle 2">
              <a:extLst>
                <a:ext uri="{FF2B5EF4-FFF2-40B4-BE49-F238E27FC236}">
                  <a16:creationId xmlns="" xmlns:a16="http://schemas.microsoft.com/office/drawing/2014/main" id="{3E2C6E30-B7AD-4E3B-986C-CDCB5DD7F0DE}"/>
                </a:ext>
              </a:extLst>
            </p:cNvPr>
            <p:cNvSpPr txBox="1">
              <a:spLocks noChangeArrowheads="1"/>
            </p:cNvSpPr>
            <p:nvPr/>
          </p:nvSpPr>
          <p:spPr bwMode="auto">
            <a:xfrm>
              <a:off x="825499" y="533400"/>
              <a:ext cx="5233114" cy="1524000"/>
            </a:xfrm>
            <a:prstGeom prst="rect">
              <a:avLst/>
            </a:prstGeom>
            <a:noFill/>
            <a:ln w="9525">
              <a:noFill/>
              <a:miter lim="800000"/>
              <a:headEnd/>
              <a:tailEnd/>
            </a:ln>
            <a:effectLst/>
          </p:spPr>
          <p:txBody>
            <a:bodyPr anchor="ctr"/>
            <a:lstStyle/>
            <a:p>
              <a:pPr indent="914400" algn="just" eaLnBrk="1" hangingPunct="1">
                <a:defRPr/>
              </a:pPr>
              <a:r>
                <a:rPr lang="en-US" sz="3400" kern="0" dirty="0" err="1">
                  <a:latin typeface="Arial" pitchFamily="34" charset="0"/>
                  <a:ea typeface="+mj-ea"/>
                  <a:cs typeface="Arial" pitchFamily="34" charset="0"/>
                </a:rPr>
                <a:t>Mọi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hôm</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mẹ</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thích</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vui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chơi</a:t>
              </a:r>
              <a:endParaRPr lang="en-US" sz="3400" kern="0" dirty="0">
                <a:latin typeface="Arial" pitchFamily="34" charset="0"/>
                <a:ea typeface="+mj-ea"/>
                <a:cs typeface="Arial" pitchFamily="34" charset="0"/>
              </a:endParaRPr>
            </a:p>
            <a:p>
              <a:pPr algn="just" eaLnBrk="1" hangingPunct="1">
                <a:defRPr/>
              </a:pPr>
              <a:r>
                <a:rPr lang="en-US" sz="3400" kern="0" dirty="0" err="1">
                  <a:latin typeface="Arial" pitchFamily="34" charset="0"/>
                  <a:ea typeface="+mj-ea"/>
                  <a:cs typeface="Arial" pitchFamily="34" charset="0"/>
                </a:rPr>
                <a:t>Hôm</a:t>
              </a:r>
              <a:r>
                <a:rPr lang="en-US" sz="3400" kern="0" dirty="0">
                  <a:latin typeface="Arial" pitchFamily="34" charset="0"/>
                  <a:ea typeface="+mj-ea"/>
                  <a:cs typeface="Arial" pitchFamily="34" charset="0"/>
                </a:rPr>
                <a:t> nay </a:t>
              </a:r>
              <a:r>
                <a:rPr lang="en-US" sz="3400" kern="0" dirty="0" err="1">
                  <a:latin typeface="Arial" pitchFamily="34" charset="0"/>
                  <a:ea typeface="+mj-ea"/>
                  <a:cs typeface="Arial" pitchFamily="34" charset="0"/>
                </a:rPr>
                <a:t>mẹ</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chẳng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nói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cười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được</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đâu</a:t>
              </a:r>
              <a:endParaRPr lang="en-US" sz="3400" kern="0" dirty="0">
                <a:latin typeface="Arial" pitchFamily="34" charset="0"/>
                <a:ea typeface="+mj-ea"/>
                <a:cs typeface="Arial" pitchFamily="34" charset="0"/>
              </a:endParaRPr>
            </a:p>
            <a:p>
              <a:pPr indent="914400" algn="just" eaLnBrk="1" hangingPunct="1">
                <a:defRPr/>
              </a:pPr>
              <a:r>
                <a:rPr lang="en-US" sz="3400" kern="0" dirty="0" err="1">
                  <a:latin typeface="Arial" pitchFamily="34" charset="0"/>
                  <a:ea typeface="+mj-ea"/>
                  <a:cs typeface="Arial" pitchFamily="34" charset="0"/>
                </a:rPr>
                <a:t>Lá</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trầu</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khô</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giữa</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cơi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trầu</a:t>
              </a:r>
              <a:endParaRPr lang="en-US" sz="3400" kern="0" dirty="0">
                <a:latin typeface="Arial" pitchFamily="34" charset="0"/>
                <a:ea typeface="+mj-ea"/>
                <a:cs typeface="Arial" pitchFamily="34" charset="0"/>
              </a:endParaRPr>
            </a:p>
            <a:p>
              <a:pPr algn="just" eaLnBrk="1" hangingPunct="1">
                <a:defRPr/>
              </a:pPr>
              <a:r>
                <a:rPr lang="en-US" sz="3400" kern="0" dirty="0" err="1">
                  <a:latin typeface="Arial" pitchFamily="34" charset="0"/>
                  <a:ea typeface="+mj-ea"/>
                  <a:cs typeface="Arial" pitchFamily="34" charset="0"/>
                </a:rPr>
                <a:t>Truyện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Kiều</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gấp</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lại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trên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đầu</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bấy</a:t>
              </a:r>
              <a:r>
                <a:rPr lang="en-US" sz="3400" kern="0" dirty="0">
                  <a:latin typeface="Arial" pitchFamily="34" charset="0"/>
                  <a:ea typeface="+mj-ea"/>
                  <a:cs typeface="Arial" pitchFamily="34" charset="0"/>
                </a:rPr>
                <a:t> nay.</a:t>
              </a:r>
            </a:p>
          </p:txBody>
        </p:sp>
        <p:sp>
          <p:nvSpPr>
            <p:cNvPr id="14" name="Rectangle 2">
              <a:extLst>
                <a:ext uri="{FF2B5EF4-FFF2-40B4-BE49-F238E27FC236}">
                  <a16:creationId xmlns="" xmlns:a16="http://schemas.microsoft.com/office/drawing/2014/main" id="{99E0A241-4BAB-4517-BB55-ACC3C92DF3DD}"/>
                </a:ext>
              </a:extLst>
            </p:cNvPr>
            <p:cNvSpPr txBox="1">
              <a:spLocks noChangeArrowheads="1"/>
            </p:cNvSpPr>
            <p:nvPr/>
          </p:nvSpPr>
          <p:spPr bwMode="auto">
            <a:xfrm>
              <a:off x="825499" y="2194001"/>
              <a:ext cx="5507790" cy="1371600"/>
            </a:xfrm>
            <a:prstGeom prst="rect">
              <a:avLst/>
            </a:prstGeom>
            <a:noFill/>
            <a:ln w="9525">
              <a:noFill/>
              <a:miter lim="800000"/>
              <a:headEnd/>
              <a:tailEnd/>
            </a:ln>
            <a:effectLst/>
          </p:spPr>
          <p:txBody>
            <a:bodyPr anchor="ctr"/>
            <a:lstStyle/>
            <a:p>
              <a:pPr indent="914400" algn="just" eaLnBrk="1" hangingPunct="1">
                <a:defRPr/>
              </a:pPr>
              <a:r>
                <a:rPr lang="en-US" sz="3400" kern="0" dirty="0" err="1">
                  <a:latin typeface="Arial" pitchFamily="34" charset="0"/>
                  <a:ea typeface="+mj-ea"/>
                  <a:cs typeface="Arial" pitchFamily="34" charset="0"/>
                </a:rPr>
                <a:t>Cánh</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màn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khép</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lỏng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cả</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ngày</a:t>
              </a:r>
              <a:endParaRPr lang="en-US" sz="3400" kern="0" dirty="0">
                <a:latin typeface="Arial" pitchFamily="34" charset="0"/>
                <a:ea typeface="+mj-ea"/>
                <a:cs typeface="Arial" pitchFamily="34" charset="0"/>
              </a:endParaRPr>
            </a:p>
            <a:p>
              <a:pPr algn="just" eaLnBrk="1" hangingPunct="1">
                <a:defRPr/>
              </a:pPr>
              <a:r>
                <a:rPr lang="en-US" sz="3400" kern="0" dirty="0" err="1">
                  <a:latin typeface="Arial" pitchFamily="34" charset="0"/>
                  <a:ea typeface="+mj-ea"/>
                  <a:cs typeface="Arial" pitchFamily="34" charset="0"/>
                </a:rPr>
                <a:t>Ruộng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vườn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vắng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mẹ</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cuốc</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cày</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sớm</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trưa</a:t>
              </a:r>
              <a:endParaRPr lang="en-US" sz="3400" kern="0" dirty="0">
                <a:latin typeface="Arial" pitchFamily="34" charset="0"/>
                <a:ea typeface="+mj-ea"/>
                <a:cs typeface="Arial" pitchFamily="34" charset="0"/>
              </a:endParaRPr>
            </a:p>
            <a:p>
              <a:pPr algn="just" eaLnBrk="1" hangingPunct="1">
                <a:defRPr/>
              </a:pP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Nắng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mưa</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từ</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những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ngày</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xưa</a:t>
              </a:r>
              <a:endParaRPr lang="en-US" sz="3400" kern="0" dirty="0">
                <a:latin typeface="Arial" pitchFamily="34" charset="0"/>
                <a:ea typeface="+mj-ea"/>
                <a:cs typeface="Arial" pitchFamily="34" charset="0"/>
              </a:endParaRPr>
            </a:p>
            <a:p>
              <a:pPr algn="just" eaLnBrk="1" hangingPunct="1">
                <a:defRPr/>
              </a:pPr>
              <a:r>
                <a:rPr lang="en-US" sz="3400" kern="0" dirty="0" err="1">
                  <a:latin typeface="Arial" pitchFamily="34" charset="0"/>
                  <a:ea typeface="+mj-ea"/>
                  <a:cs typeface="Arial" pitchFamily="34" charset="0"/>
                </a:rPr>
                <a:t>Lặn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trong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đời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mẹ</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đến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giờ</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chưa</a:t>
              </a:r>
              <a:r>
                <a:rPr lang="en-US" sz="3400" kern="0" dirty="0">
                  <a:latin typeface="Arial" pitchFamily="34" charset="0"/>
                  <a:ea typeface="+mj-ea"/>
                  <a:cs typeface="Arial" pitchFamily="34" charset="0"/>
                </a:rPr>
                <a:t> tan.</a:t>
              </a:r>
            </a:p>
          </p:txBody>
        </p:sp>
      </p:grpSp>
      <p:grpSp>
        <p:nvGrpSpPr>
          <p:cNvPr id="3" name="Group 1">
            <a:extLst>
              <a:ext uri="{FF2B5EF4-FFF2-40B4-BE49-F238E27FC236}">
                <a16:creationId xmlns="" xmlns:a16="http://schemas.microsoft.com/office/drawing/2014/main" id="{22EC0A42-6678-490C-9F17-7B5266DD9B5D}"/>
              </a:ext>
            </a:extLst>
          </p:cNvPr>
          <p:cNvGrpSpPr/>
          <p:nvPr/>
        </p:nvGrpSpPr>
        <p:grpSpPr>
          <a:xfrm>
            <a:off x="4511825" y="0"/>
            <a:ext cx="3384376" cy="1067535"/>
            <a:chOff x="4439817" y="44624"/>
            <a:chExt cx="3024336" cy="1002905"/>
          </a:xfrm>
        </p:grpSpPr>
        <p:pic>
          <p:nvPicPr>
            <p:cNvPr id="10" name="PA_图片 3">
              <a:extLst>
                <a:ext uri="{FF2B5EF4-FFF2-40B4-BE49-F238E27FC236}">
                  <a16:creationId xmlns="" xmlns:a16="http://schemas.microsoft.com/office/drawing/2014/main" id="{A720EAEE-6746-4EBF-ADE6-6CCD99927E0A}"/>
                </a:ext>
              </a:extLst>
            </p:cNvPr>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4439817" y="44624"/>
              <a:ext cx="3024336" cy="1002905"/>
            </a:xfrm>
            <a:prstGeom prst="rect">
              <a:avLst/>
            </a:prstGeom>
          </p:spPr>
        </p:pic>
        <p:sp>
          <p:nvSpPr>
            <p:cNvPr id="11" name="Rectangle 2">
              <a:extLst>
                <a:ext uri="{FF2B5EF4-FFF2-40B4-BE49-F238E27FC236}">
                  <a16:creationId xmlns="" xmlns:a16="http://schemas.microsoft.com/office/drawing/2014/main" id="{BABF8728-53AA-4151-8245-180F86C0D164}"/>
                </a:ext>
              </a:extLst>
            </p:cNvPr>
            <p:cNvSpPr txBox="1">
              <a:spLocks noChangeArrowheads="1"/>
            </p:cNvSpPr>
            <p:nvPr/>
          </p:nvSpPr>
          <p:spPr>
            <a:xfrm>
              <a:off x="4871864" y="286296"/>
              <a:ext cx="2147043" cy="406400"/>
            </a:xfrm>
            <a:prstGeom prst="rect">
              <a:avLst/>
            </a:prstGeom>
          </p:spPr>
          <p:txBody>
            <a:bodyPr/>
            <a:lstStyle>
              <a:lvl1pPr algn="l" defTabSz="866775" rtl="0" eaLnBrk="1" latinLnBrk="0" hangingPunct="1">
                <a:lnSpc>
                  <a:spcPct val="90000"/>
                </a:lnSpc>
                <a:spcBef>
                  <a:spcPct val="0"/>
                </a:spcBef>
                <a:buNone/>
                <a:defRPr sz="4170" kern="1200">
                  <a:solidFill>
                    <a:schemeClr val="tx1"/>
                  </a:solidFill>
                  <a:latin typeface="+mj-lt"/>
                  <a:ea typeface="+mj-ea"/>
                  <a:cs typeface="+mj-cs"/>
                </a:defRPr>
              </a:lvl1pPr>
            </a:lstStyle>
            <a:p>
              <a:pPr fontAlgn="auto">
                <a:spcAft>
                  <a:spcPts val="0"/>
                </a:spcAft>
              </a:pPr>
              <a:r>
                <a:rPr lang="en-US" altLang="en-US" sz="5400" b="1" dirty="0" err="1">
                  <a:ln w="57150" cmpd="thinThick">
                    <a:noFill/>
                  </a:ln>
                  <a:solidFill>
                    <a:srgbClr val="D14B6C"/>
                  </a:solidFill>
                  <a:effectLst/>
                  <a:latin typeface="UTM Fleur" panose="02040403050506020204" pitchFamily="18" charset="0"/>
                  <a:cs typeface="Arial" panose="020B0604020202020204" pitchFamily="34" charset="0"/>
                </a:rPr>
                <a:t>Mẹ</a:t>
              </a:r>
              <a:r>
                <a:rPr lang="en-US" altLang="en-US" sz="5400" b="1" dirty="0">
                  <a:ln w="57150" cmpd="thinThick">
                    <a:noFill/>
                  </a:ln>
                  <a:solidFill>
                    <a:srgbClr val="D14B6C"/>
                  </a:solidFill>
                  <a:effectLst/>
                  <a:latin typeface="UTM Fleur" panose="02040403050506020204" pitchFamily="18" charset="0"/>
                  <a:cs typeface="Arial" panose="020B0604020202020204" pitchFamily="34" charset="0"/>
                </a:rPr>
                <a:t> </a:t>
              </a:r>
              <a:r>
                <a:rPr lang="en-US" altLang="en-US" sz="5400" b="1" dirty="0" err="1">
                  <a:ln w="57150" cmpd="thinThick">
                    <a:noFill/>
                  </a:ln>
                  <a:solidFill>
                    <a:srgbClr val="D14B6C"/>
                  </a:solidFill>
                  <a:effectLst/>
                  <a:latin typeface="UTM Fleur" panose="02040403050506020204" pitchFamily="18" charset="0"/>
                  <a:cs typeface="Arial" panose="020B0604020202020204" pitchFamily="34" charset="0"/>
                </a:rPr>
                <a:t>ốm</a:t>
              </a:r>
              <a:endParaRPr lang="en-US" altLang="en-US" sz="5400" b="1" dirty="0">
                <a:ln w="57150" cmpd="thinThick">
                  <a:noFill/>
                </a:ln>
                <a:solidFill>
                  <a:srgbClr val="D14B6C"/>
                </a:solidFill>
                <a:effectLst/>
                <a:latin typeface="UTM Fleur" panose="02040403050506020204" pitchFamily="18" charset="0"/>
                <a:cs typeface="Arial" panose="020B0604020202020204" pitchFamily="34" charset="0"/>
              </a:endParaRPr>
            </a:p>
          </p:txBody>
        </p:sp>
      </p:grpSp>
    </p:spTree>
    <p:extLst>
      <p:ext uri="{BB962C8B-B14F-4D97-AF65-F5344CB8AC3E}">
        <p14:creationId xmlns="" xmlns:p14="http://schemas.microsoft.com/office/powerpoint/2010/main" val="15714310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 xmlns:a16="http://schemas.microsoft.com/office/drawing/2014/main" id="{931917B7-8FAC-4B3E-A755-83FCDA971B2B}"/>
              </a:ext>
            </a:extLst>
          </p:cNvPr>
          <p:cNvGrpSpPr>
            <a:grpSpLocks/>
          </p:cNvGrpSpPr>
          <p:nvPr/>
        </p:nvGrpSpPr>
        <p:grpSpPr bwMode="auto">
          <a:xfrm>
            <a:off x="1991544" y="1268760"/>
            <a:ext cx="10081120" cy="4697504"/>
            <a:chOff x="825499" y="533400"/>
            <a:chExt cx="5507790" cy="3032201"/>
          </a:xfrm>
        </p:grpSpPr>
        <p:sp>
          <p:nvSpPr>
            <p:cNvPr id="13" name="Rectangle 2">
              <a:extLst>
                <a:ext uri="{FF2B5EF4-FFF2-40B4-BE49-F238E27FC236}">
                  <a16:creationId xmlns="" xmlns:a16="http://schemas.microsoft.com/office/drawing/2014/main" id="{3E2C6E30-B7AD-4E3B-986C-CDCB5DD7F0DE}"/>
                </a:ext>
              </a:extLst>
            </p:cNvPr>
            <p:cNvSpPr txBox="1">
              <a:spLocks noChangeArrowheads="1"/>
            </p:cNvSpPr>
            <p:nvPr/>
          </p:nvSpPr>
          <p:spPr bwMode="auto">
            <a:xfrm>
              <a:off x="825499" y="533400"/>
              <a:ext cx="5233114" cy="1524000"/>
            </a:xfrm>
            <a:prstGeom prst="rect">
              <a:avLst/>
            </a:prstGeom>
            <a:noFill/>
            <a:ln w="9525">
              <a:noFill/>
              <a:miter lim="800000"/>
              <a:headEnd/>
              <a:tailEnd/>
            </a:ln>
            <a:effectLst/>
          </p:spPr>
          <p:txBody>
            <a:bodyPr anchor="ctr"/>
            <a:lstStyle/>
            <a:p>
              <a:pPr indent="914400" algn="just" eaLnBrk="1" hangingPunct="1">
                <a:defRPr/>
              </a:pPr>
              <a:r>
                <a:rPr lang="en-US" sz="3400" kern="0" dirty="0" err="1">
                  <a:latin typeface="Arial" pitchFamily="34" charset="0"/>
                  <a:ea typeface="+mj-ea"/>
                  <a:cs typeface="Arial" pitchFamily="34" charset="0"/>
                </a:rPr>
                <a:t>Khắp</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người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đau</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buốt</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nóng</a:t>
              </a:r>
              <a:r>
                <a:rPr lang="en-US" sz="3400" kern="0" dirty="0">
                  <a:latin typeface="Arial" pitchFamily="34" charset="0"/>
                  <a:ea typeface="+mj-ea"/>
                  <a:cs typeface="Arial" pitchFamily="34" charset="0"/>
                </a:rPr>
                <a:t> ran</a:t>
              </a:r>
            </a:p>
            <a:p>
              <a:pPr algn="just" eaLnBrk="1" hangingPunct="1">
                <a:defRPr/>
              </a:pPr>
              <a:r>
                <a:rPr lang="en-US" sz="3400" kern="0" dirty="0" err="1">
                  <a:latin typeface="Arial" pitchFamily="34" charset="0"/>
                  <a:ea typeface="+mj-ea"/>
                  <a:cs typeface="Arial" pitchFamily="34" charset="0"/>
                </a:rPr>
                <a:t>Mẹ</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ơi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Cô</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bác</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xóm</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làng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đến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thăm</a:t>
              </a:r>
              <a:endParaRPr lang="en-US" sz="3400" kern="0" dirty="0">
                <a:latin typeface="Arial" pitchFamily="34" charset="0"/>
                <a:ea typeface="+mj-ea"/>
                <a:cs typeface="Arial" pitchFamily="34" charset="0"/>
              </a:endParaRPr>
            </a:p>
            <a:p>
              <a:pPr algn="just" eaLnBrk="1" hangingPunct="1">
                <a:defRPr/>
              </a:pP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Người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cho</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trứng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người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cho</a:t>
              </a:r>
              <a:r>
                <a:rPr lang="en-US" sz="3400" kern="0" dirty="0">
                  <a:latin typeface="Arial" pitchFamily="34" charset="0"/>
                  <a:ea typeface="+mj-ea"/>
                  <a:cs typeface="Arial" pitchFamily="34" charset="0"/>
                </a:rPr>
                <a:t> cam</a:t>
              </a:r>
            </a:p>
            <a:p>
              <a:pPr algn="just" eaLnBrk="1" hangingPunct="1">
                <a:defRPr/>
              </a:pPr>
              <a:r>
                <a:rPr lang="en-US" sz="3400" kern="0" dirty="0" err="1">
                  <a:latin typeface="Arial" pitchFamily="34" charset="0"/>
                  <a:ea typeface="+mj-ea"/>
                  <a:cs typeface="Arial" pitchFamily="34" charset="0"/>
                </a:rPr>
                <a:t>Và</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anh</a:t>
              </a:r>
              <a:r>
                <a:rPr lang="en-US" sz="3400" kern="0" dirty="0">
                  <a:latin typeface="Arial" pitchFamily="34" charset="0"/>
                  <a:ea typeface="+mj-ea"/>
                  <a:cs typeface="Arial" pitchFamily="34" charset="0"/>
                </a:rPr>
                <a:t> y </a:t>
              </a:r>
              <a:r>
                <a:rPr lang="en-US" sz="3400" kern="0" dirty="0" err="1">
                  <a:latin typeface="Arial" pitchFamily="34" charset="0"/>
                  <a:ea typeface="+mj-ea"/>
                  <a:cs typeface="Arial" pitchFamily="34" charset="0"/>
                </a:rPr>
                <a:t>sĩ</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đã</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mang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thuốc</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vào</a:t>
              </a:r>
              <a:r>
                <a:rPr lang="en-US" sz="3400" kern="0" dirty="0">
                  <a:latin typeface="Arial" pitchFamily="34" charset="0"/>
                  <a:ea typeface="+mj-ea"/>
                  <a:cs typeface="Arial" pitchFamily="34" charset="0"/>
                </a:rPr>
                <a:t>.</a:t>
              </a:r>
            </a:p>
          </p:txBody>
        </p:sp>
        <p:sp>
          <p:nvSpPr>
            <p:cNvPr id="14" name="Rectangle 2">
              <a:extLst>
                <a:ext uri="{FF2B5EF4-FFF2-40B4-BE49-F238E27FC236}">
                  <a16:creationId xmlns="" xmlns:a16="http://schemas.microsoft.com/office/drawing/2014/main" id="{99E0A241-4BAB-4517-BB55-ACC3C92DF3DD}"/>
                </a:ext>
              </a:extLst>
            </p:cNvPr>
            <p:cNvSpPr txBox="1">
              <a:spLocks noChangeArrowheads="1"/>
            </p:cNvSpPr>
            <p:nvPr/>
          </p:nvSpPr>
          <p:spPr bwMode="auto">
            <a:xfrm>
              <a:off x="825499" y="2194001"/>
              <a:ext cx="5507790" cy="1371600"/>
            </a:xfrm>
            <a:prstGeom prst="rect">
              <a:avLst/>
            </a:prstGeom>
            <a:noFill/>
            <a:ln w="9525">
              <a:noFill/>
              <a:miter lim="800000"/>
              <a:headEnd/>
              <a:tailEnd/>
            </a:ln>
            <a:effectLst/>
          </p:spPr>
          <p:txBody>
            <a:bodyPr anchor="ctr"/>
            <a:lstStyle/>
            <a:p>
              <a:pPr algn="just" eaLnBrk="1" hangingPunct="1">
                <a:defRPr/>
              </a:pP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Sáng</a:t>
              </a:r>
              <a:r>
                <a:rPr lang="en-US" sz="3400" kern="0" dirty="0">
                  <a:latin typeface="Arial" pitchFamily="34" charset="0"/>
                  <a:ea typeface="+mj-ea"/>
                  <a:cs typeface="Arial" pitchFamily="34" charset="0"/>
                </a:rPr>
                <a:t> nay </a:t>
              </a:r>
              <a:r>
                <a:rPr lang="en-US" sz="3400" kern="0" dirty="0" err="1">
                  <a:latin typeface="Arial" pitchFamily="34" charset="0"/>
                  <a:ea typeface="+mj-ea"/>
                  <a:cs typeface="Arial" pitchFamily="34" charset="0"/>
                </a:rPr>
                <a:t>trời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đổ</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mưa</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rào</a:t>
              </a:r>
              <a:endParaRPr lang="en-US" sz="3400" kern="0" dirty="0">
                <a:latin typeface="Arial" pitchFamily="34" charset="0"/>
                <a:ea typeface="+mj-ea"/>
                <a:cs typeface="Arial" pitchFamily="34" charset="0"/>
              </a:endParaRPr>
            </a:p>
            <a:p>
              <a:pPr algn="just" eaLnBrk="1" hangingPunct="1">
                <a:defRPr/>
              </a:pPr>
              <a:r>
                <a:rPr lang="en-US" sz="3400" kern="0" dirty="0" err="1">
                  <a:latin typeface="Arial" pitchFamily="34" charset="0"/>
                  <a:ea typeface="+mj-ea"/>
                  <a:cs typeface="Arial" pitchFamily="34" charset="0"/>
                </a:rPr>
                <a:t>Nắng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trong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trái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chín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ngọt</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ngào</a:t>
              </a:r>
              <a:r>
                <a:rPr lang="en-US" sz="3400" kern="0" dirty="0">
                  <a:latin typeface="Arial" pitchFamily="34" charset="0"/>
                  <a:ea typeface="+mj-ea"/>
                  <a:cs typeface="Arial" pitchFamily="34" charset="0"/>
                </a:rPr>
                <a:t> bay </a:t>
              </a:r>
              <a:r>
                <a:rPr lang="en-US" sz="3400" kern="0" dirty="0" err="1">
                  <a:latin typeface="Arial" pitchFamily="34" charset="0"/>
                  <a:ea typeface="+mj-ea"/>
                  <a:cs typeface="Arial" pitchFamily="34" charset="0"/>
                </a:rPr>
                <a:t>hương</a:t>
              </a:r>
              <a:endParaRPr lang="en-US" sz="3400" kern="0" dirty="0">
                <a:latin typeface="Arial" pitchFamily="34" charset="0"/>
                <a:ea typeface="+mj-ea"/>
                <a:cs typeface="Arial" pitchFamily="34" charset="0"/>
              </a:endParaRPr>
            </a:p>
            <a:p>
              <a:pPr algn="just" eaLnBrk="1" hangingPunct="1">
                <a:defRPr/>
              </a:pP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Cả</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đời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gió</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sương</a:t>
              </a:r>
              <a:endParaRPr lang="en-US" sz="3400" kern="0" dirty="0">
                <a:latin typeface="Arial" pitchFamily="34" charset="0"/>
                <a:ea typeface="+mj-ea"/>
                <a:cs typeface="Arial" pitchFamily="34" charset="0"/>
              </a:endParaRPr>
            </a:p>
            <a:p>
              <a:pPr algn="just" eaLnBrk="1" hangingPunct="1">
                <a:defRPr/>
              </a:pPr>
              <a:r>
                <a:rPr lang="en-US" sz="3400" kern="0" dirty="0" err="1">
                  <a:latin typeface="Arial" pitchFamily="34" charset="0"/>
                  <a:ea typeface="+mj-ea"/>
                  <a:cs typeface="Arial" pitchFamily="34" charset="0"/>
                </a:rPr>
                <a:t>Bây</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giờ</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mẹ</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lại</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lần</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giường</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tập</a:t>
              </a:r>
              <a:r>
                <a:rPr lang="en-US" sz="3400" kern="0" dirty="0">
                  <a:latin typeface="Arial" pitchFamily="34" charset="0"/>
                  <a:ea typeface="+mj-ea"/>
                  <a:cs typeface="Arial" pitchFamily="34" charset="0"/>
                </a:rPr>
                <a:t> </a:t>
              </a:r>
              <a:r>
                <a:rPr lang="en-US" sz="3400" kern="0" dirty="0" err="1">
                  <a:latin typeface="Arial" pitchFamily="34" charset="0"/>
                  <a:ea typeface="+mj-ea"/>
                  <a:cs typeface="Arial" pitchFamily="34" charset="0"/>
                </a:rPr>
                <a:t>đi</a:t>
              </a:r>
              <a:r>
                <a:rPr lang="en-US" sz="3400" kern="0" dirty="0">
                  <a:latin typeface="Arial" pitchFamily="34" charset="0"/>
                  <a:ea typeface="+mj-ea"/>
                  <a:cs typeface="Arial" pitchFamily="34" charset="0"/>
                </a:rPr>
                <a:t>.</a:t>
              </a:r>
            </a:p>
          </p:txBody>
        </p:sp>
      </p:grpSp>
      <p:grpSp>
        <p:nvGrpSpPr>
          <p:cNvPr id="3" name="Group 1">
            <a:extLst>
              <a:ext uri="{FF2B5EF4-FFF2-40B4-BE49-F238E27FC236}">
                <a16:creationId xmlns="" xmlns:a16="http://schemas.microsoft.com/office/drawing/2014/main" id="{22EC0A42-6678-490C-9F17-7B5266DD9B5D}"/>
              </a:ext>
            </a:extLst>
          </p:cNvPr>
          <p:cNvGrpSpPr/>
          <p:nvPr/>
        </p:nvGrpSpPr>
        <p:grpSpPr>
          <a:xfrm>
            <a:off x="4439817" y="44624"/>
            <a:ext cx="3384375" cy="1067535"/>
            <a:chOff x="4439817" y="44624"/>
            <a:chExt cx="3024336" cy="1002905"/>
          </a:xfrm>
        </p:grpSpPr>
        <p:pic>
          <p:nvPicPr>
            <p:cNvPr id="10" name="PA_图片 3">
              <a:extLst>
                <a:ext uri="{FF2B5EF4-FFF2-40B4-BE49-F238E27FC236}">
                  <a16:creationId xmlns="" xmlns:a16="http://schemas.microsoft.com/office/drawing/2014/main" id="{A720EAEE-6746-4EBF-ADE6-6CCD99927E0A}"/>
                </a:ext>
              </a:extLst>
            </p:cNvPr>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4439817" y="44624"/>
              <a:ext cx="3024336" cy="1002905"/>
            </a:xfrm>
            <a:prstGeom prst="rect">
              <a:avLst/>
            </a:prstGeom>
          </p:spPr>
        </p:pic>
        <p:sp>
          <p:nvSpPr>
            <p:cNvPr id="11" name="Rectangle 2">
              <a:extLst>
                <a:ext uri="{FF2B5EF4-FFF2-40B4-BE49-F238E27FC236}">
                  <a16:creationId xmlns="" xmlns:a16="http://schemas.microsoft.com/office/drawing/2014/main" id="{BABF8728-53AA-4151-8245-180F86C0D164}"/>
                </a:ext>
              </a:extLst>
            </p:cNvPr>
            <p:cNvSpPr txBox="1">
              <a:spLocks noChangeArrowheads="1"/>
            </p:cNvSpPr>
            <p:nvPr/>
          </p:nvSpPr>
          <p:spPr>
            <a:xfrm>
              <a:off x="4871864" y="286296"/>
              <a:ext cx="2147043" cy="406400"/>
            </a:xfrm>
            <a:prstGeom prst="rect">
              <a:avLst/>
            </a:prstGeom>
          </p:spPr>
          <p:txBody>
            <a:bodyPr/>
            <a:lstStyle>
              <a:lvl1pPr algn="l" defTabSz="866775" rtl="0" eaLnBrk="1" latinLnBrk="0" hangingPunct="1">
                <a:lnSpc>
                  <a:spcPct val="90000"/>
                </a:lnSpc>
                <a:spcBef>
                  <a:spcPct val="0"/>
                </a:spcBef>
                <a:buNone/>
                <a:defRPr sz="4170" kern="1200">
                  <a:solidFill>
                    <a:schemeClr val="tx1"/>
                  </a:solidFill>
                  <a:latin typeface="+mj-lt"/>
                  <a:ea typeface="+mj-ea"/>
                  <a:cs typeface="+mj-cs"/>
                </a:defRPr>
              </a:lvl1pPr>
            </a:lstStyle>
            <a:p>
              <a:pPr fontAlgn="auto">
                <a:spcAft>
                  <a:spcPts val="0"/>
                </a:spcAft>
              </a:pPr>
              <a:r>
                <a:rPr lang="en-US" altLang="en-US" sz="5400" b="1" dirty="0" err="1">
                  <a:ln w="57150" cmpd="thinThick">
                    <a:noFill/>
                  </a:ln>
                  <a:solidFill>
                    <a:srgbClr val="D14B6C"/>
                  </a:solidFill>
                  <a:effectLst/>
                  <a:latin typeface="UTM Fleur" panose="02040403050506020204" pitchFamily="18" charset="0"/>
                  <a:cs typeface="Arial" panose="020B0604020202020204" pitchFamily="34" charset="0"/>
                </a:rPr>
                <a:t>Mẹ</a:t>
              </a:r>
              <a:r>
                <a:rPr lang="en-US" altLang="en-US" sz="5400" b="1" dirty="0">
                  <a:ln w="57150" cmpd="thinThick">
                    <a:noFill/>
                  </a:ln>
                  <a:solidFill>
                    <a:srgbClr val="D14B6C"/>
                  </a:solidFill>
                  <a:effectLst/>
                  <a:latin typeface="UTM Fleur" panose="02040403050506020204" pitchFamily="18" charset="0"/>
                  <a:cs typeface="Arial" panose="020B0604020202020204" pitchFamily="34" charset="0"/>
                </a:rPr>
                <a:t> </a:t>
              </a:r>
              <a:r>
                <a:rPr lang="en-US" altLang="en-US" sz="5400" b="1" dirty="0" err="1">
                  <a:ln w="57150" cmpd="thinThick">
                    <a:noFill/>
                  </a:ln>
                  <a:solidFill>
                    <a:srgbClr val="D14B6C"/>
                  </a:solidFill>
                  <a:effectLst/>
                  <a:latin typeface="UTM Fleur" panose="02040403050506020204" pitchFamily="18" charset="0"/>
                  <a:cs typeface="Arial" panose="020B0604020202020204" pitchFamily="34" charset="0"/>
                </a:rPr>
                <a:t>ốm</a:t>
              </a:r>
              <a:endParaRPr lang="en-US" altLang="en-US" sz="5400" b="1" dirty="0">
                <a:ln w="57150" cmpd="thinThick">
                  <a:noFill/>
                </a:ln>
                <a:solidFill>
                  <a:srgbClr val="D14B6C"/>
                </a:solidFill>
                <a:effectLst/>
                <a:latin typeface="UTM Fleur" panose="02040403050506020204" pitchFamily="18" charset="0"/>
                <a:cs typeface="Arial" panose="020B0604020202020204" pitchFamily="34" charset="0"/>
              </a:endParaRPr>
            </a:p>
          </p:txBody>
        </p:sp>
      </p:grpSp>
    </p:spTree>
    <p:extLst>
      <p:ext uri="{BB962C8B-B14F-4D97-AF65-F5344CB8AC3E}">
        <p14:creationId xmlns="" xmlns:p14="http://schemas.microsoft.com/office/powerpoint/2010/main" val="15695896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 xmlns:a16="http://schemas.microsoft.com/office/drawing/2014/main" id="{931917B7-8FAC-4B3E-A755-83FCDA971B2B}"/>
              </a:ext>
            </a:extLst>
          </p:cNvPr>
          <p:cNvGrpSpPr>
            <a:grpSpLocks/>
          </p:cNvGrpSpPr>
          <p:nvPr/>
        </p:nvGrpSpPr>
        <p:grpSpPr bwMode="auto">
          <a:xfrm>
            <a:off x="2567608" y="980729"/>
            <a:ext cx="10081121" cy="4285129"/>
            <a:chOff x="-748155" y="208037"/>
            <a:chExt cx="5507790" cy="2766017"/>
          </a:xfrm>
        </p:grpSpPr>
        <p:sp>
          <p:nvSpPr>
            <p:cNvPr id="13" name="Rectangle 2">
              <a:extLst>
                <a:ext uri="{FF2B5EF4-FFF2-40B4-BE49-F238E27FC236}">
                  <a16:creationId xmlns="" xmlns:a16="http://schemas.microsoft.com/office/drawing/2014/main" id="{3E2C6E30-B7AD-4E3B-986C-CDCB5DD7F0DE}"/>
                </a:ext>
              </a:extLst>
            </p:cNvPr>
            <p:cNvSpPr txBox="1">
              <a:spLocks noChangeArrowheads="1"/>
            </p:cNvSpPr>
            <p:nvPr/>
          </p:nvSpPr>
          <p:spPr bwMode="auto">
            <a:xfrm>
              <a:off x="-723012" y="208037"/>
              <a:ext cx="5233114" cy="1524000"/>
            </a:xfrm>
            <a:prstGeom prst="rect">
              <a:avLst/>
            </a:prstGeom>
            <a:noFill/>
            <a:ln w="9525">
              <a:noFill/>
              <a:miter lim="800000"/>
              <a:headEnd/>
              <a:tailEnd/>
            </a:ln>
            <a:effectLst/>
          </p:spPr>
          <p:txBody>
            <a:bodyPr anchor="ctr"/>
            <a:lstStyle/>
            <a:p>
              <a:pPr algn="just" eaLnBrk="1" hangingPunct="1">
                <a:defRPr/>
              </a:pP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Mẹ</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vui</a:t>
              </a:r>
              <a:r>
                <a:rPr lang="en-US" sz="2800" kern="0" dirty="0">
                  <a:latin typeface="Arial" pitchFamily="34" charset="0"/>
                  <a:ea typeface="+mj-ea"/>
                  <a:cs typeface="Arial" pitchFamily="34" charset="0"/>
                </a:rPr>
                <a:t>, con </a:t>
              </a:r>
              <a:r>
                <a:rPr lang="en-US" sz="2800" kern="0" dirty="0" err="1">
                  <a:latin typeface="Arial" pitchFamily="34" charset="0"/>
                  <a:ea typeface="+mj-ea"/>
                  <a:cs typeface="Arial" pitchFamily="34" charset="0"/>
                </a:rPr>
                <a:t>có</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quản</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gì</a:t>
              </a:r>
              <a:endParaRPr lang="en-US" sz="2800" kern="0" dirty="0">
                <a:latin typeface="Arial" pitchFamily="34" charset="0"/>
                <a:ea typeface="+mj-ea"/>
                <a:cs typeface="Arial" pitchFamily="34" charset="0"/>
              </a:endParaRPr>
            </a:p>
            <a:p>
              <a:pPr algn="just" eaLnBrk="1" hangingPunct="1">
                <a:defRPr/>
              </a:pPr>
              <a:r>
                <a:rPr lang="en-US" sz="2800" kern="0" dirty="0" err="1">
                  <a:latin typeface="Arial" pitchFamily="34" charset="0"/>
                  <a:ea typeface="+mj-ea"/>
                  <a:cs typeface="Arial" pitchFamily="34" charset="0"/>
                </a:rPr>
                <a:t>Ngâm</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thơ</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kể</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chuyện</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rồi</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thì</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múa</a:t>
              </a:r>
              <a:r>
                <a:rPr lang="en-US" sz="2800" kern="0" dirty="0">
                  <a:latin typeface="Arial" pitchFamily="34" charset="0"/>
                  <a:ea typeface="+mj-ea"/>
                  <a:cs typeface="Arial" pitchFamily="34" charset="0"/>
                </a:rPr>
                <a:t> ca</a:t>
              </a:r>
            </a:p>
            <a:p>
              <a:pPr algn="just" eaLnBrk="1" hangingPunct="1">
                <a:defRPr/>
              </a:pP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Rồi</a:t>
              </a:r>
              <a:r>
                <a:rPr lang="en-US" sz="2800" kern="0" dirty="0">
                  <a:latin typeface="Arial" pitchFamily="34" charset="0"/>
                  <a:ea typeface="+mj-ea"/>
                  <a:cs typeface="Arial" pitchFamily="34" charset="0"/>
                </a:rPr>
                <a:t> con </a:t>
              </a:r>
              <a:r>
                <a:rPr lang="en-US" sz="2800" kern="0" dirty="0" err="1">
                  <a:latin typeface="Arial" pitchFamily="34" charset="0"/>
                  <a:ea typeface="+mj-ea"/>
                  <a:cs typeface="Arial" pitchFamily="34" charset="0"/>
                </a:rPr>
                <a:t>diễn</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kịch</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giữa</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nhà</a:t>
              </a:r>
              <a:endParaRPr lang="en-US" sz="2800" kern="0" dirty="0">
                <a:latin typeface="Arial" pitchFamily="34" charset="0"/>
                <a:ea typeface="+mj-ea"/>
                <a:cs typeface="Arial" pitchFamily="34" charset="0"/>
              </a:endParaRPr>
            </a:p>
            <a:p>
              <a:pPr algn="just" eaLnBrk="1" hangingPunct="1">
                <a:defRPr/>
              </a:pPr>
              <a:r>
                <a:rPr lang="en-US" sz="2800" kern="0" dirty="0" err="1">
                  <a:latin typeface="Arial" pitchFamily="34" charset="0"/>
                  <a:ea typeface="+mj-ea"/>
                  <a:cs typeface="Arial" pitchFamily="34" charset="0"/>
                </a:rPr>
                <a:t>Một</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mình</a:t>
              </a:r>
              <a:r>
                <a:rPr lang="en-US" sz="2800" kern="0" dirty="0">
                  <a:latin typeface="Arial" pitchFamily="34" charset="0"/>
                  <a:ea typeface="+mj-ea"/>
                  <a:cs typeface="Arial" pitchFamily="34" charset="0"/>
                </a:rPr>
                <a:t> con </a:t>
              </a:r>
              <a:r>
                <a:rPr lang="en-US" sz="2800" kern="0" dirty="0" err="1">
                  <a:latin typeface="Arial" pitchFamily="34" charset="0"/>
                  <a:ea typeface="+mj-ea"/>
                  <a:cs typeface="Arial" pitchFamily="34" charset="0"/>
                </a:rPr>
                <a:t>sắm</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cả</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ba</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vai</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chèo</a:t>
              </a:r>
              <a:r>
                <a:rPr lang="en-US" sz="2800" kern="0" dirty="0">
                  <a:latin typeface="Arial" pitchFamily="34" charset="0"/>
                  <a:ea typeface="+mj-ea"/>
                  <a:cs typeface="Arial" pitchFamily="34" charset="0"/>
                </a:rPr>
                <a:t>.</a:t>
              </a:r>
            </a:p>
          </p:txBody>
        </p:sp>
        <p:sp>
          <p:nvSpPr>
            <p:cNvPr id="14" name="Rectangle 2">
              <a:extLst>
                <a:ext uri="{FF2B5EF4-FFF2-40B4-BE49-F238E27FC236}">
                  <a16:creationId xmlns="" xmlns:a16="http://schemas.microsoft.com/office/drawing/2014/main" id="{99E0A241-4BAB-4517-BB55-ACC3C92DF3DD}"/>
                </a:ext>
              </a:extLst>
            </p:cNvPr>
            <p:cNvSpPr txBox="1">
              <a:spLocks noChangeArrowheads="1"/>
            </p:cNvSpPr>
            <p:nvPr/>
          </p:nvSpPr>
          <p:spPr bwMode="auto">
            <a:xfrm>
              <a:off x="-748155" y="1602454"/>
              <a:ext cx="5507790" cy="1371600"/>
            </a:xfrm>
            <a:prstGeom prst="rect">
              <a:avLst/>
            </a:prstGeom>
            <a:noFill/>
            <a:ln w="9525">
              <a:noFill/>
              <a:miter lim="800000"/>
              <a:headEnd/>
              <a:tailEnd/>
            </a:ln>
            <a:effectLst/>
          </p:spPr>
          <p:txBody>
            <a:bodyPr anchor="ctr"/>
            <a:lstStyle/>
            <a:p>
              <a:pPr algn="just">
                <a:defRPr/>
              </a:pP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Vì</a:t>
              </a:r>
              <a:r>
                <a:rPr lang="en-US" sz="2800" kern="0" dirty="0">
                  <a:latin typeface="Arial" pitchFamily="34" charset="0"/>
                  <a:ea typeface="+mj-ea"/>
                  <a:cs typeface="Arial" pitchFamily="34" charset="0"/>
                </a:rPr>
                <a:t> con, </a:t>
              </a:r>
              <a:r>
                <a:rPr lang="en-US" sz="2800" kern="0" dirty="0" err="1">
                  <a:latin typeface="Arial" pitchFamily="34" charset="0"/>
                  <a:ea typeface="+mj-ea"/>
                  <a:cs typeface="Arial" pitchFamily="34" charset="0"/>
                </a:rPr>
                <a:t>mẹ</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khổ</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đủ</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điều</a:t>
              </a:r>
              <a:endParaRPr lang="en-US" sz="2800" kern="0" dirty="0">
                <a:latin typeface="Arial" pitchFamily="34" charset="0"/>
                <a:ea typeface="+mj-ea"/>
                <a:cs typeface="Arial" pitchFamily="34" charset="0"/>
              </a:endParaRPr>
            </a:p>
            <a:p>
              <a:pPr algn="just">
                <a:defRPr/>
              </a:pPr>
              <a:r>
                <a:rPr lang="en-US" sz="2800" kern="0" dirty="0" err="1">
                  <a:latin typeface="Arial" pitchFamily="34" charset="0"/>
                  <a:ea typeface="+mj-ea"/>
                  <a:cs typeface="Arial" pitchFamily="34" charset="0"/>
                </a:rPr>
                <a:t>Quanh</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đôi</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mắt</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mẹ</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đã</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nhiều</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nếp</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nhăn</a:t>
              </a:r>
              <a:endParaRPr lang="en-US" sz="2800" kern="0" dirty="0">
                <a:latin typeface="Arial" pitchFamily="34" charset="0"/>
                <a:ea typeface="+mj-ea"/>
                <a:cs typeface="Arial" pitchFamily="34" charset="0"/>
              </a:endParaRPr>
            </a:p>
            <a:p>
              <a:pPr algn="just">
                <a:defRPr/>
              </a:pPr>
              <a:r>
                <a:rPr lang="en-US" sz="2800" kern="0" dirty="0">
                  <a:latin typeface="Arial" pitchFamily="34" charset="0"/>
                  <a:ea typeface="+mj-ea"/>
                  <a:cs typeface="Arial" pitchFamily="34" charset="0"/>
                </a:rPr>
                <a:t>	Con </a:t>
              </a:r>
              <a:r>
                <a:rPr lang="en-US" sz="2800" kern="0" dirty="0" err="1">
                  <a:latin typeface="Arial" pitchFamily="34" charset="0"/>
                  <a:ea typeface="+mj-ea"/>
                  <a:cs typeface="Arial" pitchFamily="34" charset="0"/>
                </a:rPr>
                <a:t>mong</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mẹ</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khỏe</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dần</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dần</a:t>
              </a:r>
              <a:endParaRPr lang="en-US" sz="2800" kern="0" dirty="0">
                <a:latin typeface="Arial" pitchFamily="34" charset="0"/>
                <a:ea typeface="+mj-ea"/>
                <a:cs typeface="Arial" pitchFamily="34" charset="0"/>
              </a:endParaRPr>
            </a:p>
            <a:p>
              <a:pPr algn="just">
                <a:defRPr/>
              </a:pPr>
              <a:r>
                <a:rPr lang="en-US" sz="2800" kern="0" dirty="0" err="1">
                  <a:latin typeface="Arial" pitchFamily="34" charset="0"/>
                  <a:ea typeface="+mj-ea"/>
                  <a:cs typeface="Arial" pitchFamily="34" charset="0"/>
                </a:rPr>
                <a:t>Ngày</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ăn</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ngon</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miệng</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đêm</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nằm</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ngủ</a:t>
              </a:r>
              <a:r>
                <a:rPr lang="en-US" sz="2800" kern="0" dirty="0">
                  <a:latin typeface="Arial" pitchFamily="34" charset="0"/>
                  <a:ea typeface="+mj-ea"/>
                  <a:cs typeface="Arial" pitchFamily="34" charset="0"/>
                </a:rPr>
                <a:t> say.</a:t>
              </a:r>
            </a:p>
          </p:txBody>
        </p:sp>
      </p:grpSp>
      <p:grpSp>
        <p:nvGrpSpPr>
          <p:cNvPr id="3" name="Group 1">
            <a:extLst>
              <a:ext uri="{FF2B5EF4-FFF2-40B4-BE49-F238E27FC236}">
                <a16:creationId xmlns="" xmlns:a16="http://schemas.microsoft.com/office/drawing/2014/main" id="{22EC0A42-6678-490C-9F17-7B5266DD9B5D}"/>
              </a:ext>
            </a:extLst>
          </p:cNvPr>
          <p:cNvGrpSpPr/>
          <p:nvPr/>
        </p:nvGrpSpPr>
        <p:grpSpPr>
          <a:xfrm>
            <a:off x="4439817" y="-27384"/>
            <a:ext cx="3456384" cy="1067535"/>
            <a:chOff x="4439817" y="44624"/>
            <a:chExt cx="3024336" cy="1002905"/>
          </a:xfrm>
        </p:grpSpPr>
        <p:pic>
          <p:nvPicPr>
            <p:cNvPr id="10" name="PA_图片 3">
              <a:extLst>
                <a:ext uri="{FF2B5EF4-FFF2-40B4-BE49-F238E27FC236}">
                  <a16:creationId xmlns="" xmlns:a16="http://schemas.microsoft.com/office/drawing/2014/main" id="{A720EAEE-6746-4EBF-ADE6-6CCD99927E0A}"/>
                </a:ext>
              </a:extLst>
            </p:cNvPr>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4439817" y="44624"/>
              <a:ext cx="3024336" cy="1002905"/>
            </a:xfrm>
            <a:prstGeom prst="rect">
              <a:avLst/>
            </a:prstGeom>
          </p:spPr>
        </p:pic>
        <p:sp>
          <p:nvSpPr>
            <p:cNvPr id="11" name="Rectangle 2">
              <a:extLst>
                <a:ext uri="{FF2B5EF4-FFF2-40B4-BE49-F238E27FC236}">
                  <a16:creationId xmlns="" xmlns:a16="http://schemas.microsoft.com/office/drawing/2014/main" id="{BABF8728-53AA-4151-8245-180F86C0D164}"/>
                </a:ext>
              </a:extLst>
            </p:cNvPr>
            <p:cNvSpPr txBox="1">
              <a:spLocks noChangeArrowheads="1"/>
            </p:cNvSpPr>
            <p:nvPr/>
          </p:nvSpPr>
          <p:spPr>
            <a:xfrm>
              <a:off x="4871864" y="286296"/>
              <a:ext cx="2147043" cy="406400"/>
            </a:xfrm>
            <a:prstGeom prst="rect">
              <a:avLst/>
            </a:prstGeom>
          </p:spPr>
          <p:txBody>
            <a:bodyPr/>
            <a:lstStyle>
              <a:lvl1pPr algn="l" defTabSz="866775" rtl="0" eaLnBrk="1" latinLnBrk="0" hangingPunct="1">
                <a:lnSpc>
                  <a:spcPct val="90000"/>
                </a:lnSpc>
                <a:spcBef>
                  <a:spcPct val="0"/>
                </a:spcBef>
                <a:buNone/>
                <a:defRPr sz="4170" kern="1200">
                  <a:solidFill>
                    <a:schemeClr val="tx1"/>
                  </a:solidFill>
                  <a:latin typeface="+mj-lt"/>
                  <a:ea typeface="+mj-ea"/>
                  <a:cs typeface="+mj-cs"/>
                </a:defRPr>
              </a:lvl1pPr>
            </a:lstStyle>
            <a:p>
              <a:pPr fontAlgn="auto">
                <a:spcAft>
                  <a:spcPts val="0"/>
                </a:spcAft>
              </a:pPr>
              <a:r>
                <a:rPr lang="en-US" altLang="en-US" sz="5400" b="1" dirty="0" err="1">
                  <a:ln w="57150" cmpd="thinThick">
                    <a:noFill/>
                  </a:ln>
                  <a:solidFill>
                    <a:srgbClr val="D14B6C"/>
                  </a:solidFill>
                  <a:effectLst/>
                  <a:latin typeface="UTM Fleur" panose="02040403050506020204" pitchFamily="18" charset="0"/>
                  <a:cs typeface="Arial" panose="020B0604020202020204" pitchFamily="34" charset="0"/>
                </a:rPr>
                <a:t>Mẹ</a:t>
              </a:r>
              <a:r>
                <a:rPr lang="en-US" altLang="en-US" sz="5400" b="1" dirty="0">
                  <a:ln w="57150" cmpd="thinThick">
                    <a:noFill/>
                  </a:ln>
                  <a:solidFill>
                    <a:srgbClr val="D14B6C"/>
                  </a:solidFill>
                  <a:effectLst/>
                  <a:latin typeface="UTM Fleur" panose="02040403050506020204" pitchFamily="18" charset="0"/>
                  <a:cs typeface="Arial" panose="020B0604020202020204" pitchFamily="34" charset="0"/>
                </a:rPr>
                <a:t> </a:t>
              </a:r>
              <a:r>
                <a:rPr lang="en-US" altLang="en-US" sz="5400" b="1" dirty="0" err="1">
                  <a:ln w="57150" cmpd="thinThick">
                    <a:noFill/>
                  </a:ln>
                  <a:solidFill>
                    <a:srgbClr val="D14B6C"/>
                  </a:solidFill>
                  <a:effectLst/>
                  <a:latin typeface="UTM Fleur" panose="02040403050506020204" pitchFamily="18" charset="0"/>
                  <a:cs typeface="Arial" panose="020B0604020202020204" pitchFamily="34" charset="0"/>
                </a:rPr>
                <a:t>ốm</a:t>
              </a:r>
              <a:endParaRPr lang="en-US" altLang="en-US" sz="5400" b="1" dirty="0">
                <a:ln w="57150" cmpd="thinThick">
                  <a:noFill/>
                </a:ln>
                <a:solidFill>
                  <a:srgbClr val="D14B6C"/>
                </a:solidFill>
                <a:effectLst/>
                <a:latin typeface="UTM Fleur" panose="02040403050506020204" pitchFamily="18" charset="0"/>
                <a:cs typeface="Arial" panose="020B0604020202020204" pitchFamily="34" charset="0"/>
              </a:endParaRPr>
            </a:p>
          </p:txBody>
        </p:sp>
      </p:grpSp>
      <p:sp>
        <p:nvSpPr>
          <p:cNvPr id="9" name="TextBox 8">
            <a:extLst>
              <a:ext uri="{FF2B5EF4-FFF2-40B4-BE49-F238E27FC236}">
                <a16:creationId xmlns="" xmlns:a16="http://schemas.microsoft.com/office/drawing/2014/main" id="{8B04F3F2-BB7B-47EC-A1E8-FD8EE8023D08}"/>
              </a:ext>
            </a:extLst>
          </p:cNvPr>
          <p:cNvSpPr txBox="1"/>
          <p:nvPr/>
        </p:nvSpPr>
        <p:spPr>
          <a:xfrm>
            <a:off x="2495600" y="5373216"/>
            <a:ext cx="8374748" cy="954107"/>
          </a:xfrm>
          <a:prstGeom prst="rect">
            <a:avLst/>
          </a:prstGeom>
          <a:noFill/>
        </p:spPr>
        <p:txBody>
          <a:bodyPr wrap="square">
            <a:spAutoFit/>
          </a:bodyPr>
          <a:lstStyle/>
          <a:p>
            <a:pPr algn="just" eaLnBrk="1" hangingPunct="1">
              <a:defRPr/>
            </a:pP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Rồi</a:t>
            </a:r>
            <a:r>
              <a:rPr lang="en-US" sz="2800" kern="0" dirty="0">
                <a:latin typeface="Arial" pitchFamily="34" charset="0"/>
                <a:ea typeface="+mj-ea"/>
                <a:cs typeface="Arial" pitchFamily="34" charset="0"/>
              </a:rPr>
              <a:t> ra </a:t>
            </a:r>
            <a:r>
              <a:rPr lang="en-US" sz="2800" kern="0" dirty="0" err="1">
                <a:latin typeface="Arial" pitchFamily="34" charset="0"/>
                <a:ea typeface="+mj-ea"/>
                <a:cs typeface="Arial" pitchFamily="34" charset="0"/>
              </a:rPr>
              <a:t>đọc</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sách</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cấy</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cày</a:t>
            </a:r>
            <a:endParaRPr lang="en-US" sz="2800" kern="0" dirty="0">
              <a:latin typeface="Arial" pitchFamily="34" charset="0"/>
              <a:ea typeface="+mj-ea"/>
              <a:cs typeface="Arial" pitchFamily="34" charset="0"/>
            </a:endParaRPr>
          </a:p>
          <a:p>
            <a:pPr algn="just" eaLnBrk="1" hangingPunct="1">
              <a:defRPr/>
            </a:pPr>
            <a:r>
              <a:rPr lang="en-US" sz="2800" kern="0" dirty="0" err="1">
                <a:latin typeface="Arial" pitchFamily="34" charset="0"/>
                <a:ea typeface="+mj-ea"/>
                <a:cs typeface="Arial" pitchFamily="34" charset="0"/>
              </a:rPr>
              <a:t>Mẹ</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là</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đất</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nước</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tháng</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ngày</a:t>
            </a:r>
            <a:r>
              <a:rPr lang="en-US" sz="2800" kern="0" dirty="0">
                <a:latin typeface="Arial" pitchFamily="34" charset="0"/>
                <a:ea typeface="+mj-ea"/>
                <a:cs typeface="Arial" pitchFamily="34" charset="0"/>
              </a:rPr>
              <a:t> </a:t>
            </a:r>
            <a:r>
              <a:rPr lang="en-US" sz="2800" kern="0" dirty="0" err="1">
                <a:latin typeface="Arial" pitchFamily="34" charset="0"/>
                <a:ea typeface="+mj-ea"/>
                <a:cs typeface="Arial" pitchFamily="34" charset="0"/>
              </a:rPr>
              <a:t>của</a:t>
            </a:r>
            <a:r>
              <a:rPr lang="en-US" sz="2800" kern="0" dirty="0">
                <a:latin typeface="Arial" pitchFamily="34" charset="0"/>
                <a:ea typeface="+mj-ea"/>
                <a:cs typeface="Arial" pitchFamily="34" charset="0"/>
              </a:rPr>
              <a:t> con…</a:t>
            </a:r>
          </a:p>
        </p:txBody>
      </p:sp>
    </p:spTree>
    <p:extLst>
      <p:ext uri="{BB962C8B-B14F-4D97-AF65-F5344CB8AC3E}">
        <p14:creationId xmlns="" xmlns:p14="http://schemas.microsoft.com/office/powerpoint/2010/main" val="29309560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C309FFBE-1637-462D-885B-D77BC0054EF8}"/>
              </a:ext>
            </a:extLst>
          </p:cNvPr>
          <p:cNvPicPr>
            <a:picLocks noChangeAspect="1"/>
          </p:cNvPicPr>
          <p:nvPr/>
        </p:nvPicPr>
        <p:blipFill>
          <a:blip r:embed="rId2" cstate="print"/>
          <a:stretch>
            <a:fillRect/>
          </a:stretch>
        </p:blipFill>
        <p:spPr>
          <a:xfrm>
            <a:off x="3143672" y="980728"/>
            <a:ext cx="8468071" cy="4750114"/>
          </a:xfrm>
          <a:prstGeom prst="rect">
            <a:avLst/>
          </a:prstGeom>
        </p:spPr>
      </p:pic>
      <p:sp>
        <p:nvSpPr>
          <p:cNvPr id="2" name="TextBox 1">
            <a:extLst>
              <a:ext uri="{FF2B5EF4-FFF2-40B4-BE49-F238E27FC236}">
                <a16:creationId xmlns="" xmlns:a16="http://schemas.microsoft.com/office/drawing/2014/main" id="{C65BC8C3-AEF6-449F-BAA3-EE32923DD31F}"/>
              </a:ext>
            </a:extLst>
          </p:cNvPr>
          <p:cNvSpPr txBox="1">
            <a:spLocks noChangeArrowheads="1"/>
          </p:cNvSpPr>
          <p:nvPr/>
        </p:nvSpPr>
        <p:spPr bwMode="auto">
          <a:xfrm>
            <a:off x="5755034" y="2050405"/>
            <a:ext cx="2260600" cy="406400"/>
          </a:xfrm>
          <a:prstGeom prst="rect">
            <a:avLst/>
          </a:prstGeom>
          <a:noFill/>
          <a:ln w="9525">
            <a:noFill/>
            <a:miter lim="800000"/>
          </a:ln>
          <a:effectLst/>
        </p:spPr>
        <p:txBody>
          <a:bodyPr anchor="ctr"/>
          <a:lstStyle>
            <a:defPPr>
              <a:defRPr lang="en-US"/>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9pPr>
          </a:lstStyle>
          <a:p>
            <a:pPr algn="ctr" eaLnBrk="1" hangingPunct="1">
              <a:buNone/>
            </a:pPr>
            <a:r>
              <a:rPr sz="2800" b="1" dirty="0">
                <a:latin typeface="Arial" panose="020B0604020202020204" pitchFamily="34" charset="0"/>
                <a:cs typeface="Arial" panose="020B0604020202020204" pitchFamily="34" charset="0"/>
              </a:rPr>
              <a:t>Đau</a:t>
            </a:r>
            <a:r>
              <a:rPr sz="2800" b="1" dirty="0">
                <a:solidFill>
                  <a:schemeClr val="tx2"/>
                </a:solidFill>
                <a:latin typeface="Arial" panose="020B0604020202020204" pitchFamily="34" charset="0"/>
                <a:cs typeface="Arial" panose="020B0604020202020204" pitchFamily="34" charset="0"/>
              </a:rPr>
              <a:t> </a:t>
            </a:r>
            <a:r>
              <a:rPr sz="2800" b="1" dirty="0">
                <a:latin typeface="Arial" panose="020B0604020202020204" pitchFamily="34" charset="0"/>
                <a:cs typeface="Arial" panose="020B0604020202020204" pitchFamily="34" charset="0"/>
              </a:rPr>
              <a:t>b</a:t>
            </a:r>
            <a:r>
              <a:rPr sz="2800" b="1" dirty="0">
                <a:solidFill>
                  <a:srgbClr val="FF0000"/>
                </a:solidFill>
                <a:latin typeface="Arial" panose="020B0604020202020204" pitchFamily="34" charset="0"/>
                <a:cs typeface="Arial" panose="020B0604020202020204" pitchFamily="34" charset="0"/>
              </a:rPr>
              <a:t>uốt</a:t>
            </a:r>
            <a:endParaRPr sz="2800" b="1" dirty="0">
              <a:solidFill>
                <a:srgbClr val="FF0000"/>
              </a:solidFill>
              <a:latin typeface="Arial" panose="020B0604020202020204" pitchFamily="34" charset="0"/>
              <a:ea typeface="Arial" panose="020B0604020202020204" pitchFamily="34" charset="0"/>
            </a:endParaRPr>
          </a:p>
        </p:txBody>
      </p:sp>
      <p:sp>
        <p:nvSpPr>
          <p:cNvPr id="3" name="TextBox 2">
            <a:extLst>
              <a:ext uri="{FF2B5EF4-FFF2-40B4-BE49-F238E27FC236}">
                <a16:creationId xmlns="" xmlns:a16="http://schemas.microsoft.com/office/drawing/2014/main" id="{19E89F14-062A-4859-9641-79AE050E291B}"/>
              </a:ext>
            </a:extLst>
          </p:cNvPr>
          <p:cNvSpPr txBox="1">
            <a:spLocks noChangeArrowheads="1"/>
          </p:cNvSpPr>
          <p:nvPr/>
        </p:nvSpPr>
        <p:spPr bwMode="auto">
          <a:xfrm>
            <a:off x="5780434" y="2891780"/>
            <a:ext cx="2260600" cy="406400"/>
          </a:xfrm>
          <a:prstGeom prst="rect">
            <a:avLst/>
          </a:prstGeom>
          <a:noFill/>
          <a:ln w="9525">
            <a:noFill/>
            <a:miter lim="800000"/>
          </a:ln>
          <a:effectLst/>
        </p:spPr>
        <p:txBody>
          <a:bodyPr anchor="ctr"/>
          <a:lstStyle>
            <a:defPPr>
              <a:defRPr lang="en-US"/>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9pPr>
          </a:lstStyle>
          <a:p>
            <a:pPr marR="0" algn="ctr" defTabSz="914400" eaLnBrk="1" hangingPunct="1">
              <a:buClrTx/>
              <a:buSzTx/>
              <a:buFontTx/>
              <a:buNone/>
              <a:defRPr/>
            </a:pPr>
            <a:r>
              <a:rPr kumimoji="0" lang="en-US" sz="2800" b="1" kern="0" cap="none" spc="0" normalizeH="0" baseline="0" noProof="0" dirty="0" err="1">
                <a:latin typeface="Arial" panose="020B0604020202020204" pitchFamily="34" charset="0"/>
                <a:ea typeface="+mj-ea"/>
                <a:cs typeface="Arial" panose="020B0604020202020204" pitchFamily="34" charset="0"/>
              </a:rPr>
              <a:t>Nóng</a:t>
            </a:r>
            <a:r>
              <a:rPr kumimoji="0" lang="en-US" sz="2800" b="1" kern="0" cap="none" spc="0" normalizeH="0" baseline="0" noProof="0" dirty="0">
                <a:solidFill>
                  <a:schemeClr val="tx2"/>
                </a:solidFill>
                <a:latin typeface="Arial" panose="020B0604020202020204" pitchFamily="34" charset="0"/>
                <a:ea typeface="+mj-ea"/>
                <a:cs typeface="Arial" panose="020B0604020202020204" pitchFamily="34" charset="0"/>
              </a:rPr>
              <a:t> </a:t>
            </a:r>
            <a:r>
              <a:rPr kumimoji="0" lang="en-US" sz="2800" b="1" kern="0" cap="none" spc="0" normalizeH="0" baseline="0" noProof="0" dirty="0">
                <a:latin typeface="Arial" panose="020B0604020202020204" pitchFamily="34" charset="0"/>
                <a:ea typeface="+mj-ea"/>
                <a:cs typeface="Arial" panose="020B0604020202020204" pitchFamily="34" charset="0"/>
              </a:rPr>
              <a:t>r</a:t>
            </a:r>
            <a:r>
              <a:rPr kumimoji="0" lang="en-US" sz="2800" b="1" kern="0" cap="none" spc="0" normalizeH="0" baseline="0" noProof="0" dirty="0">
                <a:solidFill>
                  <a:srgbClr val="FF0000"/>
                </a:solidFill>
                <a:latin typeface="Arial" panose="020B0604020202020204" pitchFamily="34" charset="0"/>
                <a:ea typeface="+mj-ea"/>
                <a:cs typeface="Arial" panose="020B0604020202020204" pitchFamily="34" charset="0"/>
              </a:rPr>
              <a:t>an</a:t>
            </a:r>
          </a:p>
        </p:txBody>
      </p:sp>
      <p:sp>
        <p:nvSpPr>
          <p:cNvPr id="4" name="TextBox 3">
            <a:extLst>
              <a:ext uri="{FF2B5EF4-FFF2-40B4-BE49-F238E27FC236}">
                <a16:creationId xmlns="" xmlns:a16="http://schemas.microsoft.com/office/drawing/2014/main" id="{5E1C6BA9-0516-45EA-9BC2-05782EE2798F}"/>
              </a:ext>
            </a:extLst>
          </p:cNvPr>
          <p:cNvSpPr txBox="1">
            <a:spLocks noChangeArrowheads="1"/>
          </p:cNvSpPr>
          <p:nvPr/>
        </p:nvSpPr>
        <p:spPr bwMode="auto">
          <a:xfrm>
            <a:off x="5572472" y="3742680"/>
            <a:ext cx="2971800" cy="406400"/>
          </a:xfrm>
          <a:prstGeom prst="rect">
            <a:avLst/>
          </a:prstGeom>
          <a:noFill/>
          <a:ln w="9525">
            <a:noFill/>
            <a:miter lim="800000"/>
          </a:ln>
          <a:effectLst/>
        </p:spPr>
        <p:txBody>
          <a:bodyPr anchor="ctr"/>
          <a:lstStyle>
            <a:defPPr>
              <a:defRPr lang="en-US"/>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VNI-Times" pitchFamily="2" charset="0"/>
                <a:ea typeface="+mn-ea"/>
                <a:cs typeface="+mn-cs"/>
              </a:defRPr>
            </a:lvl9pPr>
          </a:lstStyle>
          <a:p>
            <a:pPr algn="ctr" eaLnBrk="1" hangingPunct="1">
              <a:buNone/>
            </a:pPr>
            <a:r>
              <a:rPr sz="2800" b="1" dirty="0">
                <a:latin typeface="Arial" panose="020B0604020202020204" pitchFamily="34" charset="0"/>
                <a:cs typeface="Arial" panose="020B0604020202020204" pitchFamily="34" charset="0"/>
              </a:rPr>
              <a:t>Có q</a:t>
            </a:r>
            <a:r>
              <a:rPr sz="2800" b="1" dirty="0">
                <a:solidFill>
                  <a:srgbClr val="FF0000"/>
                </a:solidFill>
                <a:latin typeface="Arial" panose="020B0604020202020204" pitchFamily="34" charset="0"/>
                <a:cs typeface="Arial" panose="020B0604020202020204" pitchFamily="34" charset="0"/>
              </a:rPr>
              <a:t>uản</a:t>
            </a:r>
            <a:r>
              <a:rPr sz="2800" b="1" dirty="0">
                <a:solidFill>
                  <a:schemeClr val="tx2"/>
                </a:solidFill>
                <a:latin typeface="Arial" panose="020B0604020202020204" pitchFamily="34" charset="0"/>
                <a:cs typeface="Arial" panose="020B0604020202020204" pitchFamily="34" charset="0"/>
              </a:rPr>
              <a:t> </a:t>
            </a:r>
            <a:r>
              <a:rPr sz="2800" b="1" dirty="0">
                <a:latin typeface="Arial" panose="020B0604020202020204" pitchFamily="34" charset="0"/>
                <a:cs typeface="Arial" panose="020B0604020202020204" pitchFamily="34" charset="0"/>
              </a:rPr>
              <a:t>gì</a:t>
            </a:r>
            <a:endParaRPr sz="2800" b="1" dirty="0">
              <a:latin typeface="Arial" panose="020B0604020202020204" pitchFamily="34" charset="0"/>
              <a:ea typeface="Arial" panose="020B0604020202020204" pitchFamily="34" charset="0"/>
            </a:endParaRPr>
          </a:p>
        </p:txBody>
      </p:sp>
      <p:pic>
        <p:nvPicPr>
          <p:cNvPr id="5" name="图片 8">
            <a:extLst>
              <a:ext uri="{FF2B5EF4-FFF2-40B4-BE49-F238E27FC236}">
                <a16:creationId xmlns="" xmlns:a16="http://schemas.microsoft.com/office/drawing/2014/main" id="{FAA396C7-F766-4B75-A76F-540E717CBA9D}"/>
              </a:ext>
            </a:extLst>
          </p:cNvPr>
          <p:cNvPicPr>
            <a:picLocks noChangeAspect="1"/>
          </p:cNvPicPr>
          <p:nvPr/>
        </p:nvPicPr>
        <p:blipFill>
          <a:blip r:embed="rId3" cstate="print"/>
          <a:stretch>
            <a:fillRect/>
          </a:stretch>
        </p:blipFill>
        <p:spPr>
          <a:xfrm>
            <a:off x="191344" y="1696880"/>
            <a:ext cx="3405039" cy="4750114"/>
          </a:xfrm>
          <a:prstGeom prst="rect">
            <a:avLst/>
          </a:prstGeom>
        </p:spPr>
      </p:pic>
      <p:grpSp>
        <p:nvGrpSpPr>
          <p:cNvPr id="8" name="Group 7">
            <a:extLst>
              <a:ext uri="{FF2B5EF4-FFF2-40B4-BE49-F238E27FC236}">
                <a16:creationId xmlns="" xmlns:a16="http://schemas.microsoft.com/office/drawing/2014/main" id="{8395DD5B-1F1E-49A5-B415-AD1C25CBB769}"/>
              </a:ext>
            </a:extLst>
          </p:cNvPr>
          <p:cNvGrpSpPr/>
          <p:nvPr/>
        </p:nvGrpSpPr>
        <p:grpSpPr>
          <a:xfrm>
            <a:off x="2711624" y="728064"/>
            <a:ext cx="2741432" cy="1364704"/>
            <a:chOff x="2562480" y="548680"/>
            <a:chExt cx="2741432" cy="1364704"/>
          </a:xfrm>
        </p:grpSpPr>
        <p:pic>
          <p:nvPicPr>
            <p:cNvPr id="9" name="图片 8">
              <a:extLst>
                <a:ext uri="{FF2B5EF4-FFF2-40B4-BE49-F238E27FC236}">
                  <a16:creationId xmlns="" xmlns:a16="http://schemas.microsoft.com/office/drawing/2014/main" id="{A6FE00DC-41B1-4871-8B94-72D5FDD4C901}"/>
                </a:ext>
              </a:extLst>
            </p:cNvPr>
            <p:cNvPicPr>
              <a:picLocks noChangeAspect="1"/>
            </p:cNvPicPr>
            <p:nvPr/>
          </p:nvPicPr>
          <p:blipFill>
            <a:blip r:embed="rId4" cstate="print"/>
            <a:stretch>
              <a:fillRect/>
            </a:stretch>
          </p:blipFill>
          <p:spPr>
            <a:xfrm>
              <a:off x="2562480" y="548680"/>
              <a:ext cx="2741432" cy="1364704"/>
            </a:xfrm>
            <a:prstGeom prst="rect">
              <a:avLst/>
            </a:prstGeom>
          </p:spPr>
        </p:pic>
        <p:sp>
          <p:nvSpPr>
            <p:cNvPr id="10" name="TextBox 9">
              <a:extLst>
                <a:ext uri="{FF2B5EF4-FFF2-40B4-BE49-F238E27FC236}">
                  <a16:creationId xmlns="" xmlns:a16="http://schemas.microsoft.com/office/drawing/2014/main" id="{8BDBDDF6-158E-4D42-BAF0-9EA886A1F4DD}"/>
                </a:ext>
              </a:extLst>
            </p:cNvPr>
            <p:cNvSpPr txBox="1"/>
            <p:nvPr/>
          </p:nvSpPr>
          <p:spPr>
            <a:xfrm>
              <a:off x="2855640" y="836712"/>
              <a:ext cx="2160240" cy="584775"/>
            </a:xfrm>
            <a:prstGeom prst="rect">
              <a:avLst/>
            </a:prstGeom>
            <a:noFill/>
          </p:spPr>
          <p:txBody>
            <a:bodyPr wrap="square">
              <a:spAutoFit/>
            </a:bodyPr>
            <a:lstStyle/>
            <a:p>
              <a:pPr algn="ctr" fontAlgn="auto">
                <a:spcAft>
                  <a:spcPts val="0"/>
                </a:spcAft>
              </a:pPr>
              <a:r>
                <a:rPr lang="en-US" altLang="en-US" sz="3200" b="1" dirty="0" err="1">
                  <a:solidFill>
                    <a:srgbClr val="D14B6C"/>
                  </a:solidFill>
                  <a:latin typeface="Times New Roman" panose="02020603050405020304" pitchFamily="18" charset="0"/>
                  <a:cs typeface="Times New Roman" panose="02020603050405020304" pitchFamily="18" charset="0"/>
                </a:rPr>
                <a:t>Luyện</a:t>
              </a:r>
              <a:r>
                <a:rPr lang="en-US" altLang="en-US" sz="3200" b="1" dirty="0">
                  <a:solidFill>
                    <a:srgbClr val="D14B6C"/>
                  </a:solidFill>
                  <a:latin typeface="Times New Roman" panose="02020603050405020304" pitchFamily="18" charset="0"/>
                  <a:cs typeface="Times New Roman" panose="02020603050405020304" pitchFamily="18" charset="0"/>
                </a:rPr>
                <a:t> </a:t>
              </a:r>
              <a:r>
                <a:rPr lang="en-US" altLang="en-US" sz="3200" b="1" dirty="0" err="1">
                  <a:solidFill>
                    <a:srgbClr val="D14B6C"/>
                  </a:solidFill>
                  <a:latin typeface="Times New Roman" panose="02020603050405020304" pitchFamily="18" charset="0"/>
                  <a:cs typeface="Times New Roman" panose="02020603050405020304" pitchFamily="18" charset="0"/>
                </a:rPr>
                <a:t>đọc</a:t>
              </a:r>
              <a:endParaRPr lang="en-US" altLang="en-US" sz="3200" b="1" dirty="0">
                <a:solidFill>
                  <a:srgbClr val="D14B6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 xmlns:p14="http://schemas.microsoft.com/office/powerpoint/2010/main" val="3044516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 xmlns:a16="http://schemas.microsoft.com/office/drawing/2014/main" id="{E981A994-96D9-478D-8890-BD3673AE5F4C}"/>
              </a:ext>
            </a:extLst>
          </p:cNvPr>
          <p:cNvPicPr>
            <a:picLocks noChangeAspect="1"/>
          </p:cNvPicPr>
          <p:nvPr/>
        </p:nvPicPr>
        <p:blipFill>
          <a:blip r:embed="rId2" cstate="print">
            <a:extLst>
              <a:ext uri="{28A0092B-C50C-407E-A947-70E740481C1C}">
                <a14:useLocalDpi xmlns="" xmlns:a14="http://schemas.microsoft.com/office/drawing/2010/main" val="0"/>
              </a:ext>
            </a:extLst>
          </a:blip>
          <a:srcRect t="8207" b="8207"/>
          <a:stretch/>
        </p:blipFill>
        <p:spPr>
          <a:xfrm>
            <a:off x="839416" y="188640"/>
            <a:ext cx="4752528" cy="3913529"/>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Scroll: Horizontal 3">
            <a:extLst>
              <a:ext uri="{FF2B5EF4-FFF2-40B4-BE49-F238E27FC236}">
                <a16:creationId xmlns="" xmlns:a16="http://schemas.microsoft.com/office/drawing/2014/main" id="{BA69D27F-CE03-478C-8E51-121372C4D0E4}"/>
              </a:ext>
            </a:extLst>
          </p:cNvPr>
          <p:cNvSpPr/>
          <p:nvPr/>
        </p:nvSpPr>
        <p:spPr>
          <a:xfrm>
            <a:off x="1991544" y="4581128"/>
            <a:ext cx="2808312" cy="1008112"/>
          </a:xfrm>
          <a:prstGeom prst="horizontalScroll">
            <a:avLst/>
          </a:prstGeom>
          <a:solidFill>
            <a:srgbClr val="F3807F"/>
          </a:solidFill>
          <a:ln>
            <a:solidFill>
              <a:srgbClr val="D14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cơi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trầu</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DF23B3D3-E477-4BD4-A774-A159BBE1254B}"/>
              </a:ext>
            </a:extLst>
          </p:cNvPr>
          <p:cNvPicPr>
            <a:picLocks noChangeAspect="1"/>
          </p:cNvPicPr>
          <p:nvPr/>
        </p:nvPicPr>
        <p:blipFill>
          <a:blip r:embed="rId3" cstate="print"/>
          <a:stretch>
            <a:fillRect/>
          </a:stretch>
        </p:blipFill>
        <p:spPr>
          <a:xfrm>
            <a:off x="7104112" y="116632"/>
            <a:ext cx="4608512" cy="438635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Scroll: Horizontal 3">
            <a:extLst>
              <a:ext uri="{FF2B5EF4-FFF2-40B4-BE49-F238E27FC236}">
                <a16:creationId xmlns="" xmlns:a16="http://schemas.microsoft.com/office/drawing/2014/main" id="{BA69D27F-CE03-478C-8E51-121372C4D0E4}"/>
              </a:ext>
            </a:extLst>
          </p:cNvPr>
          <p:cNvSpPr/>
          <p:nvPr/>
        </p:nvSpPr>
        <p:spPr>
          <a:xfrm>
            <a:off x="8328248" y="4869160"/>
            <a:ext cx="2808312" cy="1008112"/>
          </a:xfrm>
          <a:prstGeom prst="horizontalScroll">
            <a:avLst/>
          </a:prstGeom>
          <a:solidFill>
            <a:srgbClr val="F3807F"/>
          </a:solidFill>
          <a:ln>
            <a:solidFill>
              <a:srgbClr val="D14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y </a:t>
            </a:r>
            <a:r>
              <a:rPr lang="en-US" sz="4000" b="1" dirty="0" err="1">
                <a:latin typeface="Times New Roman" panose="02020603050405020304" pitchFamily="18" charset="0"/>
                <a:cs typeface="Times New Roman" panose="02020603050405020304" pitchFamily="18" charset="0"/>
              </a:rPr>
              <a:t>sĩ</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80486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Custom</PresentationFormat>
  <Paragraphs>128</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第一PPT，www.1ppt.com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lastModifiedBy/>
  <cp:revision>2</cp:revision>
  <dcterms:created xsi:type="dcterms:W3CDTF">2017-04-05T10:58:00Z</dcterms:created>
  <dcterms:modified xsi:type="dcterms:W3CDTF">2021-08-29T11:51:12Z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