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65" r:id="rId2"/>
    <p:sldId id="259" r:id="rId3"/>
    <p:sldId id="11450" r:id="rId4"/>
    <p:sldId id="8370" r:id="rId5"/>
    <p:sldId id="11451" r:id="rId6"/>
    <p:sldId id="11452" r:id="rId7"/>
    <p:sldId id="11453" r:id="rId8"/>
    <p:sldId id="11439" r:id="rId9"/>
    <p:sldId id="11449" r:id="rId10"/>
    <p:sldId id="11454" r:id="rId11"/>
    <p:sldId id="11455" r:id="rId12"/>
    <p:sldId id="11456" r:id="rId13"/>
    <p:sldId id="11457" r:id="rId14"/>
    <p:sldId id="11445" r:id="rId15"/>
    <p:sldId id="11458" r:id="rId16"/>
    <p:sldId id="11459" r:id="rId17"/>
    <p:sldId id="3413" r:id="rId18"/>
    <p:sldId id="11460" r:id="rId19"/>
    <p:sldId id="11446" r:id="rId20"/>
    <p:sldId id="370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975"/>
    <a:srgbClr val="CD6762"/>
    <a:srgbClr val="D0736C"/>
    <a:srgbClr val="C3413C"/>
    <a:srgbClr val="E7C4B0"/>
    <a:srgbClr val="FF9F73"/>
    <a:srgbClr val="B72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5095" autoAdjust="0"/>
  </p:normalViewPr>
  <p:slideViewPr>
    <p:cSldViewPr snapToGrid="0">
      <p:cViewPr>
        <p:scale>
          <a:sx n="33" d="100"/>
          <a:sy n="33" d="100"/>
        </p:scale>
        <p:origin x="2142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77EDE-9AE7-4A69-9DDD-F2297C646E96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E1417-2B7C-4E28-8669-A9A30A347C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1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03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1417-2B7C-4E28-8669-A9A30A347C7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58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62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1417-2B7C-4E28-8669-A9A30A347C7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32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8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95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9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4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7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58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D08D1-3AF9-440F-854B-ABAEE7EAA6C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9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464F1-2DE7-4B6D-8097-980C4086B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DD7B36-6658-4103-9308-F53B79073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F67B54-ABCE-4301-9C5B-6242694A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8AF7B-8F9A-433B-A736-0954AF3B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585FC8-83EE-4D29-A8C9-5C491E4E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6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252960" cy="71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234687" y="652272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6496BA-C2AF-4938-9138-7A42EB0B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FB4E82-8672-49AD-8A57-D28664250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8D9F0-8401-4F24-99B4-4A18E722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9C3D9A-1470-4DAA-A65E-6334A12B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4222B-FFC2-46F4-B73C-7C2CFECD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65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D0EC38E-DB84-46CF-A3BC-562084126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5E78E4-A5A2-4BF2-B550-B18017949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BA6873-FBDF-4046-8DEB-ABDA89A1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6BD9C7-5364-47AC-94FA-AFBA0D2F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8F1E4-2F60-41AC-9356-D284CD1B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8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634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678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6745C0-A6D2-4DED-A64A-0241BCBE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CAC2AE-3DB6-4989-B740-BC59E49D8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5380EC-702B-4EC7-A6F3-57CCAD17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F216B7-5584-408E-B419-875ECA68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1DCF77-2C68-4EF0-A88C-33CEA294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-221249" y="18045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17975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175131" y="638696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6ADCA-F2FC-488E-97E5-3859DDE1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30BFD2-90CE-43B5-876A-15CC72984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ED7A0F-3661-431F-97EF-D60AA5A6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57B02B-67CF-4663-9815-AAB2A53A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BC8F38-21D5-4668-9C7B-919D38B2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81" y="-27670"/>
            <a:ext cx="12393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234687" y="611521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61AC7-3C16-4A8E-8712-63648738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CD52F-083E-4125-8658-257AF3B45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14C065-5B13-48FF-89A9-E64DCB717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4A8E3-6C6C-44D0-B6C0-6F72BCA8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00CCA7-3811-41AB-96F3-D351A8FC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B87C8A-E1E6-4B3F-AB30-4EE68D2F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495260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19EDA2-A685-49ED-9B0D-AE5B4C2D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20BDA9-BA86-4159-8878-954B0802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97A836-2C08-4A06-B62B-28F6E66C5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591EE3-9DF4-4D0D-A33B-A82FCAD49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D67A7D-5DD0-4045-94B7-20CFF6704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53E7E8-CF9C-46AC-A139-CAD5077B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8EE104-1868-48A3-AB37-FEAAD710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BA9059-963E-474B-8840-4157959F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10184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32720" y="632060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66BDF2-F7B5-4996-BC9D-C61B453C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C9BFC5-A3C3-4E8D-9C00-27B503DC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DE811D-B8D1-4254-80E1-09155B37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A0F440-E838-482E-9E9B-2B3339B8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1016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332720" y="63203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86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310F8-7CC2-45A7-86DD-703594D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0D2118-813F-4364-AAB3-58DAE955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1058FC-3731-469A-9DDE-804BCA36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733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B8AB6-C0A9-46BA-BF7C-F339ED0A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278F54-A644-4075-A400-00669F50B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C6ACA7-4054-4F6B-9632-1A073BEB4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7AF721-49B8-4D4C-8408-EDB4784F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F6FDC2-D4B7-4086-86D0-91EC0533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0F9768-7C2A-4F09-8510-6C0CF76E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8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CADC3-2598-4D77-874B-C349A726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AD93CED-4118-4DD7-87EF-F83E388DA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D3FE66-FF30-402E-85DF-DF1EA0BF0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CABF52-5D2D-44F3-96AD-537D2259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56B238-C68A-494C-8547-82E4A13F5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7FDB2A-357A-4F8E-A85E-FC6B9FFB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18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7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73.png"/><Relationship Id="rId7" Type="http://schemas.openxmlformats.org/officeDocument/2006/relationships/image" Target="../media/image32.pn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66.svg"/><Relationship Id="rId5" Type="http://schemas.openxmlformats.org/officeDocument/2006/relationships/slide" Target="slide8.xml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5.png"/><Relationship Id="rId4" Type="http://schemas.openxmlformats.org/officeDocument/2006/relationships/image" Target="../media/image81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3.png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11" Type="http://schemas.openxmlformats.org/officeDocument/2006/relationships/image" Target="../media/image89.svg"/><Relationship Id="rId5" Type="http://schemas.openxmlformats.org/officeDocument/2006/relationships/image" Target="../media/image31.png"/><Relationship Id="rId10" Type="http://schemas.openxmlformats.org/officeDocument/2006/relationships/image" Target="../media/image88.png"/><Relationship Id="rId4" Type="http://schemas.openxmlformats.org/officeDocument/2006/relationships/image" Target="../media/image10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3" Type="http://schemas.openxmlformats.org/officeDocument/2006/relationships/audio" Target="../media/audio1.wav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9.sv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openxmlformats.org/officeDocument/2006/relationships/audio" Target="../media/audio3.wav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microsoft.com/office/2007/relationships/hdphoto" Target="../media/hdphoto2.wdp"/><Relationship Id="rId22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openxmlformats.org/officeDocument/2006/relationships/audio" Target="../media/audio3.wav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microsoft.com/office/2007/relationships/hdphoto" Target="../media/hdphoto2.wdp"/><Relationship Id="rId22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52.png"/><Relationship Id="rId5" Type="http://schemas.openxmlformats.org/officeDocument/2006/relationships/image" Target="../media/image9.sv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slide" Target="slide9.xml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4" Type="http://schemas.openxmlformats.org/officeDocument/2006/relationships/image" Target="../media/image10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81273" y="957170"/>
            <a:ext cx="3156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MÔN </a:t>
            </a:r>
          </a:p>
        </p:txBody>
      </p:sp>
      <p:pic>
        <p:nvPicPr>
          <p:cNvPr id="4" name="Jingle Bells -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4134150" y="910769"/>
            <a:ext cx="326571" cy="326571"/>
          </a:xfrm>
          <a:prstGeom prst="rect">
            <a:avLst/>
          </a:prstGeom>
        </p:spPr>
      </p:pic>
      <p:pic>
        <p:nvPicPr>
          <p:cNvPr id="3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23" y="3324829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6" y="5429185"/>
            <a:ext cx="1840048" cy="18400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334611" y="1074054"/>
            <a:ext cx="33538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TOÁN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42473" y="2539999"/>
            <a:ext cx="3353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TOÁN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182870" y="966906"/>
            <a:ext cx="3156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MÔN </a:t>
            </a:r>
          </a:p>
        </p:txBody>
      </p:sp>
      <p:pic>
        <p:nvPicPr>
          <p:cNvPr id="11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7975" y="306559"/>
            <a:ext cx="11324875" cy="618569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1" y="428227"/>
            <a:ext cx="3806385" cy="795879"/>
          </a:xfrm>
          <a:prstGeom prst="rect">
            <a:avLst/>
          </a:prstGeom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1" y="429814"/>
            <a:ext cx="862390" cy="862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27">
            <a:off x="1005970" y="274147"/>
            <a:ext cx="955258" cy="530382"/>
          </a:xfrm>
          <a:prstGeom prst="rect">
            <a:avLst/>
          </a:prstGeom>
        </p:spPr>
      </p:pic>
      <p:sp>
        <p:nvSpPr>
          <p:cNvPr id="12" name="Text Box 25">
            <a:extLst>
              <a:ext uri="{FF2B5EF4-FFF2-40B4-BE49-F238E27FC236}">
                <a16:creationId xmlns:a16="http://schemas.microsoft.com/office/drawing/2014/main" id="{7D720716-551A-41F4-BAFF-67E2ACD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051" y="1702891"/>
            <a:ext cx="2819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359 361    9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89        39 929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8 3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26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81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A4B4969E-8205-4668-9DA3-C52BABCF4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188" y="4175618"/>
            <a:ext cx="2743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238 057   8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78        29 757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6 0 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45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57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1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auto">
          <a:xfrm>
            <a:off x="3623733" y="4441879"/>
            <a:ext cx="22336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42 789     5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2 7       8 557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28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4</a:t>
            </a: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1458909" y="1901279"/>
            <a:ext cx="315433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67494     7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44        9642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0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49085" y="604417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844131" y="1220394"/>
            <a:ext cx="3240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359 361 : 9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8616547" y="3795772"/>
            <a:ext cx="3240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238 057 : 8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3431724" y="4001560"/>
            <a:ext cx="2740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: 5</a:t>
            </a: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99676" y="1377236"/>
            <a:ext cx="3116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67 494 : 7</a:t>
            </a:r>
          </a:p>
        </p:txBody>
      </p:sp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26" y="4001560"/>
            <a:ext cx="3204095" cy="328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148115" y="1898603"/>
            <a:ext cx="714641" cy="947040"/>
            <a:chOff x="4690533" y="2027292"/>
            <a:chExt cx="714641" cy="947040"/>
          </a:xfrm>
        </p:grpSpPr>
        <p:cxnSp>
          <p:nvCxnSpPr>
            <p:cNvPr id="33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" name="Group 35"/>
          <p:cNvGrpSpPr/>
          <p:nvPr/>
        </p:nvGrpSpPr>
        <p:grpSpPr>
          <a:xfrm>
            <a:off x="4688946" y="4614690"/>
            <a:ext cx="714641" cy="947040"/>
            <a:chOff x="4690533" y="2027292"/>
            <a:chExt cx="714641" cy="947040"/>
          </a:xfrm>
        </p:grpSpPr>
        <p:cxnSp>
          <p:nvCxnSpPr>
            <p:cNvPr id="37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Group 38"/>
          <p:cNvGrpSpPr/>
          <p:nvPr/>
        </p:nvGrpSpPr>
        <p:grpSpPr>
          <a:xfrm>
            <a:off x="9521953" y="4375917"/>
            <a:ext cx="714641" cy="947040"/>
            <a:chOff x="4690533" y="2027292"/>
            <a:chExt cx="714641" cy="947040"/>
          </a:xfrm>
        </p:grpSpPr>
        <p:cxnSp>
          <p:nvCxnSpPr>
            <p:cNvPr id="40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" name="Group 42"/>
          <p:cNvGrpSpPr/>
          <p:nvPr/>
        </p:nvGrpSpPr>
        <p:grpSpPr>
          <a:xfrm>
            <a:off x="2661565" y="2133350"/>
            <a:ext cx="714641" cy="947040"/>
            <a:chOff x="4690533" y="2027292"/>
            <a:chExt cx="714641" cy="947040"/>
          </a:xfrm>
        </p:grpSpPr>
        <p:cxnSp>
          <p:nvCxnSpPr>
            <p:cNvPr id="44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5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79" y="5322957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7"/>
          <p:cNvGrpSpPr/>
          <p:nvPr/>
        </p:nvGrpSpPr>
        <p:grpSpPr>
          <a:xfrm>
            <a:off x="10656340" y="-862523"/>
            <a:ext cx="1010876" cy="2605584"/>
            <a:chOff x="0" y="0"/>
            <a:chExt cx="1069588" cy="2756919"/>
          </a:xfrm>
        </p:grpSpPr>
        <p:sp>
          <p:nvSpPr>
            <p:cNvPr id="4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47" name="Picture 9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4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49" name="Picture 11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5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51" name="Picture 13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52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243086">
            <a:off x="10150715" y="224754"/>
            <a:ext cx="708020" cy="651378"/>
          </a:xfrm>
          <a:prstGeom prst="rect">
            <a:avLst/>
          </a:prstGeom>
        </p:spPr>
      </p:pic>
      <p:pic>
        <p:nvPicPr>
          <p:cNvPr id="53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237091" y="104483"/>
            <a:ext cx="617429" cy="5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1" y="-2142252"/>
            <a:ext cx="10149362" cy="75395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01054" y="1441256"/>
            <a:ext cx="1020873" cy="1008174"/>
            <a:chOff x="1037786" y="461588"/>
            <a:chExt cx="1020873" cy="10081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2907203" y="1637131"/>
            <a:ext cx="736509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42 506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18 472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5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7409" y="3559115"/>
            <a:ext cx="7389592" cy="2158939"/>
            <a:chOff x="3938953" y="3429001"/>
            <a:chExt cx="6304367" cy="1791714"/>
          </a:xfrm>
        </p:grpSpPr>
        <p:sp>
          <p:nvSpPr>
            <p:cNvPr id="19" name="Rectangle 18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02596" y="1113274"/>
            <a:ext cx="7389592" cy="2158939"/>
            <a:chOff x="3938953" y="3429001"/>
            <a:chExt cx="6304367" cy="1791714"/>
          </a:xfrm>
        </p:grpSpPr>
        <p:sp>
          <p:nvSpPr>
            <p:cNvPr id="16" name="Rectangle 15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68036" y="1777246"/>
            <a:ext cx="6458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355866" y="1850705"/>
            <a:ext cx="38240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530538" y="4203261"/>
            <a:ext cx="6458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750605" y="4203260"/>
            <a:ext cx="42386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2266203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2563" y="4275392"/>
            <a:ext cx="2850141" cy="2762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0164" y="5045809"/>
            <a:ext cx="1898173" cy="184004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82729">
            <a:off x="3422418" y="422169"/>
            <a:ext cx="811298" cy="1923335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81356" y="2568297"/>
            <a:ext cx="433355" cy="433355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82729">
            <a:off x="10154157" y="2500565"/>
            <a:ext cx="811298" cy="19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27"/>
          <p:cNvSpPr txBox="1">
            <a:spLocks noChangeArrowheads="1"/>
          </p:cNvSpPr>
          <p:nvPr/>
        </p:nvSpPr>
        <p:spPr bwMode="auto">
          <a:xfrm>
            <a:off x="3031677" y="3378618"/>
            <a:ext cx="772099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(42 506 – 18 472) : 2 =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42 506 - 12 017 = 30 489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30 489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83" y="469838"/>
            <a:ext cx="8608018" cy="2264896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2382846" y="863421"/>
            <a:ext cx="7708186" cy="1775092"/>
            <a:chOff x="1383779" y="3077718"/>
            <a:chExt cx="7708186" cy="1775092"/>
          </a:xfrm>
        </p:grpSpPr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3039589" y="3681321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6"/>
            <p:cNvSpPr>
              <a:spLocks noChangeShapeType="1"/>
            </p:cNvSpPr>
            <p:nvPr/>
          </p:nvSpPr>
          <p:spPr bwMode="auto">
            <a:xfrm>
              <a:off x="3032446" y="4046706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Text Box 18"/>
            <p:cNvSpPr txBox="1">
              <a:spLocks noChangeArrowheads="1"/>
            </p:cNvSpPr>
            <p:nvPr/>
          </p:nvSpPr>
          <p:spPr bwMode="auto">
            <a:xfrm>
              <a:off x="1383779" y="3397399"/>
              <a:ext cx="18964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6" name="Text Box 19"/>
            <p:cNvSpPr txBox="1">
              <a:spLocks noChangeArrowheads="1"/>
            </p:cNvSpPr>
            <p:nvPr/>
          </p:nvSpPr>
          <p:spPr bwMode="auto">
            <a:xfrm>
              <a:off x="1491889" y="3863925"/>
              <a:ext cx="17201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7" name="AutoShape 20"/>
            <p:cNvSpPr>
              <a:spLocks/>
            </p:cNvSpPr>
            <p:nvPr/>
          </p:nvSpPr>
          <p:spPr bwMode="auto">
            <a:xfrm rot="-5400000">
              <a:off x="4291788" y="2917713"/>
              <a:ext cx="295951" cy="2757488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21"/>
            <p:cNvSpPr>
              <a:spLocks/>
            </p:cNvSpPr>
            <p:nvPr/>
          </p:nvSpPr>
          <p:spPr bwMode="auto">
            <a:xfrm rot="5400000" flipV="1">
              <a:off x="4971272" y="1536799"/>
              <a:ext cx="230563" cy="4051065"/>
            </a:xfrm>
            <a:prstGeom prst="leftBrace">
              <a:avLst>
                <a:gd name="adj1" fmla="val 162963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Line 22"/>
            <p:cNvSpPr>
              <a:spLocks noChangeShapeType="1"/>
            </p:cNvSpPr>
            <p:nvPr/>
          </p:nvSpPr>
          <p:spPr bwMode="auto">
            <a:xfrm>
              <a:off x="5875451" y="3709896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AutoShape 24"/>
            <p:cNvSpPr>
              <a:spLocks/>
            </p:cNvSpPr>
            <p:nvPr/>
          </p:nvSpPr>
          <p:spPr bwMode="auto">
            <a:xfrm rot="10800000">
              <a:off x="7405075" y="3328019"/>
              <a:ext cx="280887" cy="1071815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Text Box 25"/>
            <p:cNvSpPr txBox="1">
              <a:spLocks noChangeArrowheads="1"/>
            </p:cNvSpPr>
            <p:nvPr/>
          </p:nvSpPr>
          <p:spPr bwMode="auto">
            <a:xfrm>
              <a:off x="5943609" y="3928904"/>
              <a:ext cx="14347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18 472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 Box 26"/>
            <p:cNvSpPr txBox="1">
              <a:spLocks noChangeArrowheads="1"/>
            </p:cNvSpPr>
            <p:nvPr/>
          </p:nvSpPr>
          <p:spPr bwMode="auto">
            <a:xfrm>
              <a:off x="7821901" y="3659009"/>
              <a:ext cx="12700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42 506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 Box 27"/>
            <p:cNvSpPr txBox="1">
              <a:spLocks noChangeArrowheads="1"/>
            </p:cNvSpPr>
            <p:nvPr/>
          </p:nvSpPr>
          <p:spPr bwMode="auto">
            <a:xfrm>
              <a:off x="4256256" y="4483478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   </a:t>
              </a: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4928475" y="3077718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3016343" y="3659009"/>
              <a:ext cx="4095741" cy="111165"/>
              <a:chOff x="3887315" y="4329285"/>
              <a:chExt cx="4103044" cy="200404"/>
            </a:xfrm>
          </p:grpSpPr>
          <p:sp>
            <p:nvSpPr>
              <p:cNvPr id="141" name="Line 13"/>
              <p:cNvSpPr>
                <a:spLocks noChangeShapeType="1"/>
              </p:cNvSpPr>
              <p:nvPr/>
            </p:nvSpPr>
            <p:spPr bwMode="auto">
              <a:xfrm>
                <a:off x="3897422" y="4429434"/>
                <a:ext cx="40695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"/>
              <p:cNvSpPr>
                <a:spLocks noChangeShapeType="1"/>
              </p:cNvSpPr>
              <p:nvPr/>
            </p:nvSpPr>
            <p:spPr bwMode="auto">
              <a:xfrm>
                <a:off x="7990359" y="4329285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"/>
              <p:cNvSpPr>
                <a:spLocks noChangeShapeType="1"/>
              </p:cNvSpPr>
              <p:nvPr/>
            </p:nvSpPr>
            <p:spPr bwMode="auto">
              <a:xfrm>
                <a:off x="3887315" y="4329391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039589" y="4032963"/>
              <a:ext cx="2820360" cy="200298"/>
              <a:chOff x="2979857" y="4043808"/>
              <a:chExt cx="2820360" cy="200298"/>
            </a:xfrm>
          </p:grpSpPr>
          <p:sp>
            <p:nvSpPr>
              <p:cNvPr id="138" name="Line 15"/>
              <p:cNvSpPr>
                <a:spLocks noChangeShapeType="1"/>
              </p:cNvSpPr>
              <p:nvPr/>
            </p:nvSpPr>
            <p:spPr bwMode="auto">
              <a:xfrm>
                <a:off x="2979857" y="4143957"/>
                <a:ext cx="28094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580021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2"/>
              <p:cNvSpPr>
                <a:spLocks noChangeShapeType="1"/>
              </p:cNvSpPr>
              <p:nvPr/>
            </p:nvSpPr>
            <p:spPr bwMode="auto">
              <a:xfrm>
                <a:off x="297985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" name="AutoShape 20"/>
            <p:cNvSpPr>
              <a:spLocks/>
            </p:cNvSpPr>
            <p:nvPr/>
          </p:nvSpPr>
          <p:spPr bwMode="auto">
            <a:xfrm rot="-5400000">
              <a:off x="6336431" y="3234872"/>
              <a:ext cx="292962" cy="1258107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4" name="Text Box 31"/>
          <p:cNvSpPr txBox="1">
            <a:spLocks noChangeArrowheads="1"/>
          </p:cNvSpPr>
          <p:nvPr/>
        </p:nvSpPr>
        <p:spPr bwMode="auto">
          <a:xfrm>
            <a:off x="3525447" y="5762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1" y="3089219"/>
            <a:ext cx="1863534" cy="142089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rot="34073">
            <a:off x="1074777" y="3507278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3" name="Rectangle 32"/>
          <p:cNvSpPr/>
          <p:nvPr/>
        </p:nvSpPr>
        <p:spPr>
          <a:xfrm rot="34073">
            <a:off x="4863516" y="2840139"/>
            <a:ext cx="1518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23352" y="294167"/>
            <a:ext cx="1020873" cy="1008174"/>
            <a:chOff x="1037786" y="461588"/>
            <a:chExt cx="1020873" cy="100817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6674" y="1739179"/>
            <a:ext cx="1339470" cy="10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27"/>
          <p:cNvSpPr txBox="1">
            <a:spLocks noChangeArrowheads="1"/>
          </p:cNvSpPr>
          <p:nvPr/>
        </p:nvSpPr>
        <p:spPr bwMode="auto">
          <a:xfrm>
            <a:off x="2603605" y="3377671"/>
            <a:ext cx="916259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(42 506 + 18 472) : 2 = 30 489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42 506 - 30 489 =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30 489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83" y="469838"/>
            <a:ext cx="8608018" cy="2264896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2382846" y="863421"/>
            <a:ext cx="7708186" cy="1775092"/>
            <a:chOff x="1383779" y="3077718"/>
            <a:chExt cx="7708186" cy="1775092"/>
          </a:xfrm>
        </p:grpSpPr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3039589" y="3681321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6"/>
            <p:cNvSpPr>
              <a:spLocks noChangeShapeType="1"/>
            </p:cNvSpPr>
            <p:nvPr/>
          </p:nvSpPr>
          <p:spPr bwMode="auto">
            <a:xfrm>
              <a:off x="3032446" y="4046706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Text Box 18"/>
            <p:cNvSpPr txBox="1">
              <a:spLocks noChangeArrowheads="1"/>
            </p:cNvSpPr>
            <p:nvPr/>
          </p:nvSpPr>
          <p:spPr bwMode="auto">
            <a:xfrm>
              <a:off x="1383779" y="3397399"/>
              <a:ext cx="18964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6" name="Text Box 19"/>
            <p:cNvSpPr txBox="1">
              <a:spLocks noChangeArrowheads="1"/>
            </p:cNvSpPr>
            <p:nvPr/>
          </p:nvSpPr>
          <p:spPr bwMode="auto">
            <a:xfrm>
              <a:off x="1491889" y="3863925"/>
              <a:ext cx="17201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7" name="AutoShape 20"/>
            <p:cNvSpPr>
              <a:spLocks/>
            </p:cNvSpPr>
            <p:nvPr/>
          </p:nvSpPr>
          <p:spPr bwMode="auto">
            <a:xfrm rot="-5400000">
              <a:off x="4291788" y="2917713"/>
              <a:ext cx="295951" cy="2757488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21"/>
            <p:cNvSpPr>
              <a:spLocks/>
            </p:cNvSpPr>
            <p:nvPr/>
          </p:nvSpPr>
          <p:spPr bwMode="auto">
            <a:xfrm rot="5400000" flipV="1">
              <a:off x="4971272" y="1536799"/>
              <a:ext cx="230563" cy="4051065"/>
            </a:xfrm>
            <a:prstGeom prst="leftBrace">
              <a:avLst>
                <a:gd name="adj1" fmla="val 162963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Line 22"/>
            <p:cNvSpPr>
              <a:spLocks noChangeShapeType="1"/>
            </p:cNvSpPr>
            <p:nvPr/>
          </p:nvSpPr>
          <p:spPr bwMode="auto">
            <a:xfrm>
              <a:off x="5875451" y="3709896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AutoShape 24"/>
            <p:cNvSpPr>
              <a:spLocks/>
            </p:cNvSpPr>
            <p:nvPr/>
          </p:nvSpPr>
          <p:spPr bwMode="auto">
            <a:xfrm rot="10800000">
              <a:off x="7405075" y="3328019"/>
              <a:ext cx="280887" cy="1071815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Text Box 25"/>
            <p:cNvSpPr txBox="1">
              <a:spLocks noChangeArrowheads="1"/>
            </p:cNvSpPr>
            <p:nvPr/>
          </p:nvSpPr>
          <p:spPr bwMode="auto">
            <a:xfrm>
              <a:off x="5943609" y="3928904"/>
              <a:ext cx="14347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18 472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 Box 26"/>
            <p:cNvSpPr txBox="1">
              <a:spLocks noChangeArrowheads="1"/>
            </p:cNvSpPr>
            <p:nvPr/>
          </p:nvSpPr>
          <p:spPr bwMode="auto">
            <a:xfrm>
              <a:off x="7821901" y="3659009"/>
              <a:ext cx="12700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42 506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 Box 27"/>
            <p:cNvSpPr txBox="1">
              <a:spLocks noChangeArrowheads="1"/>
            </p:cNvSpPr>
            <p:nvPr/>
          </p:nvSpPr>
          <p:spPr bwMode="auto">
            <a:xfrm>
              <a:off x="4256256" y="4483478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   </a:t>
              </a: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4928475" y="3077718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3016343" y="3659009"/>
              <a:ext cx="4095741" cy="111165"/>
              <a:chOff x="3887315" y="4329285"/>
              <a:chExt cx="4103044" cy="200404"/>
            </a:xfrm>
          </p:grpSpPr>
          <p:sp>
            <p:nvSpPr>
              <p:cNvPr id="141" name="Line 13"/>
              <p:cNvSpPr>
                <a:spLocks noChangeShapeType="1"/>
              </p:cNvSpPr>
              <p:nvPr/>
            </p:nvSpPr>
            <p:spPr bwMode="auto">
              <a:xfrm>
                <a:off x="3897422" y="4429434"/>
                <a:ext cx="40695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"/>
              <p:cNvSpPr>
                <a:spLocks noChangeShapeType="1"/>
              </p:cNvSpPr>
              <p:nvPr/>
            </p:nvSpPr>
            <p:spPr bwMode="auto">
              <a:xfrm>
                <a:off x="7990359" y="4329285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"/>
              <p:cNvSpPr>
                <a:spLocks noChangeShapeType="1"/>
              </p:cNvSpPr>
              <p:nvPr/>
            </p:nvSpPr>
            <p:spPr bwMode="auto">
              <a:xfrm>
                <a:off x="3887315" y="4329391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039589" y="4032963"/>
              <a:ext cx="2820360" cy="200298"/>
              <a:chOff x="2979857" y="4043808"/>
              <a:chExt cx="2820360" cy="200298"/>
            </a:xfrm>
          </p:grpSpPr>
          <p:sp>
            <p:nvSpPr>
              <p:cNvPr id="138" name="Line 15"/>
              <p:cNvSpPr>
                <a:spLocks noChangeShapeType="1"/>
              </p:cNvSpPr>
              <p:nvPr/>
            </p:nvSpPr>
            <p:spPr bwMode="auto">
              <a:xfrm>
                <a:off x="2979857" y="4143957"/>
                <a:ext cx="28094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580021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2"/>
              <p:cNvSpPr>
                <a:spLocks noChangeShapeType="1"/>
              </p:cNvSpPr>
              <p:nvPr/>
            </p:nvSpPr>
            <p:spPr bwMode="auto">
              <a:xfrm>
                <a:off x="297985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" name="AutoShape 20"/>
            <p:cNvSpPr>
              <a:spLocks/>
            </p:cNvSpPr>
            <p:nvPr/>
          </p:nvSpPr>
          <p:spPr bwMode="auto">
            <a:xfrm rot="-5400000">
              <a:off x="6336431" y="3234872"/>
              <a:ext cx="292962" cy="1258107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4" name="Text Box 31"/>
          <p:cNvSpPr txBox="1">
            <a:spLocks noChangeArrowheads="1"/>
          </p:cNvSpPr>
          <p:nvPr/>
        </p:nvSpPr>
        <p:spPr bwMode="auto">
          <a:xfrm>
            <a:off x="3525447" y="5762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1" y="3089219"/>
            <a:ext cx="1863534" cy="1420891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 rot="34073">
            <a:off x="1074777" y="3507278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7" name="Rectangle 146"/>
          <p:cNvSpPr/>
          <p:nvPr/>
        </p:nvSpPr>
        <p:spPr>
          <a:xfrm rot="34073">
            <a:off x="4863516" y="2840139"/>
            <a:ext cx="1518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561476" y="359334"/>
            <a:ext cx="1020873" cy="1008174"/>
            <a:chOff x="1037786" y="461588"/>
            <a:chExt cx="1020873" cy="1008174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pic>
        <p:nvPicPr>
          <p:cNvPr id="151" name="Picture 15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04" y="3594992"/>
            <a:ext cx="3741457" cy="3616159"/>
          </a:xfrm>
          <a:prstGeom prst="rect">
            <a:avLst/>
          </a:prstGeom>
        </p:spPr>
      </p:pic>
      <p:pic>
        <p:nvPicPr>
          <p:cNvPr id="152" name="Picture 15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3" y="5282812"/>
            <a:ext cx="2900733" cy="155442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3566" y="1137840"/>
            <a:ext cx="1339470" cy="10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1" y="-2142252"/>
            <a:ext cx="10149362" cy="7539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7EEA5-9658-4CDB-BC7D-D9E1676E7A13}"/>
              </a:ext>
            </a:extLst>
          </p:cNvPr>
          <p:cNvSpPr txBox="1"/>
          <p:nvPr/>
        </p:nvSpPr>
        <p:spPr>
          <a:xfrm>
            <a:off x="1705253" y="1649759"/>
            <a:ext cx="9372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Tx/>
              <a:buAutoNum type="alphaLcParenR"/>
              <a:defRPr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Tx/>
              <a:buAutoNum type="alphaLcParenR"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(33 164 + 28 528) : 4</a:t>
            </a:r>
          </a:p>
          <a:p>
            <a:pPr algn="ctr">
              <a:defRPr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18206" y="1509531"/>
            <a:ext cx="1082546" cy="1104786"/>
            <a:chOff x="3569110" y="1933024"/>
            <a:chExt cx="1082546" cy="1104786"/>
          </a:xfrm>
        </p:grpSpPr>
        <p:pic>
          <p:nvPicPr>
            <p:cNvPr id="15362" name="Picture 2" descr="https://proofmart.com/wp-content/uploads/2021/06/542-23.png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110" y="1955264"/>
              <a:ext cx="1082546" cy="10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104" y="1933024"/>
              <a:ext cx="640764" cy="45528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231" y="5089492"/>
            <a:ext cx="1898173" cy="1840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" y="2475927"/>
            <a:ext cx="3373195" cy="43820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2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117" y="1862138"/>
            <a:ext cx="10515600" cy="2852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117" y="4741863"/>
            <a:ext cx="10515600" cy="15001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-284975"/>
            <a:ext cx="12542186" cy="5933353"/>
          </a:xfrm>
          <a:prstGeom prst="rect">
            <a:avLst/>
          </a:prstGeom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493615" y="2826838"/>
            <a:ext cx="66987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a:c + b:c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663127" y="2824752"/>
            <a:ext cx="66873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b):c =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96" y="2681701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658244" y="4291242"/>
            <a:ext cx="4440400" cy="2174112"/>
            <a:chOff x="5794980" y="7795491"/>
            <a:chExt cx="4440400" cy="21741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5794980" y="8315721"/>
              <a:ext cx="37835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2929" y="3978588"/>
            <a:ext cx="1339470" cy="10584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907838" y="4148191"/>
            <a:ext cx="4440400" cy="2174112"/>
            <a:chOff x="5794980" y="7795491"/>
            <a:chExt cx="4440400" cy="217411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5794980" y="8315721"/>
              <a:ext cx="37835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2523" y="3835537"/>
            <a:ext cx="1339470" cy="10584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59910" y="565635"/>
            <a:ext cx="1082546" cy="1104786"/>
            <a:chOff x="3569110" y="1933024"/>
            <a:chExt cx="1082546" cy="1104786"/>
          </a:xfrm>
        </p:grpSpPr>
        <p:pic>
          <p:nvPicPr>
            <p:cNvPr id="21" name="Picture 2" descr="https://proofmart.com/wp-content/uploads/2021/06/542-23.pn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110" y="1955264"/>
              <a:ext cx="1082546" cy="10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104" y="1933024"/>
              <a:ext cx="640764" cy="45528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3809" y="763778"/>
            <a:ext cx="4646879" cy="2174112"/>
            <a:chOff x="5588501" y="7795491"/>
            <a:chExt cx="4646879" cy="21741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5588501" y="8315721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55629" y="587875"/>
            <a:ext cx="4676376" cy="2174112"/>
            <a:chOff x="5559004" y="7795491"/>
            <a:chExt cx="4676376" cy="217411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559004" y="8374715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47" name="TextBox 7"/>
          <p:cNvSpPr txBox="1">
            <a:spLocks noChangeArrowheads="1"/>
          </p:cNvSpPr>
          <p:nvPr/>
        </p:nvSpPr>
        <p:spPr bwMode="auto">
          <a:xfrm>
            <a:off x="389200" y="1875821"/>
            <a:ext cx="64064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(33 164 + 28 528)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61 692      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15 423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035295" y="2552930"/>
            <a:ext cx="71480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33 164 : 4 + 28 528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8 291     +     7 132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15 423</a:t>
            </a:r>
          </a:p>
        </p:txBody>
      </p:sp>
      <p:pic>
        <p:nvPicPr>
          <p:cNvPr id="20482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2537026" y="1288103"/>
            <a:ext cx="867195" cy="38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7436437" y="2078611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10321114" y="2108108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899356" y="536138"/>
            <a:ext cx="0" cy="5717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9208" y="4709929"/>
            <a:ext cx="2747706" cy="2277203"/>
          </a:xfrm>
          <a:prstGeom prst="rect">
            <a:avLst/>
          </a:prstGeom>
        </p:spPr>
      </p:pic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9321" y="5373711"/>
            <a:ext cx="1506127" cy="15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84427" y="-1605136"/>
            <a:ext cx="6976000" cy="5226393"/>
            <a:chOff x="884427" y="-1605136"/>
            <a:chExt cx="6976000" cy="52263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21211035">
              <a:off x="2574315" y="1047096"/>
              <a:ext cx="4166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Dặn</a:t>
              </a:r>
              <a:r>
                <a:rPr lang="en-US" sz="72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dò</a:t>
              </a:r>
              <a:endPara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91" y="815724"/>
            <a:ext cx="4789714" cy="613333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1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90245" y="-1600916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73721" y="-190822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7846" y="2262866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95313" y="222695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82042" y="-412329"/>
            <a:ext cx="1905337" cy="190533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30763" y="1444659"/>
            <a:ext cx="2196906" cy="138210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57812" y="1175364"/>
            <a:ext cx="1249850" cy="138210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03151" y="1444659"/>
            <a:ext cx="1447093" cy="145956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68475" y="1838535"/>
            <a:ext cx="1593870" cy="138210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52990" y="945480"/>
            <a:ext cx="1593870" cy="1382107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2139967" y="2529589"/>
            <a:ext cx="11794370" cy="19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2"/>
              </a:lnSpc>
            </a:pPr>
            <a:r>
              <a:rPr lang="en-US" sz="8800" dirty="0">
                <a:solidFill>
                  <a:srgbClr val="FFFF00"/>
                </a:solidFill>
                <a:latin typeface="Ravie" panose="04040805050809020602" pitchFamily="82" charset="0"/>
              </a:rPr>
              <a:t>Christmas</a:t>
            </a:r>
          </a:p>
        </p:txBody>
      </p:sp>
      <p:pic>
        <p:nvPicPr>
          <p:cNvPr id="11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923" y="23590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0450" y="283175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4064" y="-217745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29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3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3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32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6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056" name="Picture 8" descr="Chi tiết tin | CPVM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8" y="580110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19364" y="2111848"/>
            <a:ext cx="56909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D676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KHỞI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 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D676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ĐỘNG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23739" y="2053709"/>
            <a:ext cx="56909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KHỞI ĐỘNG</a:t>
            </a:r>
          </a:p>
        </p:txBody>
      </p:sp>
      <p:grpSp>
        <p:nvGrpSpPr>
          <p:cNvPr id="11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7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51938" y="2821260"/>
            <a:ext cx="825835" cy="983136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3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03666" y="3579005"/>
            <a:ext cx="825835" cy="983136"/>
          </a:xfrm>
          <a:prstGeom prst="rect">
            <a:avLst/>
          </a:prstGeom>
        </p:spPr>
      </p:pic>
      <p:pic>
        <p:nvPicPr>
          <p:cNvPr id="24" name="图片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3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18002" y="1221677"/>
            <a:ext cx="5569153" cy="175432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Chúc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các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em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Rockwell" panose="02040603050506020204" pitchFamily="18" charset="0"/>
            </a:endParaRPr>
          </a:p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tốt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Rockwell" panose="02040603050506020204" pitchFamily="18" charset="0"/>
            </a:endParaRPr>
          </a:p>
        </p:txBody>
      </p:sp>
      <p:pic>
        <p:nvPicPr>
          <p:cNvPr id="9" name="Jingle Bells -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-609600"/>
            <a:ext cx="609600" cy="609600"/>
          </a:xfrm>
          <a:prstGeom prst="rect">
            <a:avLst/>
          </a:prstGeom>
        </p:spPr>
      </p:pic>
      <p:pic>
        <p:nvPicPr>
          <p:cNvPr id="7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58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21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2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15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4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1026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24" name="Rectangle 23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3666814" y="3473990"/>
            <a:ext cx="1061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45</a:t>
            </a:r>
          </a:p>
        </p:txBody>
      </p:sp>
      <p:pic>
        <p:nvPicPr>
          <p:cNvPr id="22" name="图片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3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32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3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7170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0893" y="1408612"/>
            <a:ext cx="36391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</a:rPr>
              <a:t>270 : 6 = …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24484" y="4965621"/>
            <a:ext cx="108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734083" y="3417158"/>
            <a:ext cx="1124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24652" y="4896728"/>
            <a:ext cx="942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39</a:t>
            </a:r>
          </a:p>
        </p:txBody>
      </p:sp>
      <p:pic>
        <p:nvPicPr>
          <p:cNvPr id="26" name="Picture 1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36836 -0.2337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24388 -0.3013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40" grpId="2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19" name="Rectangle 18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</a:t>
            </a:r>
          </a:p>
        </p:txBody>
      </p:sp>
      <p:pic>
        <p:nvPicPr>
          <p:cNvPr id="21" name="图片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22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3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32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3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7170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chia </a:t>
            </a:r>
          </a:p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543 : 5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80201" y="3473990"/>
            <a:ext cx="434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78540" y="4896728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29948 -0.4986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-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/>
      <p:bldP spid="41" grpId="3"/>
      <p:bldP spid="40" grpId="1"/>
      <p:bldP spid="40" grpId="2"/>
      <p:bldP spid="42" grpId="1"/>
      <p:bldP spid="42" grpId="2"/>
      <p:bldP spid="43" grpId="1"/>
      <p:bldP spid="4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12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4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2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4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44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45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46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19218" y="621513"/>
            <a:ext cx="66335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3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110148" y="661278"/>
            <a:ext cx="66335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7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7" name="图片 3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1661536" y="653535"/>
            <a:ext cx="938605" cy="10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20" y="4142905"/>
            <a:ext cx="3683416" cy="2715095"/>
          </a:xfrm>
          <a:prstGeom prst="rect">
            <a:avLst/>
          </a:prstGeom>
        </p:spPr>
      </p:pic>
      <p:pic>
        <p:nvPicPr>
          <p:cNvPr id="78" name="Picture 8" descr="Chi tiết tin | CPVM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9" y="409429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00" y="445771"/>
            <a:ext cx="4546114" cy="303074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57" y="2426009"/>
            <a:ext cx="4168869" cy="4168869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30" y="276114"/>
            <a:ext cx="3200400" cy="3200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26" y="3506575"/>
            <a:ext cx="3225874" cy="33710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038" y="7343305"/>
            <a:ext cx="5473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HỘP QUÀ ĐỂ QIA BÀI TẬP MỚI</a:t>
            </a:r>
          </a:p>
          <a:p>
            <a:r>
              <a:rPr lang="en-US" dirty="0"/>
              <a:t>DÂY MÀU ĐỎ BÀI 1, MÀU TRẮNG BÀI 2, MÀU VÀNG BÀI 4</a:t>
            </a:r>
          </a:p>
          <a:p>
            <a:r>
              <a:rPr lang="en-US" dirty="0"/>
              <a:t>CLICK NGƯỜI TUYẾT QUAY VỀ TRANG NÀY</a:t>
            </a:r>
          </a:p>
        </p:txBody>
      </p:sp>
    </p:spTree>
    <p:extLst>
      <p:ext uri="{BB962C8B-B14F-4D97-AF65-F5344CB8AC3E}">
        <p14:creationId xmlns:p14="http://schemas.microsoft.com/office/powerpoint/2010/main" val="12859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Rounded Rectangle 10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1" y="428227"/>
            <a:ext cx="5527817" cy="115581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3" y="429813"/>
            <a:ext cx="1154227" cy="1154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27">
            <a:off x="1059658" y="339225"/>
            <a:ext cx="955258" cy="530382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49085" y="604417"/>
            <a:ext cx="472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6604438" y="2111576"/>
            <a:ext cx="41424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359 361 : 9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7341036" y="3163007"/>
            <a:ext cx="41424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238 057 : 8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2969145" y="3163007"/>
            <a:ext cx="35030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: 5</a:t>
            </a: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2036788" y="2111576"/>
            <a:ext cx="3984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67 494 : 7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6" y="2178153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581230">
            <a:off x="5798951" y="184056"/>
            <a:ext cx="686855" cy="664531"/>
          </a:xfrm>
          <a:prstGeom prst="rect">
            <a:avLst/>
          </a:prstGeom>
        </p:spPr>
      </p:pic>
      <p:grpSp>
        <p:nvGrpSpPr>
          <p:cNvPr id="71" name="Group 7"/>
          <p:cNvGrpSpPr/>
          <p:nvPr/>
        </p:nvGrpSpPr>
        <p:grpSpPr>
          <a:xfrm>
            <a:off x="10654810" y="-905402"/>
            <a:ext cx="1010876" cy="2605584"/>
            <a:chOff x="0" y="0"/>
            <a:chExt cx="1069588" cy="2756919"/>
          </a:xfrm>
        </p:grpSpPr>
        <p:sp>
          <p:nvSpPr>
            <p:cNvPr id="72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3" name="Picture 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74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5" name="Picture 11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76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7" name="Picture 13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78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243086">
            <a:off x="10149185" y="181875"/>
            <a:ext cx="708020" cy="651378"/>
          </a:xfrm>
          <a:prstGeom prst="rect">
            <a:avLst/>
          </a:prstGeom>
        </p:spPr>
      </p:pic>
      <p:pic>
        <p:nvPicPr>
          <p:cNvPr id="79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8"/>
</p:tagLst>
</file>

<file path=ppt/theme/theme1.xml><?xml version="1.0" encoding="utf-8"?>
<a:theme xmlns:a="http://schemas.openxmlformats.org/drawingml/2006/main" name="Office 主题​​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0736C"/>
      </a:accent1>
      <a:accent2>
        <a:srgbClr val="D0736C"/>
      </a:accent2>
      <a:accent3>
        <a:srgbClr val="D0736C"/>
      </a:accent3>
      <a:accent4>
        <a:srgbClr val="D0736C"/>
      </a:accent4>
      <a:accent5>
        <a:srgbClr val="D0736C"/>
      </a:accent5>
      <a:accent6>
        <a:srgbClr val="D0736C"/>
      </a:accent6>
      <a:hlink>
        <a:srgbClr val="0563C1"/>
      </a:hlink>
      <a:folHlink>
        <a:srgbClr val="954F72"/>
      </a:folHlink>
    </a:clrScheme>
    <a:fontScheme name="lpsvxjcx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346</Words>
  <Application>Microsoft Office PowerPoint</Application>
  <PresentationFormat>Widescreen</PresentationFormat>
  <Paragraphs>128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Ravie</vt:lpstr>
      <vt:lpstr>Times New Roman</vt:lpstr>
      <vt:lpstr>UTM Deutsch Gothic</vt:lpstr>
      <vt:lpstr>UTM Rockwell</vt:lpstr>
      <vt:lpstr>UTM Showcard</vt:lpstr>
      <vt:lpstr>UTM Spring</vt:lpstr>
      <vt:lpstr>字魂59号-创粗黑</vt:lpstr>
      <vt:lpstr>庞门正道标题体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KTUTS; 董 莉</dc:creator>
  <cp:lastModifiedBy>Administrator</cp:lastModifiedBy>
  <cp:revision>100</cp:revision>
  <dcterms:created xsi:type="dcterms:W3CDTF">2019-10-30T14:45:19Z</dcterms:created>
  <dcterms:modified xsi:type="dcterms:W3CDTF">2021-12-05T09:49:14Z</dcterms:modified>
  <cp:version>Z20</cp:version>
</cp:coreProperties>
</file>