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334" r:id="rId3"/>
    <p:sldId id="284" r:id="rId4"/>
    <p:sldId id="280" r:id="rId5"/>
    <p:sldId id="335" r:id="rId6"/>
    <p:sldId id="336" r:id="rId7"/>
    <p:sldId id="337" r:id="rId8"/>
    <p:sldId id="281" r:id="rId9"/>
    <p:sldId id="338" r:id="rId10"/>
    <p:sldId id="339" r:id="rId11"/>
    <p:sldId id="340" r:id="rId12"/>
    <p:sldId id="282" r:id="rId13"/>
    <p:sldId id="341" r:id="rId14"/>
    <p:sldId id="342" r:id="rId15"/>
    <p:sldId id="283" r:id="rId16"/>
    <p:sldId id="344" r:id="rId17"/>
    <p:sldId id="345" r:id="rId18"/>
    <p:sldId id="346" r:id="rId19"/>
    <p:sldId id="28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UTM Caviar" panose="02040603050506020204" pitchFamily="18" charset="0"/>
      <p:regular r:id="rId33"/>
    </p:embeddedFont>
    <p:embeddedFont>
      <p:font typeface="UTM Duepuntozero" panose="02040603050506020204" pitchFamily="18" charset="0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219" y="-41886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= 46</a:t>
            </a:r>
          </a:p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1989199" y="2636550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+mj-lt"/>
            </a:endParaRPr>
          </a:p>
          <a:p>
            <a:endParaRPr lang="vi-VN" sz="3600" b="1">
              <a:solidFill>
                <a:srgbClr val="CC0066"/>
              </a:solidFill>
              <a:latin typeface="+mj-lt"/>
            </a:endParaRPr>
          </a:p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6188900" y="-33655"/>
            <a:ext cx="5785094" cy="238125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43670" y="257790"/>
            <a:ext cx="4019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Mục tiêu</a:t>
            </a:r>
            <a:endParaRPr lang="zh-CN" altLang="en-US" sz="88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87688" y="5251027"/>
              <a:ext cx="17924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286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0C798C-432B-4D70-9F38-3B7EC6D629AB}"/>
              </a:ext>
            </a:extLst>
          </p:cNvPr>
          <p:cNvGrpSpPr/>
          <p:nvPr/>
        </p:nvGrpSpPr>
        <p:grpSpPr>
          <a:xfrm>
            <a:off x="615168" y="3340294"/>
            <a:ext cx="8846332" cy="4391703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677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568</Words>
  <Application>Microsoft Office PowerPoint</Application>
  <PresentationFormat>Widescreen</PresentationFormat>
  <Paragraphs>112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Wingdings</vt:lpstr>
      <vt:lpstr>等线</vt:lpstr>
      <vt:lpstr>UTM Duepuntozero</vt:lpstr>
      <vt:lpstr>UTM Caviar</vt:lpstr>
      <vt:lpstr>Times New Roman</vt:lpstr>
      <vt:lpstr>Calibri</vt:lpstr>
      <vt:lpstr>宋体</vt:lpstr>
      <vt:lpstr>Cambria Math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Thy Tho</cp:keywords>
  <cp:lastModifiedBy>Administrator</cp:lastModifiedBy>
  <cp:revision>76</cp:revision>
  <dcterms:created xsi:type="dcterms:W3CDTF">2016-09-24T16:29:00Z</dcterms:created>
  <dcterms:modified xsi:type="dcterms:W3CDTF">2021-12-05T02:00:14Z</dcterms:modified>
  <cp:version>Z20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