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9" r:id="rId2"/>
    <p:sldId id="318" r:id="rId3"/>
    <p:sldId id="320" r:id="rId4"/>
    <p:sldId id="322" r:id="rId5"/>
    <p:sldId id="323" r:id="rId6"/>
    <p:sldId id="321" r:id="rId7"/>
    <p:sldId id="325" r:id="rId8"/>
    <p:sldId id="326" r:id="rId9"/>
    <p:sldId id="327" r:id="rId10"/>
    <p:sldId id="329" r:id="rId11"/>
    <p:sldId id="313" r:id="rId12"/>
    <p:sldId id="331" r:id="rId13"/>
    <p:sldId id="330" r:id="rId14"/>
    <p:sldId id="332" r:id="rId15"/>
    <p:sldId id="334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宋体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UTM Loko" panose="02040603050506020204" pitchFamily="18" charset="0"/>
      <p:regular r:id="rId27"/>
    </p:embeddedFont>
    <p:embeddedFont>
      <p:font typeface="UTM Staccato " panose="02040603050506020204" pitchFamily="18" charset="0"/>
      <p:regular r:id="rId28"/>
    </p:embeddedFont>
    <p:embeddedFont>
      <p:font typeface="UVN Dzung Dakao" panose="00000400000000000000" pitchFamily="2" charset="0"/>
      <p: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11"/>
    <a:srgbClr val="DD5B39"/>
    <a:srgbClr val="D1476E"/>
    <a:srgbClr val="AC2B51"/>
    <a:srgbClr val="F6CEC6"/>
    <a:srgbClr val="EA9544"/>
    <a:srgbClr val="E37328"/>
    <a:srgbClr val="139D91"/>
    <a:srgbClr val="B58B6F"/>
    <a:srgbClr val="B0D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366" autoAdjust="0"/>
  </p:normalViewPr>
  <p:slideViewPr>
    <p:cSldViewPr snapToGrid="0">
      <p:cViewPr>
        <p:scale>
          <a:sx n="33" d="100"/>
          <a:sy n="33" d="100"/>
        </p:scale>
        <p:origin x="21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C4E77-E992-4235-A950-C217C8D7D80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DA94B-A13E-4115-8706-9FA1282D60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1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5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06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545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36941039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4804728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177424955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9011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5031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942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825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2374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8838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553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381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18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235619"/>
            <a:ext cx="5598696" cy="6999988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66084" y="2489200"/>
            <a:ext cx="6051216" cy="939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5366084" y="3632200"/>
            <a:ext cx="6051216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370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>
                <a:solidFill>
                  <a:srgbClr val="683C11"/>
                </a:solidFill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22420247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7E8997-D3A9-455F-A203-D17D56088BA5}"/>
              </a:ext>
            </a:extLst>
          </p:cNvPr>
          <p:cNvSpPr txBox="1"/>
          <p:nvPr userDrawn="1"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8AED1-D165-4D77-918E-D05D3CE9D068}"/>
              </a:ext>
            </a:extLst>
          </p:cNvPr>
          <p:cNvSpPr txBox="1"/>
          <p:nvPr userDrawn="1"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B0CBE1-C613-4FA4-8723-2DBA93196DA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5198" y="13006344"/>
            <a:ext cx="1297776" cy="1121135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1B2AB6-0D0F-4DC9-9BFF-D9E4DE90BE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642" y="13006344"/>
            <a:ext cx="1297776" cy="11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57" r:id="rId13"/>
    <p:sldLayoutId id="2147483658" r:id="rId14"/>
    <p:sldLayoutId id="2147483659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microsoft.com/office/2007/relationships/hdphoto" Target="../media/hdphoto2.wdp"/><Relationship Id="rId3" Type="http://schemas.openxmlformats.org/officeDocument/2006/relationships/image" Target="../media/image55.svg"/><Relationship Id="rId7" Type="http://schemas.openxmlformats.org/officeDocument/2006/relationships/image" Target="../media/image67.png"/><Relationship Id="rId12" Type="http://schemas.openxmlformats.org/officeDocument/2006/relationships/image" Target="../media/image8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.wdp"/><Relationship Id="rId5" Type="http://schemas.openxmlformats.org/officeDocument/2006/relationships/image" Target="../media/image57.svg"/><Relationship Id="rId10" Type="http://schemas.openxmlformats.org/officeDocument/2006/relationships/image" Target="../media/image87.png"/><Relationship Id="rId4" Type="http://schemas.openxmlformats.org/officeDocument/2006/relationships/image" Target="../media/image56.png"/><Relationship Id="rId9" Type="http://schemas.openxmlformats.org/officeDocument/2006/relationships/image" Target="../media/image3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75.png"/><Relationship Id="rId30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png"/><Relationship Id="rId18" Type="http://schemas.openxmlformats.org/officeDocument/2006/relationships/image" Target="../media/image30.png"/><Relationship Id="rId26" Type="http://schemas.openxmlformats.org/officeDocument/2006/relationships/image" Target="../media/image94.png"/><Relationship Id="rId3" Type="http://schemas.microsoft.com/office/2007/relationships/media" Target="../media/media2.mp3"/><Relationship Id="rId21" Type="http://schemas.openxmlformats.org/officeDocument/2006/relationships/image" Target="../media/image37.png"/><Relationship Id="rId7" Type="http://schemas.openxmlformats.org/officeDocument/2006/relationships/image" Target="../media/image89.png"/><Relationship Id="rId12" Type="http://schemas.openxmlformats.org/officeDocument/2006/relationships/image" Target="../media/image52.svg"/><Relationship Id="rId17" Type="http://schemas.openxmlformats.org/officeDocument/2006/relationships/image" Target="../media/image29.png"/><Relationship Id="rId25" Type="http://schemas.openxmlformats.org/officeDocument/2006/relationships/image" Target="../media/image93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4.svg"/><Relationship Id="rId29" Type="http://schemas.openxmlformats.org/officeDocument/2006/relationships/image" Target="../media/image46.sv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24" Type="http://schemas.openxmlformats.org/officeDocument/2006/relationships/image" Target="../media/image92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10" Type="http://schemas.openxmlformats.org/officeDocument/2006/relationships/image" Target="../media/image48.svg"/><Relationship Id="rId19" Type="http://schemas.openxmlformats.org/officeDocument/2006/relationships/image" Target="../media/image90.png"/><Relationship Id="rId31" Type="http://schemas.openxmlformats.org/officeDocument/2006/relationships/image" Target="../media/image44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11.png"/><Relationship Id="rId22" Type="http://schemas.openxmlformats.org/officeDocument/2006/relationships/image" Target="../media/image38.svg"/><Relationship Id="rId27" Type="http://schemas.openxmlformats.org/officeDocument/2006/relationships/image" Target="../media/image42.svg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6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73.jpe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5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3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2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4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svg"/><Relationship Id="rId1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60.png"/><Relationship Id="rId12" Type="http://schemas.openxmlformats.org/officeDocument/2006/relationships/image" Target="../media/image58.png"/><Relationship Id="rId17" Type="http://schemas.openxmlformats.org/officeDocument/2006/relationships/image" Target="../media/image85.png"/><Relationship Id="rId2" Type="http://schemas.openxmlformats.org/officeDocument/2006/relationships/image" Target="../media/image5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7.svg"/><Relationship Id="rId5" Type="http://schemas.openxmlformats.org/officeDocument/2006/relationships/image" Target="../media/image79.png"/><Relationship Id="rId15" Type="http://schemas.openxmlformats.org/officeDocument/2006/relationships/image" Target="../media/image68.svg"/><Relationship Id="rId10" Type="http://schemas.openxmlformats.org/officeDocument/2006/relationships/image" Target="../media/image56.png"/><Relationship Id="rId19" Type="http://schemas.openxmlformats.org/officeDocument/2006/relationships/image" Target="../media/image86.jpg"/><Relationship Id="rId4" Type="http://schemas.openxmlformats.org/officeDocument/2006/relationships/image" Target="../media/image77.svg"/><Relationship Id="rId9" Type="http://schemas.openxmlformats.org/officeDocument/2006/relationships/image" Target="../media/image6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2581230">
            <a:off x="11106114" y="3131894"/>
            <a:ext cx="1248827" cy="120823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625772" y="4487331"/>
            <a:ext cx="1972754" cy="2862834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6084837" y="4394072"/>
            <a:ext cx="2791812" cy="274105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467789" y="4263696"/>
            <a:ext cx="2795426" cy="2979619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07539" y="3414486"/>
            <a:ext cx="3477929" cy="3707093"/>
          </a:xfrm>
          <a:prstGeom prst="rect">
            <a:avLst/>
          </a:prstGeom>
        </p:spPr>
      </p:pic>
      <p:sp>
        <p:nvSpPr>
          <p:cNvPr id="64" name="TextBox 47"/>
          <p:cNvSpPr txBox="1"/>
          <p:nvPr/>
        </p:nvSpPr>
        <p:spPr>
          <a:xfrm>
            <a:off x="2389999" y="2402043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latin typeface="UTM Loko" panose="02040603050506020204" pitchFamily="18" charset="0"/>
              </a:rPr>
              <a:t>Môn</a:t>
            </a:r>
            <a:r>
              <a:rPr lang="en-US" sz="11453" dirty="0">
                <a:latin typeface="UTM Loko" panose="02040603050506020204" pitchFamily="18" charset="0"/>
              </a:rPr>
              <a:t> </a:t>
            </a:r>
            <a:r>
              <a:rPr lang="en-US" sz="11453" dirty="0" err="1">
                <a:latin typeface="UTM Loko" panose="02040603050506020204" pitchFamily="18" charset="0"/>
              </a:rPr>
              <a:t>Toán</a:t>
            </a:r>
            <a:endParaRPr lang="en-US" sz="11453" dirty="0">
              <a:latin typeface="UTM Loko" panose="02040603050506020204" pitchFamily="18" charset="0"/>
            </a:endParaRPr>
          </a:p>
        </p:txBody>
      </p:sp>
      <p:sp>
        <p:nvSpPr>
          <p:cNvPr id="65" name="TextBox 47"/>
          <p:cNvSpPr txBox="1"/>
          <p:nvPr/>
        </p:nvSpPr>
        <p:spPr>
          <a:xfrm>
            <a:off x="2425326" y="2477071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Môn</a:t>
            </a:r>
            <a:r>
              <a:rPr lang="en-US" sz="11453" dirty="0">
                <a:solidFill>
                  <a:srgbClr val="C20119"/>
                </a:solidFill>
                <a:latin typeface="UTM Loko" panose="02040603050506020204" pitchFamily="18" charset="0"/>
              </a:rPr>
              <a:t> </a:t>
            </a: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Toán</a:t>
            </a:r>
            <a:endParaRPr lang="en-US" sz="11453" dirty="0">
              <a:solidFill>
                <a:srgbClr val="C20119"/>
              </a:solidFill>
              <a:latin typeface="UTM Loko" panose="02040603050506020204" pitchFamily="18" charset="0"/>
            </a:endParaRPr>
          </a:p>
        </p:txBody>
      </p:sp>
      <p:pic>
        <p:nvPicPr>
          <p:cNvPr id="66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666022" y="1186652"/>
            <a:ext cx="1895810" cy="19053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AC6795D-3049-4DC7-823B-C7F90ED8206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AE6B8-1F0E-45C9-AD12-B649D95B90D1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0268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/>
      <p:bldP spid="6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92613" y="4105067"/>
            <a:ext cx="1466229" cy="288912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2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4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77309" y="7252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985347" y="1990027"/>
            <a:ext cx="5033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2202896" y="3256211"/>
            <a:ext cx="5615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6004322" y="1990027"/>
            <a:ext cx="51881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7084117" y="3256211"/>
            <a:ext cx="4066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125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568635" y="2494109"/>
            <a:ext cx="5151740" cy="5674161"/>
            <a:chOff x="3462338" y="2656681"/>
            <a:chExt cx="2161922" cy="2446607"/>
          </a:xfrm>
        </p:grpSpPr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4648200" y="2743200"/>
              <a:ext cx="0" cy="4572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>
              <a:off x="4648200" y="2971800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1" name="Text Box 188"/>
            <p:cNvSpPr txBox="1">
              <a:spLocks noChangeArrowheads="1"/>
            </p:cNvSpPr>
            <p:nvPr/>
          </p:nvSpPr>
          <p:spPr bwMode="auto">
            <a:xfrm>
              <a:off x="3462338" y="2656681"/>
              <a:ext cx="1219200" cy="33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278 157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4934010" y="2675625"/>
              <a:ext cx="4572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 Box 190"/>
            <p:cNvSpPr txBox="1">
              <a:spLocks noChangeArrowheads="1"/>
            </p:cNvSpPr>
            <p:nvPr/>
          </p:nvSpPr>
          <p:spPr bwMode="auto">
            <a:xfrm>
              <a:off x="3857625" y="2867025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14" name="Text Box 191"/>
            <p:cNvSpPr txBox="1">
              <a:spLocks noChangeArrowheads="1"/>
            </p:cNvSpPr>
            <p:nvPr/>
          </p:nvSpPr>
          <p:spPr bwMode="auto">
            <a:xfrm>
              <a:off x="3981450" y="3062288"/>
              <a:ext cx="4381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192"/>
            <p:cNvSpPr txBox="1">
              <a:spLocks noChangeArrowheads="1"/>
            </p:cNvSpPr>
            <p:nvPr/>
          </p:nvSpPr>
          <p:spPr bwMode="auto">
            <a:xfrm>
              <a:off x="4100513" y="3268663"/>
              <a:ext cx="6096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6" name="Text Box 193"/>
            <p:cNvSpPr txBox="1">
              <a:spLocks noChangeArrowheads="1"/>
            </p:cNvSpPr>
            <p:nvPr/>
          </p:nvSpPr>
          <p:spPr bwMode="auto">
            <a:xfrm>
              <a:off x="4233863" y="3457575"/>
              <a:ext cx="6858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17" name="Text Box 194"/>
            <p:cNvSpPr txBox="1">
              <a:spLocks noChangeArrowheads="1"/>
            </p:cNvSpPr>
            <p:nvPr/>
          </p:nvSpPr>
          <p:spPr bwMode="auto">
            <a:xfrm>
              <a:off x="4709860" y="297963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92 719</a:t>
              </a:r>
            </a:p>
          </p:txBody>
        </p:sp>
        <p:sp>
          <p:nvSpPr>
            <p:cNvPr id="18" name="Text Box 195"/>
            <p:cNvSpPr txBox="1">
              <a:spLocks noChangeArrowheads="1"/>
            </p:cNvSpPr>
            <p:nvPr/>
          </p:nvSpPr>
          <p:spPr bwMode="auto">
            <a:xfrm>
              <a:off x="4376738" y="366395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923981" y="1566750"/>
            <a:ext cx="50338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35533" y="1198009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048193" y="2538043"/>
            <a:ext cx="5035331" cy="6981823"/>
            <a:chOff x="3695700" y="4648200"/>
            <a:chExt cx="1955800" cy="2843630"/>
          </a:xfrm>
        </p:grpSpPr>
        <p:sp>
          <p:nvSpPr>
            <p:cNvPr id="39" name="Line 76"/>
            <p:cNvSpPr>
              <a:spLocks noChangeShapeType="1"/>
            </p:cNvSpPr>
            <p:nvPr/>
          </p:nvSpPr>
          <p:spPr bwMode="auto">
            <a:xfrm>
              <a:off x="4596946" y="4946436"/>
              <a:ext cx="8763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4591050" y="4648200"/>
              <a:ext cx="0" cy="76200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1" name="Text Box 196"/>
            <p:cNvSpPr txBox="1">
              <a:spLocks noChangeArrowheads="1"/>
            </p:cNvSpPr>
            <p:nvPr/>
          </p:nvSpPr>
          <p:spPr bwMode="auto">
            <a:xfrm>
              <a:off x="3695700" y="4691063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304 968</a:t>
              </a:r>
            </a:p>
          </p:txBody>
        </p:sp>
        <p:sp>
          <p:nvSpPr>
            <p:cNvPr id="42" name="Text Box 197"/>
            <p:cNvSpPr txBox="1">
              <a:spLocks noChangeArrowheads="1"/>
            </p:cNvSpPr>
            <p:nvPr/>
          </p:nvSpPr>
          <p:spPr bwMode="auto">
            <a:xfrm>
              <a:off x="4889273" y="4648200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3" name="Text Box 198"/>
            <p:cNvSpPr txBox="1">
              <a:spLocks noChangeArrowheads="1"/>
            </p:cNvSpPr>
            <p:nvPr/>
          </p:nvSpPr>
          <p:spPr bwMode="auto">
            <a:xfrm>
              <a:off x="3810000" y="48768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44" name="Text Box 199"/>
            <p:cNvSpPr txBox="1">
              <a:spLocks noChangeArrowheads="1"/>
            </p:cNvSpPr>
            <p:nvPr/>
          </p:nvSpPr>
          <p:spPr bwMode="auto">
            <a:xfrm>
              <a:off x="3930650" y="508635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45" name="Text Box 200"/>
            <p:cNvSpPr txBox="1">
              <a:spLocks noChangeArrowheads="1"/>
            </p:cNvSpPr>
            <p:nvPr/>
          </p:nvSpPr>
          <p:spPr bwMode="auto">
            <a:xfrm>
              <a:off x="4038600" y="5283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46" name="Text Box 201"/>
            <p:cNvSpPr txBox="1">
              <a:spLocks noChangeArrowheads="1"/>
            </p:cNvSpPr>
            <p:nvPr/>
          </p:nvSpPr>
          <p:spPr bwMode="auto">
            <a:xfrm>
              <a:off x="4165600" y="54864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47" name="Text Box 202"/>
            <p:cNvSpPr txBox="1">
              <a:spLocks noChangeArrowheads="1"/>
            </p:cNvSpPr>
            <p:nvPr/>
          </p:nvSpPr>
          <p:spPr bwMode="auto">
            <a:xfrm>
              <a:off x="4279900" y="5668963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8" name="Text Box 203"/>
            <p:cNvSpPr txBox="1">
              <a:spLocks noChangeArrowheads="1"/>
            </p:cNvSpPr>
            <p:nvPr/>
          </p:nvSpPr>
          <p:spPr bwMode="auto">
            <a:xfrm>
              <a:off x="4660900" y="4981755"/>
              <a:ext cx="9906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76 242 </a:t>
              </a:r>
            </a:p>
          </p:txBody>
        </p:sp>
      </p:grp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415191" y="1594177"/>
            <a:ext cx="5615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-415623" y="5859681"/>
            <a:ext cx="653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278 157 : 3 = 92 719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173284" y="5867142"/>
            <a:ext cx="6201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304 968 : 4 = 76242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76D65D-28F9-4EA0-95C2-11FECA9C88B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6B4738-EFDF-40B3-8838-63B6C46CD12F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660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27586" y="-1375201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351013" y="1747990"/>
            <a:ext cx="51881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1131" y="2465528"/>
            <a:ext cx="5303903" cy="5629662"/>
            <a:chOff x="6578600" y="2661951"/>
            <a:chExt cx="2065338" cy="2226299"/>
          </a:xfrm>
        </p:grpSpPr>
        <p:sp>
          <p:nvSpPr>
            <p:cNvPr id="24" name="Line 106"/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6" name="Text Box 204"/>
            <p:cNvSpPr txBox="1">
              <a:spLocks noChangeArrowheads="1"/>
            </p:cNvSpPr>
            <p:nvPr/>
          </p:nvSpPr>
          <p:spPr bwMode="auto">
            <a:xfrm>
              <a:off x="6578600" y="2679700"/>
              <a:ext cx="1295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    158 735</a:t>
              </a:r>
            </a:p>
          </p:txBody>
        </p:sp>
        <p:sp>
          <p:nvSpPr>
            <p:cNvPr id="27" name="Text Box 205"/>
            <p:cNvSpPr txBox="1">
              <a:spLocks noChangeArrowheads="1"/>
            </p:cNvSpPr>
            <p:nvPr/>
          </p:nvSpPr>
          <p:spPr bwMode="auto">
            <a:xfrm>
              <a:off x="7961036" y="2661951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Text Box 206"/>
            <p:cNvSpPr txBox="1">
              <a:spLocks noChangeArrowheads="1"/>
            </p:cNvSpPr>
            <p:nvPr/>
          </p:nvSpPr>
          <p:spPr bwMode="auto">
            <a:xfrm>
              <a:off x="6959600" y="2870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9" name="Text Box 207"/>
            <p:cNvSpPr txBox="1">
              <a:spLocks noChangeArrowheads="1"/>
            </p:cNvSpPr>
            <p:nvPr/>
          </p:nvSpPr>
          <p:spPr bwMode="auto">
            <a:xfrm>
              <a:off x="7086600" y="30607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30" name="Text Box 208"/>
            <p:cNvSpPr txBox="1">
              <a:spLocks noChangeArrowheads="1"/>
            </p:cNvSpPr>
            <p:nvPr/>
          </p:nvSpPr>
          <p:spPr bwMode="auto">
            <a:xfrm>
              <a:off x="7213600" y="3251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31" name="Text Box 209"/>
            <p:cNvSpPr txBox="1">
              <a:spLocks noChangeArrowheads="1"/>
            </p:cNvSpPr>
            <p:nvPr/>
          </p:nvSpPr>
          <p:spPr bwMode="auto">
            <a:xfrm>
              <a:off x="7340600" y="34417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32" name="Text Box 210"/>
            <p:cNvSpPr txBox="1">
              <a:spLocks noChangeArrowheads="1"/>
            </p:cNvSpPr>
            <p:nvPr/>
          </p:nvSpPr>
          <p:spPr bwMode="auto">
            <a:xfrm>
              <a:off x="7467600" y="364490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Text Box 211"/>
            <p:cNvSpPr txBox="1">
              <a:spLocks noChangeArrowheads="1"/>
            </p:cNvSpPr>
            <p:nvPr/>
          </p:nvSpPr>
          <p:spPr bwMode="auto">
            <a:xfrm>
              <a:off x="7729538" y="3004181"/>
              <a:ext cx="914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52 911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29696" y="1196622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7512661" y="1839953"/>
            <a:ext cx="40666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sp>
        <p:nvSpPr>
          <p:cNvPr id="47" name="Text Box 59"/>
          <p:cNvSpPr txBox="1">
            <a:spLocks noChangeArrowheads="1"/>
          </p:cNvSpPr>
          <p:nvPr/>
        </p:nvSpPr>
        <p:spPr bwMode="auto">
          <a:xfrm>
            <a:off x="-331279" y="5815953"/>
            <a:ext cx="683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158 735 : 3 = 52 911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6116566" y="5833911"/>
            <a:ext cx="6640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475 908 : 5 = 95 181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17939" y="2503738"/>
            <a:ext cx="4700302" cy="6552091"/>
            <a:chOff x="6870700" y="4692333"/>
            <a:chExt cx="1873242" cy="2832834"/>
          </a:xfrm>
        </p:grpSpPr>
        <p:sp>
          <p:nvSpPr>
            <p:cNvPr id="50" name="Line 118"/>
            <p:cNvSpPr>
              <a:spLocks noChangeShapeType="1"/>
            </p:cNvSpPr>
            <p:nvPr/>
          </p:nvSpPr>
          <p:spPr bwMode="auto">
            <a:xfrm>
              <a:off x="7772400" y="4800600"/>
              <a:ext cx="0" cy="5334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1" name="Line 119"/>
            <p:cNvSpPr>
              <a:spLocks noChangeShapeType="1"/>
            </p:cNvSpPr>
            <p:nvPr/>
          </p:nvSpPr>
          <p:spPr bwMode="auto">
            <a:xfrm>
              <a:off x="7772400" y="502920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2" name="Text Box 212"/>
            <p:cNvSpPr txBox="1">
              <a:spLocks noChangeArrowheads="1"/>
            </p:cNvSpPr>
            <p:nvPr/>
          </p:nvSpPr>
          <p:spPr bwMode="auto">
            <a:xfrm>
              <a:off x="6870700" y="4724400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475 908</a:t>
              </a:r>
            </a:p>
          </p:txBody>
        </p:sp>
        <p:sp>
          <p:nvSpPr>
            <p:cNvPr id="53" name="Text Box 213"/>
            <p:cNvSpPr txBox="1">
              <a:spLocks noChangeArrowheads="1"/>
            </p:cNvSpPr>
            <p:nvPr/>
          </p:nvSpPr>
          <p:spPr bwMode="auto">
            <a:xfrm>
              <a:off x="8023320" y="4692333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4" name="Text Box 214"/>
            <p:cNvSpPr txBox="1">
              <a:spLocks noChangeArrowheads="1"/>
            </p:cNvSpPr>
            <p:nvPr/>
          </p:nvSpPr>
          <p:spPr bwMode="auto">
            <a:xfrm>
              <a:off x="6997700" y="49149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5" name="Text Box 215"/>
            <p:cNvSpPr txBox="1">
              <a:spLocks noChangeArrowheads="1"/>
            </p:cNvSpPr>
            <p:nvPr/>
          </p:nvSpPr>
          <p:spPr bwMode="auto">
            <a:xfrm>
              <a:off x="7124700" y="51054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56" name="Text Box 216"/>
            <p:cNvSpPr txBox="1">
              <a:spLocks noChangeArrowheads="1"/>
            </p:cNvSpPr>
            <p:nvPr/>
          </p:nvSpPr>
          <p:spPr bwMode="auto">
            <a:xfrm>
              <a:off x="7239000" y="52959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57" name="Text Box 217"/>
            <p:cNvSpPr txBox="1">
              <a:spLocks noChangeArrowheads="1"/>
            </p:cNvSpPr>
            <p:nvPr/>
          </p:nvSpPr>
          <p:spPr bwMode="auto">
            <a:xfrm>
              <a:off x="7366000" y="54991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58" name="Text Box 218"/>
            <p:cNvSpPr txBox="1">
              <a:spLocks noChangeArrowheads="1"/>
            </p:cNvSpPr>
            <p:nvPr/>
          </p:nvSpPr>
          <p:spPr bwMode="auto">
            <a:xfrm>
              <a:off x="7493000" y="5702300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9" name="Text Box 219"/>
            <p:cNvSpPr txBox="1">
              <a:spLocks noChangeArrowheads="1"/>
            </p:cNvSpPr>
            <p:nvPr/>
          </p:nvSpPr>
          <p:spPr bwMode="auto">
            <a:xfrm>
              <a:off x="7829542" y="502789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95 181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A637F0-1AE9-449C-85D6-129790819B65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A5179-4ACA-40DC-808B-CA9E252C4C5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4939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7887" y="61381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0313" y="4248756"/>
            <a:ext cx="1466229" cy="28891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8901" y="723417"/>
            <a:ext cx="9444406" cy="1531188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6005" y="106568"/>
            <a:ext cx="778411" cy="936435"/>
          </a:xfrm>
          <a:prstGeom prst="rect">
            <a:avLst/>
          </a:prstGeom>
        </p:spPr>
      </p:pic>
      <p:pic>
        <p:nvPicPr>
          <p:cNvPr id="27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9614207" y="-510960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cxnSp>
        <p:nvCxnSpPr>
          <p:cNvPr id="29" name="Straight Connector 28"/>
          <p:cNvCxnSpPr/>
          <p:nvPr/>
        </p:nvCxnSpPr>
        <p:spPr>
          <a:xfrm flipV="1">
            <a:off x="5259466" y="1326298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33820" y="1950809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7268" y="2464108"/>
            <a:ext cx="0" cy="35013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6397310" y="3403554"/>
            <a:ext cx="51916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: 6 =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269772" y="2317124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4073">
            <a:off x="7422605" y="2535366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4" y="3507771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70" y="4875623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74" y="352350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90" y="4891357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7" y="355902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9" y="4866966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 rot="34073">
            <a:off x="1938617" y="3960287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 rot="34073">
            <a:off x="3344234" y="3945096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 rot="34073">
            <a:off x="4807856" y="399681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 rot="34073">
            <a:off x="2216733" y="5293742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 rot="34073">
            <a:off x="3545681" y="531004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ectangle 52"/>
          <p:cNvSpPr/>
          <p:nvPr/>
        </p:nvSpPr>
        <p:spPr>
          <a:xfrm rot="34073">
            <a:off x="4860140" y="5268813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8" name="Picture 6" descr="Hình ảnh Xăng Phun Nhiên Liệu Vector, Vòi Phun, Vòi Phun Xăng, Vòi Bơm Xăng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67" r="5360" b="26937"/>
          <a:stretch/>
        </p:blipFill>
        <p:spPr bwMode="auto">
          <a:xfrm>
            <a:off x="453676" y="3269969"/>
            <a:ext cx="1992263" cy="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66247" y="27850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128 610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471909" y="5822992"/>
            <a:ext cx="969195" cy="669955"/>
          </a:xfrm>
          <a:prstGeom prst="rect">
            <a:avLst/>
          </a:prstGeom>
        </p:spPr>
      </p:pic>
      <p:pic>
        <p:nvPicPr>
          <p:cNvPr id="5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526">
            <a:off x="11163306" y="5719398"/>
            <a:ext cx="955211" cy="1010318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66637" y="5965450"/>
            <a:ext cx="596669" cy="631091"/>
          </a:xfrm>
          <a:prstGeom prst="rect">
            <a:avLst/>
          </a:prstGeom>
        </p:spPr>
      </p:pic>
      <p:pic>
        <p:nvPicPr>
          <p:cNvPr id="5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9273" y="5104110"/>
            <a:ext cx="596669" cy="6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/>
      <p:bldP spid="38" grpId="0"/>
      <p:bldP spid="48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90289" y="1388948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Dặn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dò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089904" y="1427574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Dặn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dò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E4DCC3-A7CE-4339-8AE1-0539B4A12441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342B6B-73EE-489D-84CE-E1754CA29767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7D56ED-C281-4957-97E4-840C4D2441AB}"/>
              </a:ext>
            </a:extLst>
          </p:cNvPr>
          <p:cNvSpPr txBox="1"/>
          <p:nvPr/>
        </p:nvSpPr>
        <p:spPr>
          <a:xfrm>
            <a:off x="3210292" y="2758015"/>
            <a:ext cx="454162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4657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y Second - Tru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2575" y="857250"/>
            <a:ext cx="609600" cy="60960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7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0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5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19147" y="4215747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99710" y="1352542"/>
            <a:ext cx="4404722" cy="326776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67017" y="5228015"/>
            <a:ext cx="1195815" cy="1557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5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6" name="Group 8"/>
          <p:cNvGrpSpPr/>
          <p:nvPr/>
        </p:nvGrpSpPr>
        <p:grpSpPr>
          <a:xfrm>
            <a:off x="11165942" y="-18957"/>
            <a:ext cx="5602228" cy="1931111"/>
            <a:chOff x="0" y="0"/>
            <a:chExt cx="4873866" cy="1501889"/>
          </a:xfrm>
        </p:grpSpPr>
        <p:pic>
          <p:nvPicPr>
            <p:cNvPr id="5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65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66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66349" y="3960575"/>
            <a:ext cx="182047" cy="173856"/>
          </a:xfrm>
          <a:prstGeom prst="rect">
            <a:avLst/>
          </a:prstGeom>
        </p:spPr>
      </p:pic>
      <p:pic>
        <p:nvPicPr>
          <p:cNvPr id="75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76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77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5138" y="4867704"/>
            <a:ext cx="263622" cy="251758"/>
          </a:xfrm>
          <a:prstGeom prst="rect">
            <a:avLst/>
          </a:prstGeom>
        </p:spPr>
      </p:pic>
      <p:pic>
        <p:nvPicPr>
          <p:cNvPr id="79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0806" y="2425000"/>
            <a:ext cx="299633" cy="286149"/>
          </a:xfrm>
          <a:prstGeom prst="rect">
            <a:avLst/>
          </a:prstGeom>
        </p:spPr>
      </p:pic>
      <p:pic>
        <p:nvPicPr>
          <p:cNvPr id="83" name="Picture 2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8867183">
            <a:off x="10388774" y="1698318"/>
            <a:ext cx="2152455" cy="1825551"/>
          </a:xfrm>
          <a:prstGeom prst="rect">
            <a:avLst/>
          </a:prstGeom>
        </p:spPr>
      </p:pic>
      <p:pic>
        <p:nvPicPr>
          <p:cNvPr id="90" name="Picture 3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91" name="Picture 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92" name="Picture 3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9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94" name="Picture 3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33081">
            <a:off x="2700701" y="6267983"/>
            <a:ext cx="172825" cy="170556"/>
          </a:xfrm>
          <a:prstGeom prst="rect">
            <a:avLst/>
          </a:prstGeom>
        </p:spPr>
      </p:pic>
      <p:pic>
        <p:nvPicPr>
          <p:cNvPr id="95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570003" y="3747789"/>
            <a:ext cx="486245" cy="479859"/>
          </a:xfrm>
          <a:prstGeom prst="rect">
            <a:avLst/>
          </a:prstGeom>
        </p:spPr>
      </p:pic>
      <p:pic>
        <p:nvPicPr>
          <p:cNvPr id="96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97" name="Picture 3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1909752" y="2063801"/>
            <a:ext cx="236533" cy="233429"/>
          </a:xfrm>
          <a:prstGeom prst="rect">
            <a:avLst/>
          </a:prstGeom>
        </p:spPr>
      </p:pic>
      <p:pic>
        <p:nvPicPr>
          <p:cNvPr id="98" name="Picture 4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2581230">
            <a:off x="7341636" y="1636900"/>
            <a:ext cx="1248827" cy="1208238"/>
          </a:xfrm>
          <a:prstGeom prst="rect">
            <a:avLst/>
          </a:prstGeom>
        </p:spPr>
      </p:pic>
      <p:pic>
        <p:nvPicPr>
          <p:cNvPr id="99" name="Picture 4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100" name="Picture 4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42647" y="3964640"/>
            <a:ext cx="178262" cy="180862"/>
          </a:xfrm>
          <a:prstGeom prst="rect">
            <a:avLst/>
          </a:prstGeom>
        </p:spPr>
      </p:pic>
      <p:pic>
        <p:nvPicPr>
          <p:cNvPr id="101" name="Pictur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363185" y="4885895"/>
            <a:ext cx="171247" cy="173744"/>
          </a:xfrm>
          <a:prstGeom prst="rect">
            <a:avLst/>
          </a:prstGeom>
        </p:spPr>
      </p:pic>
      <p:pic>
        <p:nvPicPr>
          <p:cNvPr id="102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103" name="Picture 4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00363" y="5786329"/>
            <a:ext cx="204744" cy="207731"/>
          </a:xfrm>
          <a:prstGeom prst="rect">
            <a:avLst/>
          </a:prstGeom>
        </p:spPr>
      </p:pic>
      <p:pic>
        <p:nvPicPr>
          <p:cNvPr id="104" name="Picture 4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106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10718" y="6002118"/>
            <a:ext cx="774784" cy="760697"/>
          </a:xfrm>
          <a:prstGeom prst="rect">
            <a:avLst/>
          </a:prstGeom>
        </p:spPr>
      </p:pic>
      <p:pic>
        <p:nvPicPr>
          <p:cNvPr id="108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090402" y="3206093"/>
            <a:ext cx="3477929" cy="3707093"/>
          </a:xfrm>
          <a:prstGeom prst="rect">
            <a:avLst/>
          </a:prstGeom>
        </p:spPr>
      </p:pic>
      <p:pic>
        <p:nvPicPr>
          <p:cNvPr id="109" name="Jinglebells-KinderliedjesOmMeeTeZingen-53003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3648" y="1708284"/>
            <a:ext cx="609600" cy="609600"/>
          </a:xfrm>
          <a:prstGeom prst="rect">
            <a:avLst/>
          </a:prstGeom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223073">
            <a:off x="4066031" y="1771858"/>
            <a:ext cx="3922770" cy="23520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12" name="Picture 3"/>
          <p:cNvPicPr>
            <a:picLocks noChangeAspect="1"/>
          </p:cNvPicPr>
          <p:nvPr/>
        </p:nvPicPr>
        <p:blipFill>
          <a:blip r:embed="rId25"/>
          <a:srcRect t="1616"/>
          <a:stretch>
            <a:fillRect/>
          </a:stretch>
        </p:blipFill>
        <p:spPr>
          <a:xfrm>
            <a:off x="3338942" y="3902952"/>
            <a:ext cx="4778402" cy="2728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80144" y="5640960"/>
            <a:ext cx="430574" cy="585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123934">
            <a:off x="460713" y="5137152"/>
            <a:ext cx="439910" cy="684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827119">
            <a:off x="325353" y="5908088"/>
            <a:ext cx="353296" cy="65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8">
            <a:extLst>
              <a:ext uri="{FF2B5EF4-FFF2-40B4-BE49-F238E27FC236}">
                <a16:creationId xmlns:a16="http://schemas.microsoft.com/office/drawing/2014/main" id="{986D53A5-07C7-4C6B-907E-30EFADF7C481}"/>
              </a:ext>
            </a:extLst>
          </p:cNvPr>
          <p:cNvGrpSpPr/>
          <p:nvPr/>
        </p:nvGrpSpPr>
        <p:grpSpPr>
          <a:xfrm>
            <a:off x="-5107895" y="-97383"/>
            <a:ext cx="5602228" cy="1931111"/>
            <a:chOff x="0" y="0"/>
            <a:chExt cx="4873866" cy="1501889"/>
          </a:xfrm>
        </p:grpSpPr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DC0604FF-91DF-41F7-9D78-2F56B678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4" name="Picture 10">
              <a:extLst>
                <a:ext uri="{FF2B5EF4-FFF2-40B4-BE49-F238E27FC236}">
                  <a16:creationId xmlns:a16="http://schemas.microsoft.com/office/drawing/2014/main" id="{ABD45D13-08D4-40DE-8370-A577BF52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7" name="Picture 11">
              <a:extLst>
                <a:ext uri="{FF2B5EF4-FFF2-40B4-BE49-F238E27FC236}">
                  <a16:creationId xmlns:a16="http://schemas.microsoft.com/office/drawing/2014/main" id="{F62DC0FA-CB98-4E75-B79A-5835F7A5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6A07619C-3FB1-41B1-B16D-E8012ADA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93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10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11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112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sp>
        <p:nvSpPr>
          <p:cNvPr id="113" name="Rectangle 112"/>
          <p:cNvSpPr/>
          <p:nvPr/>
        </p:nvSpPr>
        <p:spPr>
          <a:xfrm>
            <a:off x="4152304" y="2184283"/>
            <a:ext cx="45079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Khởi</a:t>
            </a:r>
            <a:r>
              <a:rPr lang="en-US" sz="96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động</a:t>
            </a:r>
            <a:endParaRPr lang="en-US" sz="9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UTM Staccato " panose="02040603050506020204" pitchFamily="18" charset="0"/>
            </a:endParaRPr>
          </a:p>
        </p:txBody>
      </p:sp>
      <p:grpSp>
        <p:nvGrpSpPr>
          <p:cNvPr id="114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5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16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17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18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19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20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1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22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23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24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3436" y="4581740"/>
            <a:ext cx="912195" cy="12393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27119">
            <a:off x="11171205" y="4964275"/>
            <a:ext cx="520890" cy="9711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23934">
            <a:off x="6793383" y="5233103"/>
            <a:ext cx="996367" cy="15501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778" y="4266905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06204">
            <a:off x="9290622" y="5687252"/>
            <a:ext cx="1154402" cy="966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8324">
            <a:off x="5058000" y="2132194"/>
            <a:ext cx="2492668" cy="1849252"/>
          </a:xfrm>
          <a:prstGeom prst="rect">
            <a:avLst/>
          </a:prstGeom>
        </p:spPr>
      </p:pic>
      <p:pic>
        <p:nvPicPr>
          <p:cNvPr id="136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55938" y="5201438"/>
            <a:ext cx="1447857" cy="1885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2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8750" y="325215"/>
            <a:ext cx="9668461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rgbClr val="00B050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39181" y="3927937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1207" y="601456"/>
            <a:ext cx="920354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450 : 5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3133457" y="3815962"/>
            <a:ext cx="981579" cy="120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415461" y="1926666"/>
            <a:ext cx="1364246" cy="1290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2933994" y="1952978"/>
            <a:ext cx="1221690" cy="10318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6568548" y="3645113"/>
            <a:ext cx="1452712" cy="1497396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4284127" y="1714132"/>
            <a:ext cx="8077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TextBox 47"/>
          <p:cNvSpPr txBox="1"/>
          <p:nvPr/>
        </p:nvSpPr>
        <p:spPr>
          <a:xfrm>
            <a:off x="8075208" y="1766751"/>
            <a:ext cx="132242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TextBox 47"/>
          <p:cNvSpPr txBox="1"/>
          <p:nvPr/>
        </p:nvSpPr>
        <p:spPr>
          <a:xfrm>
            <a:off x="4474038" y="3683962"/>
            <a:ext cx="146542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4" name="TextBox 47"/>
          <p:cNvSpPr txBox="1"/>
          <p:nvPr/>
        </p:nvSpPr>
        <p:spPr>
          <a:xfrm>
            <a:off x="8075208" y="3723261"/>
            <a:ext cx="1461659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67944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3" grpId="0"/>
      <p:bldP spid="53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335" y="499109"/>
            <a:ext cx="10456576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chemeClr val="accent1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43242" y="4062440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87935" y="725933"/>
            <a:ext cx="9203546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709 : 2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1076286" y="3571408"/>
            <a:ext cx="709984" cy="874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324071" y="1884579"/>
            <a:ext cx="982770" cy="929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1370516" y="1928351"/>
            <a:ext cx="989494" cy="8357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5884893" y="3554770"/>
            <a:ext cx="1001662" cy="1032472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2014895" y="1632964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Box 47"/>
          <p:cNvSpPr txBox="1"/>
          <p:nvPr/>
        </p:nvSpPr>
        <p:spPr>
          <a:xfrm>
            <a:off x="6982984" y="1614535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602651" y="3290347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2" name="TextBox 47"/>
          <p:cNvSpPr txBox="1"/>
          <p:nvPr/>
        </p:nvSpPr>
        <p:spPr>
          <a:xfrm>
            <a:off x="6686936" y="3336509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23755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9" grpId="0"/>
      <p:bldP spid="29" grpId="1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81519" y="2061176"/>
            <a:ext cx="7603516" cy="290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latin typeface="UTM Loko" panose="02040603050506020204" pitchFamily="18" charset="0"/>
              </a:rPr>
              <a:t>cho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latin typeface="UTM Loko" panose="02040603050506020204" pitchFamily="18" charset="0"/>
              </a:rPr>
              <a:t>có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một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chữ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endParaRPr lang="en-US" sz="60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34877" y="3784018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sp>
        <p:nvSpPr>
          <p:cNvPr id="74" name="TextBox 47"/>
          <p:cNvSpPr txBox="1"/>
          <p:nvPr/>
        </p:nvSpPr>
        <p:spPr>
          <a:xfrm>
            <a:off x="2043899" y="2054316"/>
            <a:ext cx="7603516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có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chữ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44156" y="4592066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78" name="TextBox 47"/>
          <p:cNvSpPr txBox="1"/>
          <p:nvPr/>
        </p:nvSpPr>
        <p:spPr>
          <a:xfrm>
            <a:off x="1941413" y="1097617"/>
            <a:ext cx="760351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CDAEC0-A82F-4970-83AE-0091BD6D95AD}"/>
              </a:ext>
            </a:extLst>
          </p:cNvPr>
          <p:cNvSpPr txBox="1"/>
          <p:nvPr/>
        </p:nvSpPr>
        <p:spPr>
          <a:xfrm>
            <a:off x="56768" y="582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E6C1EA-D51F-4E99-B3BE-564BF1F0265D}"/>
              </a:ext>
            </a:extLst>
          </p:cNvPr>
          <p:cNvSpPr txBox="1"/>
          <p:nvPr/>
        </p:nvSpPr>
        <p:spPr>
          <a:xfrm>
            <a:off x="-30331" y="65495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774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00" y="4238464"/>
            <a:ext cx="12266811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3673" y="-650609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979658" y="500666"/>
            <a:ext cx="8667847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50" y="568188"/>
            <a:ext cx="5613144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07442" y="-111637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6851" y="2745807"/>
            <a:ext cx="2111503" cy="3065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70" y="2810583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023" y="4877120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99093" y="516964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0748" y="27698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2172" y="5412441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815287" y="5684412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3804" y="3312350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776" y="444506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892717" y="977836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131839" y="5316990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100454" y="5305124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80412" y="4903006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08044" y="25809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307378" y="1318407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128472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5439670" y="1479097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561627" y="1335164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409579" y="1947057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3534389" y="1893082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3870711" y="1875618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716847" y="1956051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3864555" y="2364568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4139579" y="2364568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020411" y="1956051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4149686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4453875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6362958" y="1949526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445159" y="3518682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4739199" y="352485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6680282" y="1947057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7499964" y="1893081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5425749" y="1939581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21 412 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4123701" y="574340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128 472 : 6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4746480" y="409070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5435507" y="1960815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224650" y="1316290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4339" y="3785640"/>
            <a:ext cx="6207506" cy="2810716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/>
        </p:nvSpPr>
        <p:spPr bwMode="auto">
          <a:xfrm>
            <a:off x="5099098" y="4962204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7" y="678327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448178" y="1613149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7351752" y="2086706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8; 8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7201608" y="2561026"/>
            <a:ext cx="40194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24; 24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7425329" y="3410533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 7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7407289" y="3873120"/>
            <a:ext cx="3734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12;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3292202" y="837609"/>
            <a:ext cx="864745" cy="951219"/>
          </a:xfrm>
          <a:prstGeom prst="rect">
            <a:avLst/>
          </a:prstGeom>
        </p:spPr>
      </p:pic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4954764" y="4958876"/>
            <a:ext cx="39478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15" y="-416342"/>
            <a:ext cx="2105712" cy="149616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F702AAE-4560-4B95-9BDF-3EC3B9CACEEC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7FCED6-5E13-40BD-8EED-4EC41CDF1CA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9119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486 L 0.19062 -0.2182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3" grpId="0"/>
      <p:bldP spid="63" grpId="1"/>
      <p:bldP spid="65" grpId="0"/>
      <p:bldP spid="66" grpId="0"/>
      <p:bldP spid="67" grpId="0"/>
      <p:bldP spid="68" grpId="0"/>
      <p:bldP spid="69" grpId="0"/>
      <p:bldP spid="70" grpId="0"/>
      <p:bldP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406900" y="4377203"/>
            <a:ext cx="14389122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39212" y="3994538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23930" y="2209673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557258" y="639405"/>
            <a:ext cx="9833064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50" y="706927"/>
            <a:ext cx="7005406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2117" y="4039419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07670" y="529735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96620" y="4000499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-1096166" y="5827689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10758" y="1840972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230 859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4243050" y="2001662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4365007" y="1857729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212959" y="2469622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2337769" y="2415647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2705541" y="2409472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520227" y="2478616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2704483" y="2887133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2931494" y="2887133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823791" y="2478616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3074369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3413918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5166338" y="2472091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3379169" y="4041247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3673209" y="404741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483662" y="2469622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6303344" y="2415646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4219845" y="2473864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46 171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2701301" y="713079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230 859 : 5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708486" y="461327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4238887" y="2483380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029224" y="1826835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97" y="817066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6321575" y="2531216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23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6225149" y="300477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30; 30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6122753" y="3792977"/>
            <a:ext cx="4979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8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6292748" y="4323039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35; 35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6321575" y="5214377"/>
            <a:ext cx="4653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9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2085254" y="1280189"/>
            <a:ext cx="864745" cy="951219"/>
          </a:xfrm>
          <a:prstGeom prst="rect">
            <a:avLst/>
          </a:prstGeom>
        </p:spPr>
      </p:pic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2730764" y="4606751"/>
            <a:ext cx="20576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7" y="-156134"/>
            <a:ext cx="2105712" cy="14961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3631FE6-55AB-4CC2-98B9-6C8CBCAD26D8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6C7377-F13E-419F-A816-7A71F17E313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265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486 L 0.18932 -0.268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4154 -0.5861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5" grpId="0"/>
      <p:bldP spid="66" grpId="0"/>
      <p:bldP spid="67" grpId="0"/>
      <p:bldP spid="68" grpId="0"/>
      <p:bldP spid="69" grpId="0"/>
      <p:bldP spid="71" grpId="0"/>
      <p:bldP spid="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617428" y="438427"/>
            <a:ext cx="9833064" cy="5579486"/>
            <a:chOff x="6936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6936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714726" y="1241036"/>
            <a:ext cx="3696958" cy="2537600"/>
            <a:chOff x="771196" y="1567777"/>
            <a:chExt cx="2948099" cy="2537600"/>
          </a:xfrm>
        </p:grpSpPr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771196" y="1584497"/>
              <a:ext cx="19518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a. 128 472 </a:t>
              </a: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362200" y="1733549"/>
              <a:ext cx="0" cy="10030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2362200" y="2057400"/>
              <a:ext cx="9144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2532295" y="1567777"/>
              <a:ext cx="396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2379485" y="2083465"/>
              <a:ext cx="1339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21 412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1262618" y="1971585"/>
              <a:ext cx="549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1459303" y="1981905"/>
              <a:ext cx="228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1458607" y="2346296"/>
              <a:ext cx="6623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2 4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1665684" y="2736587"/>
              <a:ext cx="587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84" name="Text Box 39"/>
            <p:cNvSpPr txBox="1">
              <a:spLocks noChangeArrowheads="1"/>
            </p:cNvSpPr>
            <p:nvPr/>
          </p:nvSpPr>
          <p:spPr bwMode="auto">
            <a:xfrm>
              <a:off x="1850512" y="3134516"/>
              <a:ext cx="580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 Box 42"/>
            <p:cNvSpPr txBox="1">
              <a:spLocks noChangeArrowheads="1"/>
            </p:cNvSpPr>
            <p:nvPr/>
          </p:nvSpPr>
          <p:spPr bwMode="auto">
            <a:xfrm>
              <a:off x="2015613" y="3520602"/>
              <a:ext cx="244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176" y="1186460"/>
            <a:ext cx="3797923" cy="2708897"/>
            <a:chOff x="766056" y="4123619"/>
            <a:chExt cx="3028604" cy="2708897"/>
          </a:xfrm>
        </p:grpSpPr>
        <p:sp>
          <p:nvSpPr>
            <p:cNvPr id="89" name="Text Box 44"/>
            <p:cNvSpPr txBox="1">
              <a:spLocks noChangeArrowheads="1"/>
            </p:cNvSpPr>
            <p:nvPr/>
          </p:nvSpPr>
          <p:spPr bwMode="auto">
            <a:xfrm>
              <a:off x="766056" y="4163744"/>
              <a:ext cx="1676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b. 230 859</a:t>
              </a:r>
            </a:p>
          </p:txBody>
        </p:sp>
        <p:sp>
          <p:nvSpPr>
            <p:cNvPr id="90" name="Line 45"/>
            <p:cNvSpPr>
              <a:spLocks noChangeShapeType="1"/>
            </p:cNvSpPr>
            <p:nvPr/>
          </p:nvSpPr>
          <p:spPr bwMode="auto">
            <a:xfrm>
              <a:off x="2411393" y="4329993"/>
              <a:ext cx="0" cy="6858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2409770" y="4596514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2" name="Text Box 47"/>
            <p:cNvSpPr txBox="1">
              <a:spLocks noChangeArrowheads="1"/>
            </p:cNvSpPr>
            <p:nvPr/>
          </p:nvSpPr>
          <p:spPr bwMode="auto">
            <a:xfrm>
              <a:off x="2581951" y="4123619"/>
              <a:ext cx="206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1200017" y="4539948"/>
              <a:ext cx="762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30</a:t>
              </a:r>
            </a:p>
          </p:txBody>
        </p:sp>
        <p:sp>
          <p:nvSpPr>
            <p:cNvPr id="94" name="Text Box 49"/>
            <p:cNvSpPr txBox="1">
              <a:spLocks noChangeArrowheads="1"/>
            </p:cNvSpPr>
            <p:nvPr/>
          </p:nvSpPr>
          <p:spPr bwMode="auto">
            <a:xfrm>
              <a:off x="2409770" y="4579519"/>
              <a:ext cx="13848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46 171</a:t>
              </a:r>
            </a:p>
          </p:txBody>
        </p:sp>
        <p:sp>
          <p:nvSpPr>
            <p:cNvPr id="95" name="Text Box 50"/>
            <p:cNvSpPr txBox="1">
              <a:spLocks noChangeArrowheads="1"/>
            </p:cNvSpPr>
            <p:nvPr/>
          </p:nvSpPr>
          <p:spPr bwMode="auto">
            <a:xfrm>
              <a:off x="1464941" y="4955873"/>
              <a:ext cx="609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0 8</a:t>
              </a:r>
            </a:p>
          </p:txBody>
        </p:sp>
        <p:sp>
          <p:nvSpPr>
            <p:cNvPr id="96" name="Text Box 51"/>
            <p:cNvSpPr txBox="1">
              <a:spLocks noChangeArrowheads="1"/>
            </p:cNvSpPr>
            <p:nvPr/>
          </p:nvSpPr>
          <p:spPr bwMode="auto">
            <a:xfrm>
              <a:off x="1718928" y="5335076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7" name="Text Box 52"/>
            <p:cNvSpPr txBox="1">
              <a:spLocks noChangeArrowheads="1"/>
            </p:cNvSpPr>
            <p:nvPr/>
          </p:nvSpPr>
          <p:spPr bwMode="auto">
            <a:xfrm>
              <a:off x="1896735" y="5755298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auto">
            <a:xfrm>
              <a:off x="2067550" y="6174117"/>
              <a:ext cx="304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5" y="-379949"/>
            <a:ext cx="2105712" cy="14961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43" y="2741049"/>
            <a:ext cx="1936946" cy="260601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3503" y="3706688"/>
            <a:ext cx="5497305" cy="2106654"/>
          </a:xfrm>
          <a:prstGeom prst="rect">
            <a:avLst/>
          </a:prstGeom>
        </p:spPr>
      </p:pic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1609909" y="4630533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67333" y="3277170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781257" y="3284354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8219" y="3495482"/>
            <a:ext cx="6207506" cy="2106654"/>
          </a:xfrm>
          <a:prstGeom prst="rect">
            <a:avLst/>
          </a:prstGeom>
        </p:spPr>
      </p:pic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8247366" y="4409067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5" y="2897967"/>
            <a:ext cx="2359292" cy="235929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A1B3B47-EAE9-41C3-9B6E-C1B969215B9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A66078-3C9D-44C6-BAE9-7AB588885D9E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13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" grpId="0" animBg="1"/>
      <p:bldP spid="102" grpId="0" animBg="1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2194596" y="2556489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Luyện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tập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346996" y="2584710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Luyện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tập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3884BF-679F-47F1-823C-8A36F7D3900A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07702F-8226-42B6-80A4-772B657C00E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150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9"/>
</p:tagLst>
</file>

<file path=ppt/theme/theme1.xml><?xml version="1.0" encoding="utf-8"?>
<a:theme xmlns:a="http://schemas.openxmlformats.org/drawingml/2006/main" name="Office 主题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9D91"/>
      </a:accent1>
      <a:accent2>
        <a:srgbClr val="EA9544"/>
      </a:accent2>
      <a:accent3>
        <a:srgbClr val="D1476E"/>
      </a:accent3>
      <a:accent4>
        <a:srgbClr val="139D91"/>
      </a:accent4>
      <a:accent5>
        <a:srgbClr val="EA9544"/>
      </a:accent5>
      <a:accent6>
        <a:srgbClr val="D1476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730</Words>
  <Application>Microsoft Office PowerPoint</Application>
  <PresentationFormat>Widescreen</PresentationFormat>
  <Paragraphs>180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Loko</vt:lpstr>
      <vt:lpstr>UVN Dzung Dakao</vt:lpstr>
      <vt:lpstr>Arial</vt:lpstr>
      <vt:lpstr>Wingdings</vt:lpstr>
      <vt:lpstr>UTM Staccato </vt:lpstr>
      <vt:lpstr>Calibri Light</vt:lpstr>
      <vt:lpstr>Times New Roman</vt:lpstr>
      <vt:lpstr>宋体</vt:lpstr>
      <vt:lpstr>Calibri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Toan 4</dc:subject>
  <dc:creator>KTUTS</dc:creator>
  <cp:keywords>BichHa</cp:keywords>
  <cp:lastModifiedBy>Administrator</cp:lastModifiedBy>
  <cp:revision>89</cp:revision>
  <dcterms:created xsi:type="dcterms:W3CDTF">2017-08-17T10:58:14Z</dcterms:created>
  <dcterms:modified xsi:type="dcterms:W3CDTF">2021-12-05T09:44:48Z</dcterms:modified>
  <cp:version>Z20</cp:version>
</cp:coreProperties>
</file>